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12190413" cy="6859588"/>
  <p:notesSz cx="6858000" cy="9144000"/>
  <p:custDataLst>
    <p:tags r:id="rId19"/>
  </p:custDataLst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79" autoAdjust="0"/>
  </p:normalViewPr>
  <p:slideViewPr>
    <p:cSldViewPr>
      <p:cViewPr varScale="1">
        <p:scale>
          <a:sx n="73" d="100"/>
          <a:sy n="73" d="100"/>
        </p:scale>
        <p:origin x="1188" y="6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C0791-7148-4128-8807-E1913162597C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199C-B3E1-4911-8FB3-9C892F7A9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5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199C-B3E1-4911-8FB3-9C892F7A99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5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slides.net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822" y="2421682"/>
            <a:ext cx="8453790" cy="147036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60335A-67B4-43C9-975E-354313EAB164}"/>
              </a:ext>
            </a:extLst>
          </p:cNvPr>
          <p:cNvSpPr/>
          <p:nvPr userDrawn="1"/>
        </p:nvSpPr>
        <p:spPr>
          <a:xfrm>
            <a:off x="-118516" y="9281617"/>
            <a:ext cx="1654511" cy="34213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14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400" b="0" i="0" u="none" strike="noStrike" dirty="0" smtClean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free-slides.net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699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8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1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68642"/>
            <a:ext cx="11246326" cy="1143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4F8265-38B7-4F22-A1CD-24D029EC7D0A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2A8E30-01E0-4468-8C1F-1AB0CBAD26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1198662" y="2085333"/>
            <a:ext cx="9865096" cy="40422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22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52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7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2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1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0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3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14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68642"/>
            <a:ext cx="11520531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8662" y="2085333"/>
            <a:ext cx="9865096" cy="404224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8265-38B7-4F22-A1CD-24D029EC7D0A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8E30-01E0-4468-8C1F-1AB0CBAD26D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5B9598CF-92E8-45BD-884E-AFB827C1311E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3B3DA16-62CF-49AF-9B2D-01A786E29D65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4"/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50FB697-DEAA-42BC-86CE-F3D239923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0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1541" y="115039"/>
            <a:ext cx="8471471" cy="177361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APPLICATION OF FEEDBACK IN PRESCHOOL INSTITUTIONS FOR </a:t>
            </a:r>
            <a:r>
              <a:rPr lang="en-GB" sz="4800" dirty="0" smtClean="0">
                <a:solidFill>
                  <a:srgbClr val="FF0000"/>
                </a:solidFill>
              </a:rPr>
              <a:t>TEACHERS-ANALYZE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2998" y="1883184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i="1" dirty="0" err="1" smtClean="0">
                <a:solidFill>
                  <a:srgbClr val="002060"/>
                </a:solidFill>
              </a:rPr>
              <a:t>Erasmus+Project</a:t>
            </a:r>
            <a:r>
              <a:rPr lang="en-GB" sz="2800" b="1" i="1" dirty="0" smtClean="0">
                <a:solidFill>
                  <a:srgbClr val="002060"/>
                </a:solidFill>
              </a:rPr>
              <a:t>:</a:t>
            </a:r>
          </a:p>
          <a:p>
            <a:pPr algn="r"/>
            <a:r>
              <a:rPr lang="en-GB" sz="2800" b="1" dirty="0" smtClean="0">
                <a:solidFill>
                  <a:srgbClr val="002060"/>
                </a:solidFill>
              </a:rPr>
              <a:t>"</a:t>
            </a:r>
            <a:r>
              <a:rPr lang="en-GB" sz="2800" b="1" dirty="0">
                <a:solidFill>
                  <a:srgbClr val="002060"/>
                </a:solidFill>
              </a:rPr>
              <a:t>High quality feedback – the key to successful</a:t>
            </a:r>
          </a:p>
          <a:p>
            <a:pPr algn="r"/>
            <a:r>
              <a:rPr lang="en-GB" sz="2800" b="1" dirty="0">
                <a:solidFill>
                  <a:srgbClr val="002060"/>
                </a:solidFill>
              </a:rPr>
              <a:t>cooperation between teachers and parents in</a:t>
            </a:r>
          </a:p>
          <a:p>
            <a:pPr algn="r"/>
            <a:r>
              <a:rPr lang="en-GB" sz="2800" b="1" dirty="0">
                <a:solidFill>
                  <a:srgbClr val="002060"/>
                </a:solidFill>
              </a:rPr>
              <a:t>preschools</a:t>
            </a:r>
            <a:r>
              <a:rPr lang="en-GB" sz="2800" b="1" dirty="0" smtClean="0">
                <a:solidFill>
                  <a:srgbClr val="002060"/>
                </a:solidFill>
              </a:rPr>
              <a:t>" </a:t>
            </a:r>
          </a:p>
          <a:p>
            <a:pPr algn="r"/>
            <a:r>
              <a:rPr lang="en-GB" sz="2800" b="1" i="1" dirty="0" smtClean="0">
                <a:solidFill>
                  <a:srgbClr val="002060"/>
                </a:solidFill>
              </a:rPr>
              <a:t>(</a:t>
            </a:r>
            <a:r>
              <a:rPr lang="en-GB" sz="2800" b="1" i="1" dirty="0">
                <a:solidFill>
                  <a:srgbClr val="002060"/>
                </a:solidFill>
              </a:rPr>
              <a:t>No:2020-1-LT01-KA229-077868)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89"/>
            <a:ext cx="2206773" cy="851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0073"/>
            <a:ext cx="2206774" cy="90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" y="2637706"/>
            <a:ext cx="118429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73" t="26252" r="22029" b="19142"/>
          <a:stretch/>
        </p:blipFill>
        <p:spPr>
          <a:xfrm>
            <a:off x="3358902" y="1557586"/>
            <a:ext cx="8831510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376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74" t="33198" r="22828" b="17446"/>
          <a:stretch/>
        </p:blipFill>
        <p:spPr>
          <a:xfrm>
            <a:off x="3286894" y="1557586"/>
            <a:ext cx="8903518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91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27" t="23747" r="22830" b="30048"/>
          <a:stretch/>
        </p:blipFill>
        <p:spPr>
          <a:xfrm>
            <a:off x="3286894" y="1557586"/>
            <a:ext cx="8903518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18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647" t="26897" r="23418" b="26897"/>
          <a:stretch/>
        </p:blipFill>
        <p:spPr>
          <a:xfrm>
            <a:off x="3358902" y="1557586"/>
            <a:ext cx="8831510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117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74" t="40549" r="22828" b="13246"/>
          <a:stretch/>
        </p:blipFill>
        <p:spPr>
          <a:xfrm>
            <a:off x="3358902" y="1557586"/>
            <a:ext cx="8831511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339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662" y="3669647"/>
            <a:ext cx="101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https://twinspace.etwinning.net/108485/home</a:t>
            </a:r>
            <a:endParaRPr lang="en-GB" sz="3600" b="1" dirty="0">
              <a:solidFill>
                <a:srgbClr val="002060"/>
              </a:solidFill>
            </a:endParaRPr>
          </a:p>
          <a:p>
            <a:endParaRPr lang="en-GB" sz="3600" b="1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046" y="1989634"/>
            <a:ext cx="220694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645" y="1413570"/>
            <a:ext cx="890416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2060"/>
                </a:solidFill>
              </a:rPr>
              <a:t>No:2020-1-LT01-KA229-077868</a:t>
            </a:r>
            <a:endParaRPr lang="en-GB" sz="2800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“</a:t>
            </a:r>
            <a:r>
              <a:rPr lang="en-GB" i="1" dirty="0">
                <a:solidFill>
                  <a:srgbClr val="7030A0"/>
                </a:solidFill>
              </a:rPr>
              <a:t>The European Commission support for the production of </a:t>
            </a:r>
            <a:endParaRPr lang="en-GB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this </a:t>
            </a:r>
            <a:r>
              <a:rPr lang="en-GB" i="1" dirty="0">
                <a:solidFill>
                  <a:srgbClr val="7030A0"/>
                </a:solidFill>
              </a:rPr>
              <a:t>publication does not constitute an endorsement of the </a:t>
            </a:r>
            <a:endParaRPr lang="en-GB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contents </a:t>
            </a:r>
            <a:r>
              <a:rPr lang="en-GB" i="1" dirty="0">
                <a:solidFill>
                  <a:srgbClr val="7030A0"/>
                </a:solidFill>
              </a:rPr>
              <a:t>which reflects the views only of the authors, </a:t>
            </a:r>
            <a:endParaRPr lang="en-GB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and </a:t>
            </a:r>
            <a:r>
              <a:rPr lang="en-GB" i="1" dirty="0">
                <a:solidFill>
                  <a:srgbClr val="7030A0"/>
                </a:solidFill>
              </a:rPr>
              <a:t>the National Agency and Commission cannot be held responsible </a:t>
            </a:r>
            <a:endParaRPr lang="en-GB" i="1" dirty="0" smtClean="0">
              <a:solidFill>
                <a:srgbClr val="7030A0"/>
              </a:solidFill>
            </a:endParaRPr>
          </a:p>
          <a:p>
            <a:pPr algn="ctr"/>
            <a:r>
              <a:rPr lang="en-GB" i="1" dirty="0" smtClean="0">
                <a:solidFill>
                  <a:srgbClr val="7030A0"/>
                </a:solidFill>
              </a:rPr>
              <a:t>for </a:t>
            </a:r>
            <a:r>
              <a:rPr lang="en-GB" i="1" dirty="0">
                <a:solidFill>
                  <a:srgbClr val="7030A0"/>
                </a:solidFill>
              </a:rPr>
              <a:t>any use which may be made of the information contained therein</a:t>
            </a:r>
            <a:r>
              <a:rPr lang="en-GB" i="1" dirty="0" smtClean="0">
                <a:solidFill>
                  <a:srgbClr val="7030A0"/>
                </a:solidFill>
              </a:rPr>
              <a:t>”.</a:t>
            </a:r>
          </a:p>
          <a:p>
            <a:pPr algn="ctr"/>
            <a:r>
              <a:rPr lang="en-GB" sz="2800" i="1" dirty="0" smtClean="0">
                <a:solidFill>
                  <a:srgbClr val="C00000"/>
                </a:solidFill>
              </a:rPr>
              <a:t>Made by Romania Team ( </a:t>
            </a:r>
            <a:r>
              <a:rPr lang="en-GB" sz="2800" i="1" dirty="0" err="1" smtClean="0">
                <a:solidFill>
                  <a:srgbClr val="C00000"/>
                </a:solidFill>
              </a:rPr>
              <a:t>Vasilica</a:t>
            </a:r>
            <a:r>
              <a:rPr lang="en-GB" sz="2800" i="1" dirty="0" smtClean="0">
                <a:solidFill>
                  <a:srgbClr val="C00000"/>
                </a:solidFill>
              </a:rPr>
              <a:t> </a:t>
            </a:r>
            <a:r>
              <a:rPr lang="en-GB" sz="2800" i="1" dirty="0" err="1" smtClean="0">
                <a:solidFill>
                  <a:srgbClr val="C00000"/>
                </a:solidFill>
              </a:rPr>
              <a:t>Gazdac</a:t>
            </a:r>
            <a:r>
              <a:rPr lang="en-GB" sz="2800" i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GB" sz="4800" i="1" dirty="0" smtClean="0">
                <a:solidFill>
                  <a:srgbClr val="002060"/>
                </a:solidFill>
              </a:rPr>
              <a:t>Thank you for your attention! </a:t>
            </a:r>
          </a:p>
          <a:p>
            <a:pPr algn="ctr"/>
            <a:endParaRPr lang="en-GB" sz="2800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58" y="4797947"/>
            <a:ext cx="2916311" cy="20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9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7633" y="1917626"/>
            <a:ext cx="100114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Participating schools: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Vilniaus </a:t>
            </a:r>
            <a:r>
              <a:rPr lang="en-GB" sz="2800" dirty="0" err="1">
                <a:solidFill>
                  <a:srgbClr val="7030A0"/>
                </a:solidFill>
              </a:rPr>
              <a:t>lopselis-darzelis</a:t>
            </a:r>
            <a:r>
              <a:rPr lang="en-GB" sz="2800" dirty="0">
                <a:solidFill>
                  <a:srgbClr val="7030A0"/>
                </a:solidFill>
              </a:rPr>
              <a:t> "</a:t>
            </a:r>
            <a:r>
              <a:rPr lang="en-GB" sz="2800" dirty="0" err="1">
                <a:solidFill>
                  <a:srgbClr val="7030A0"/>
                </a:solidFill>
              </a:rPr>
              <a:t>Justinukas</a:t>
            </a:r>
            <a:r>
              <a:rPr lang="en-GB" sz="2800" dirty="0">
                <a:solidFill>
                  <a:srgbClr val="7030A0"/>
                </a:solidFill>
              </a:rPr>
              <a:t>" </a:t>
            </a:r>
            <a:r>
              <a:rPr lang="en-GB" sz="2800" dirty="0" smtClean="0">
                <a:solidFill>
                  <a:srgbClr val="7030A0"/>
                </a:solidFill>
              </a:rPr>
              <a:t>,Lithuania-coordinator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7030A0"/>
                </a:solidFill>
              </a:rPr>
              <a:t>Priekulu </a:t>
            </a:r>
            <a:r>
              <a:rPr lang="en-GB" sz="2800" dirty="0" err="1">
                <a:solidFill>
                  <a:srgbClr val="7030A0"/>
                </a:solidFill>
              </a:rPr>
              <a:t>pirmsskolas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izglitibas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 smtClean="0">
                <a:solidFill>
                  <a:srgbClr val="7030A0"/>
                </a:solidFill>
              </a:rPr>
              <a:t>iestade"Mezmalina</a:t>
            </a:r>
            <a:r>
              <a:rPr lang="en-GB" sz="2800" dirty="0">
                <a:solidFill>
                  <a:srgbClr val="7030A0"/>
                </a:solidFill>
              </a:rPr>
              <a:t>" </a:t>
            </a:r>
            <a:r>
              <a:rPr lang="en-GB" sz="2800" dirty="0" smtClean="0">
                <a:solidFill>
                  <a:srgbClr val="7030A0"/>
                </a:solidFill>
              </a:rPr>
              <a:t>Latvia-partner</a:t>
            </a:r>
            <a:endParaRPr lang="en-GB" sz="28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rgbClr val="7030A0"/>
                </a:solidFill>
              </a:rPr>
              <a:t>Detska </a:t>
            </a:r>
            <a:r>
              <a:rPr lang="it-IT" sz="2800" dirty="0">
                <a:solidFill>
                  <a:srgbClr val="7030A0"/>
                </a:solidFill>
              </a:rPr>
              <a:t>gradina </a:t>
            </a:r>
            <a:r>
              <a:rPr lang="it-IT" sz="2800" dirty="0" smtClean="0">
                <a:solidFill>
                  <a:srgbClr val="7030A0"/>
                </a:solidFill>
              </a:rPr>
              <a:t>Arabella, Bulgaria-partner</a:t>
            </a:r>
            <a:endParaRPr lang="it-IT" sz="28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7030A0"/>
                </a:solidFill>
              </a:rPr>
              <a:t>Scoala </a:t>
            </a:r>
            <a:r>
              <a:rPr lang="en-GB" sz="2800" dirty="0" err="1" smtClean="0">
                <a:solidFill>
                  <a:srgbClr val="7030A0"/>
                </a:solidFill>
              </a:rPr>
              <a:t>Profesionala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err="1" smtClean="0">
                <a:solidFill>
                  <a:srgbClr val="7030A0"/>
                </a:solidFill>
              </a:rPr>
              <a:t>Tiberiu</a:t>
            </a:r>
            <a:r>
              <a:rPr lang="en-GB" sz="2800" dirty="0" smtClean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Morariu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err="1">
                <a:solidFill>
                  <a:srgbClr val="7030A0"/>
                </a:solidFill>
              </a:rPr>
              <a:t>Salva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 smtClean="0">
                <a:solidFill>
                  <a:srgbClr val="7030A0"/>
                </a:solidFill>
              </a:rPr>
              <a:t>,Romania-</a:t>
            </a:r>
            <a:r>
              <a:rPr lang="en-GB" sz="2800" dirty="0" err="1" smtClean="0">
                <a:solidFill>
                  <a:srgbClr val="7030A0"/>
                </a:solidFill>
              </a:rPr>
              <a:t>partener</a:t>
            </a:r>
            <a:endParaRPr lang="en-GB" sz="28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rgbClr val="7030A0"/>
                </a:solidFill>
              </a:rPr>
              <a:t>2/thesio </a:t>
            </a:r>
            <a:r>
              <a:rPr lang="pt-BR" sz="2800" dirty="0">
                <a:solidFill>
                  <a:srgbClr val="7030A0"/>
                </a:solidFill>
              </a:rPr>
              <a:t>oloimero nipiagogeio </a:t>
            </a:r>
            <a:r>
              <a:rPr lang="pt-BR" sz="2800" dirty="0" smtClean="0">
                <a:solidFill>
                  <a:srgbClr val="7030A0"/>
                </a:solidFill>
              </a:rPr>
              <a:t>Elateias, Greece-partener</a:t>
            </a:r>
            <a:endParaRPr lang="pt-BR" sz="2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53" y="5419428"/>
            <a:ext cx="50405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9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902" y="1485578"/>
            <a:ext cx="8831511" cy="537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062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556" y="2990844"/>
            <a:ext cx="2987299" cy="8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647" r="22828" b="27773"/>
          <a:stretch/>
        </p:blipFill>
        <p:spPr>
          <a:xfrm>
            <a:off x="3358902" y="1463488"/>
            <a:ext cx="8831510" cy="539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584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5166" y="1989634"/>
            <a:ext cx="6662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43-How </a:t>
            </a:r>
            <a:r>
              <a:rPr lang="en-GB" sz="2800" dirty="0"/>
              <a:t>the child feels today - eating, sleeping, playing,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35</a:t>
            </a:r>
            <a:r>
              <a:rPr lang="en-GB" sz="2800" dirty="0" smtClean="0"/>
              <a:t>-Daily learning activities in kindergarten(be active, draw, sing..)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20-Behaviours( bad or good)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6-Cried.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828" t="56301" r="24010" b="26897"/>
          <a:stretch/>
        </p:blipFill>
        <p:spPr>
          <a:xfrm>
            <a:off x="118542" y="1629594"/>
            <a:ext cx="56166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9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03" t="20597" r="21647" b="25847"/>
          <a:stretch/>
        </p:blipFill>
        <p:spPr>
          <a:xfrm>
            <a:off x="3502919" y="1557586"/>
            <a:ext cx="8687494" cy="530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32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7334" y="1977147"/>
            <a:ext cx="44497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/>
          </a:p>
          <a:p>
            <a:r>
              <a:rPr lang="en-GB" sz="2800" b="1" dirty="0" smtClean="0"/>
              <a:t>76- individual conversations</a:t>
            </a:r>
          </a:p>
          <a:p>
            <a:r>
              <a:rPr lang="en-GB" sz="2800" b="1" dirty="0" smtClean="0"/>
              <a:t>33-on-line,telephone</a:t>
            </a:r>
          </a:p>
          <a:p>
            <a:r>
              <a:rPr lang="en-GB" sz="2800" b="1" dirty="0" smtClean="0"/>
              <a:t>7-parents meetings.</a:t>
            </a:r>
            <a:endParaRPr lang="en-GB" sz="2800" b="1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238" t="44618" r="23419" b="34978"/>
          <a:stretch/>
        </p:blipFill>
        <p:spPr>
          <a:xfrm>
            <a:off x="334566" y="1773610"/>
            <a:ext cx="662473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0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017" t="24908" r="21771" b="27350"/>
          <a:stretch/>
        </p:blipFill>
        <p:spPr>
          <a:xfrm>
            <a:off x="3358902" y="1485578"/>
            <a:ext cx="8831510" cy="537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328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66" y="117426"/>
            <a:ext cx="11246326" cy="1094481"/>
          </a:xfrm>
        </p:spPr>
        <p:txBody>
          <a:bodyPr>
            <a:no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"High quality feedback – the key to </a:t>
            </a:r>
            <a:r>
              <a:rPr lang="en-GB" sz="2800" b="1" i="1" dirty="0" smtClean="0">
                <a:solidFill>
                  <a:srgbClr val="FFFF00"/>
                </a:solidFill>
              </a:rPr>
              <a:t>successful cooperation </a:t>
            </a:r>
            <a:r>
              <a:rPr lang="en-GB" sz="2800" b="1" i="1" dirty="0">
                <a:solidFill>
                  <a:srgbClr val="FFFF00"/>
                </a:solidFill>
              </a:rPr>
              <a:t>between teachers and parents </a:t>
            </a:r>
            <a:r>
              <a:rPr lang="en-GB" sz="2800" b="1" i="1" dirty="0" smtClean="0">
                <a:solidFill>
                  <a:srgbClr val="FFFF00"/>
                </a:solidFill>
              </a:rPr>
              <a:t>in preschools</a:t>
            </a:r>
            <a:r>
              <a:rPr lang="en-GB" sz="2800" b="1" i="1" dirty="0">
                <a:solidFill>
                  <a:srgbClr val="FFFF00"/>
                </a:solidFill>
              </a:rPr>
              <a:t>"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874" t="27948" r="22237" b="27948"/>
          <a:stretch/>
        </p:blipFill>
        <p:spPr>
          <a:xfrm>
            <a:off x="3358902" y="1485578"/>
            <a:ext cx="8712968" cy="5374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23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494c691ce4c7049b861a059468b35984044e0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427</Words>
  <Application>Microsoft Office PowerPoint</Application>
  <PresentationFormat>Custom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Тема Office</vt:lpstr>
      <vt:lpstr>APPLICATION OF FEEDBACK IN PRESCHOOL INSTITUTIONS FOR TEACHERS-ANALYZE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  <vt:lpstr>"High quality feedback – the key to successful cooperation between teachers and parents in preschools" </vt:lpstr>
    </vt:vector>
  </TitlesOfParts>
  <Manager>Template</Manager>
  <Company>Free-Slides.net - Free PowerPoint Templates</Company>
  <LinksUpToDate>false</LinksUpToDate>
  <SharedDoc>false</SharedDoc>
  <HyperlinkBase>https://free-slides.net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Knowing comes - Free PowerPoint Templates</dc:title>
  <dc:subject>Template</dc:subject>
  <dc:creator>Template</dc:creator>
  <cp:keywords>PowerPoint, Free PowerPoint Templates, Free-Slides, Presentations, Designs, Clipart</cp:keywords>
  <dc:description>Download This FREE PowerPoint Templates at https://free-slides.net</dc:description>
  <cp:lastModifiedBy>Windows User</cp:lastModifiedBy>
  <cp:revision>96</cp:revision>
  <dcterms:created xsi:type="dcterms:W3CDTF">2018-06-15T16:26:40Z</dcterms:created>
  <dcterms:modified xsi:type="dcterms:W3CDTF">2020-12-27T16:25:09Z</dcterms:modified>
  <cp:category>Presentations, Education Presentations, Free PowerPoint Templates</cp:category>
</cp:coreProperties>
</file>