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FD8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3372-BBC9-4E73-8689-E6B125A74B25}" type="datetimeFigureOut">
              <a:rPr lang="el-GR" smtClean="0"/>
              <a:t>12/1/2016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3461-F722-43DF-9BF7-FE112F53573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trix24.gr/wp-content/uploads/2014/07/polytexne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6286500" cy="352425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800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43503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00600" cy="11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33540"/>
            <a:ext cx="7128792" cy="420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400600" cy="11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8267647" cy="37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9789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6103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12" y="4365104"/>
            <a:ext cx="27850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09120"/>
            <a:ext cx="249371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775723" cy="8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71778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9144000" cy="226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4775723" cy="8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2505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409034" cy="43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4775723" cy="8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9083760" cy="172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4775723" cy="8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25241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4418">
            <a:off x="473536" y="1989791"/>
            <a:ext cx="25336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4403">
            <a:off x="6300192" y="2060848"/>
            <a:ext cx="2498146" cy="15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4</cp:revision>
  <dcterms:created xsi:type="dcterms:W3CDTF">2016-01-12T06:41:56Z</dcterms:created>
  <dcterms:modified xsi:type="dcterms:W3CDTF">2016-01-12T07:16:18Z</dcterms:modified>
</cp:coreProperties>
</file>