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06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92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15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5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9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97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4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84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1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7118-A34F-482E-BD23-246906333884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C695-4BA5-4E6A-B667-806F24918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2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3266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TRES CANTOS IN THE FUTURE </a:t>
            </a:r>
            <a:br>
              <a:rPr lang="es-ES" dirty="0" smtClean="0"/>
            </a:br>
            <a:r>
              <a:rPr lang="es-ES" dirty="0" smtClean="0"/>
              <a:t>WORKSHOP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2433710"/>
            <a:ext cx="5130019" cy="3847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9" y="2433710"/>
            <a:ext cx="5130019" cy="3847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48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TRES CANTOS TODAY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Resultado de imagen de TRES CANT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1592214"/>
            <a:ext cx="8553156" cy="49940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RUBBISH BINS            </a:t>
            </a:r>
            <a:r>
              <a:rPr lang="es-ES" sz="3200" dirty="0" smtClean="0"/>
              <a:t>SQUARES:  PLANTS  AND FLOWERS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68" y="2506662"/>
            <a:ext cx="5801784" cy="371125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2" y="1642404"/>
            <a:ext cx="6100688" cy="4575516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2110152" y="1567291"/>
            <a:ext cx="689317" cy="179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9141656" y="1567291"/>
            <a:ext cx="579119" cy="1428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PARKS, FOUNTAINS, …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9" y="1346982"/>
            <a:ext cx="6811352" cy="4885006"/>
          </a:xfrm>
        </p:spPr>
      </p:pic>
    </p:spTree>
    <p:extLst>
      <p:ext uri="{BB962C8B-B14F-4D97-AF65-F5344CB8AC3E}">
        <p14:creationId xmlns:p14="http://schemas.microsoft.com/office/powerpoint/2010/main" val="22580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8" y="-643749"/>
            <a:ext cx="5801784" cy="435133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55" y="3118821"/>
            <a:ext cx="5075490" cy="3464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17" y="4269"/>
            <a:ext cx="4937760" cy="37033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918918" y="4068446"/>
            <a:ext cx="327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WE HAD A LOT OF FUN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TRES CANTOS IN THE FUTURE  WORKSHOP</vt:lpstr>
      <vt:lpstr>TRES CANTOS TODAY</vt:lpstr>
      <vt:lpstr>RUBBISH BINS            SQUARES:  PLANTS  AND FLOWERS</vt:lpstr>
      <vt:lpstr>PARKS, FOUNTAINS, …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 CANTOS IN THE FUTURE WORKSHOP</dc:title>
  <dc:creator>Enrique</dc:creator>
  <cp:lastModifiedBy>Enrique</cp:lastModifiedBy>
  <cp:revision>4</cp:revision>
  <dcterms:created xsi:type="dcterms:W3CDTF">2018-05-02T22:39:35Z</dcterms:created>
  <dcterms:modified xsi:type="dcterms:W3CDTF">2018-05-02T22:58:39Z</dcterms:modified>
</cp:coreProperties>
</file>