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26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4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47A9F-7587-4C3E-92E1-E6ABEB26EEC3}" type="datetimeFigureOut">
              <a:rPr lang="es-ES" smtClean="0"/>
              <a:t>02/05/2018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0EA6-2081-466E-A20F-F513734C2E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7989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47A9F-7587-4C3E-92E1-E6ABEB26EEC3}" type="datetimeFigureOut">
              <a:rPr lang="es-ES" smtClean="0"/>
              <a:t>02/05/2018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0EA6-2081-466E-A20F-F513734C2E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4610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47A9F-7587-4C3E-92E1-E6ABEB26EEC3}" type="datetimeFigureOut">
              <a:rPr lang="es-ES" smtClean="0"/>
              <a:t>02/05/2018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0EA6-2081-466E-A20F-F513734C2E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4502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47A9F-7587-4C3E-92E1-E6ABEB26EEC3}" type="datetimeFigureOut">
              <a:rPr lang="es-ES" smtClean="0"/>
              <a:t>02/05/2018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0EA6-2081-466E-A20F-F513734C2E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7494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47A9F-7587-4C3E-92E1-E6ABEB26EEC3}" type="datetimeFigureOut">
              <a:rPr lang="es-ES" smtClean="0"/>
              <a:t>02/05/2018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0EA6-2081-466E-A20F-F513734C2E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9872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47A9F-7587-4C3E-92E1-E6ABEB26EEC3}" type="datetimeFigureOut">
              <a:rPr lang="es-ES" smtClean="0"/>
              <a:t>02/05/2018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0EA6-2081-466E-A20F-F513734C2E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675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47A9F-7587-4C3E-92E1-E6ABEB26EEC3}" type="datetimeFigureOut">
              <a:rPr lang="es-ES" smtClean="0"/>
              <a:t>02/05/2018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0EA6-2081-466E-A20F-F513734C2E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2732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47A9F-7587-4C3E-92E1-E6ABEB26EEC3}" type="datetimeFigureOut">
              <a:rPr lang="es-ES" smtClean="0"/>
              <a:t>02/05/2018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0EA6-2081-466E-A20F-F513734C2E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6404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47A9F-7587-4C3E-92E1-E6ABEB26EEC3}" type="datetimeFigureOut">
              <a:rPr lang="es-ES" smtClean="0"/>
              <a:t>02/05/2018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0EA6-2081-466E-A20F-F513734C2E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0910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47A9F-7587-4C3E-92E1-E6ABEB26EEC3}" type="datetimeFigureOut">
              <a:rPr lang="es-ES" smtClean="0"/>
              <a:t>02/05/2018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0EA6-2081-466E-A20F-F513734C2E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4392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47A9F-7587-4C3E-92E1-E6ABEB26EEC3}" type="datetimeFigureOut">
              <a:rPr lang="es-ES" smtClean="0"/>
              <a:t>02/05/2018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0EA6-2081-466E-A20F-F513734C2E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9964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47A9F-7587-4C3E-92E1-E6ABEB26EEC3}" type="datetimeFigureOut">
              <a:rPr lang="es-ES" smtClean="0"/>
              <a:t>02/05/2018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20EA6-2081-466E-A20F-F513734C2E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7605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  <a:solidFill>
            <a:srgbClr val="FFFF00"/>
          </a:solidFill>
        </p:spPr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TRES CANTOS IN THE FUTURE WORKSHOP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solidFill>
            <a:srgbClr val="00B050"/>
          </a:solidFill>
        </p:spPr>
        <p:txBody>
          <a:bodyPr/>
          <a:lstStyle/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6326">
            <a:off x="239786" y="2884348"/>
            <a:ext cx="4037467" cy="3028101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8032">
            <a:off x="6992687" y="2578916"/>
            <a:ext cx="5129964" cy="384747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524" y="2269390"/>
            <a:ext cx="3498048" cy="4258019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36756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5400" dirty="0" smtClean="0">
                <a:solidFill>
                  <a:srgbClr val="7030A0"/>
                </a:solidFill>
              </a:rPr>
              <a:t>TRES CANTOS TODAY</a:t>
            </a:r>
            <a:endParaRPr lang="es-ES" sz="5400" dirty="0">
              <a:solidFill>
                <a:srgbClr val="7030A0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105" y="1690688"/>
            <a:ext cx="4772052" cy="4647236"/>
          </a:xfrm>
        </p:spPr>
      </p:pic>
    </p:spTree>
    <p:extLst>
      <p:ext uri="{BB962C8B-B14F-4D97-AF65-F5344CB8AC3E}">
        <p14:creationId xmlns:p14="http://schemas.microsoft.com/office/powerpoint/2010/main" val="102481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690688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s-ES" sz="4000" dirty="0" smtClean="0"/>
              <a:t>WE WANT MORE PLANTS IN OUR CITY AND ALSO A KIOSK TO BUY CANDY, ICE-CREAMS, WATER,….</a:t>
            </a:r>
            <a:endParaRPr lang="es-ES" sz="40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75" y="1973473"/>
            <a:ext cx="3492731" cy="4656975"/>
          </a:xfrm>
          <a:solidFill>
            <a:schemeClr val="accent1">
              <a:lumMod val="60000"/>
              <a:lumOff val="40000"/>
            </a:schemeClr>
          </a:solidFill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891" y="1929684"/>
            <a:ext cx="3537729" cy="471697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6" name="Flecha derecha 5"/>
          <p:cNvSpPr/>
          <p:nvPr/>
        </p:nvSpPr>
        <p:spPr>
          <a:xfrm rot="7649552">
            <a:off x="2614411" y="16293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lecha abajo 6"/>
          <p:cNvSpPr/>
          <p:nvPr/>
        </p:nvSpPr>
        <p:spPr>
          <a:xfrm>
            <a:off x="8871870" y="138241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870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WE WILL ADD: </a:t>
            </a:r>
            <a:br>
              <a:rPr lang="es-ES" sz="3200" dirty="0" smtClean="0"/>
            </a:br>
            <a:r>
              <a:rPr lang="es-ES" sz="3200" dirty="0" smtClean="0"/>
              <a:t> STREET LIGHT             RUBBISH VINS                 OUTDOOR GYM        </a:t>
            </a:r>
            <a:endParaRPr lang="es-ES" sz="3200" dirty="0"/>
          </a:p>
        </p:txBody>
      </p:sp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2" y="1690688"/>
            <a:ext cx="3267699" cy="4971189"/>
          </a:xfr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08" y="1690688"/>
            <a:ext cx="3723424" cy="496456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205" y="1643487"/>
            <a:ext cx="3773795" cy="5031727"/>
          </a:xfrm>
          <a:prstGeom prst="rect">
            <a:avLst/>
          </a:prstGeom>
        </p:spPr>
      </p:pic>
      <p:sp>
        <p:nvSpPr>
          <p:cNvPr id="12" name="Flecha abajo 11"/>
          <p:cNvSpPr/>
          <p:nvPr/>
        </p:nvSpPr>
        <p:spPr>
          <a:xfrm rot="1899366">
            <a:off x="1809695" y="148894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lecha abajo 12"/>
          <p:cNvSpPr/>
          <p:nvPr/>
        </p:nvSpPr>
        <p:spPr>
          <a:xfrm rot="20600543">
            <a:off x="9994241" y="148348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lecha abajo 13"/>
          <p:cNvSpPr/>
          <p:nvPr/>
        </p:nvSpPr>
        <p:spPr>
          <a:xfrm>
            <a:off x="5776482" y="154332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682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903"/>
            <a:ext cx="5093710" cy="3820283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680" y="0"/>
            <a:ext cx="5227320" cy="392049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080" y="3181424"/>
            <a:ext cx="4943914" cy="3707935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364446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32</Words>
  <Application>Microsoft Office PowerPoint</Application>
  <PresentationFormat>Panorámica</PresentationFormat>
  <Paragraphs>4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TRES CANTOS IN THE FUTURE WORKSHOP</vt:lpstr>
      <vt:lpstr>TRES CANTOS TODAY</vt:lpstr>
      <vt:lpstr>WE WANT MORE PLANTS IN OUR CITY AND ALSO A KIOSK TO BUY CANDY, ICE-CREAMS, WATER,….</vt:lpstr>
      <vt:lpstr>WE WILL ADD:   STREET LIGHT             RUBBISH VINS                 OUTDOOR GYM        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TRES CANTOS IN THE FUTURE WORKSHOP</dc:title>
  <dc:creator>Enrique</dc:creator>
  <cp:lastModifiedBy>Enrique</cp:lastModifiedBy>
  <cp:revision>4</cp:revision>
  <dcterms:created xsi:type="dcterms:W3CDTF">2018-05-02T21:20:12Z</dcterms:created>
  <dcterms:modified xsi:type="dcterms:W3CDTF">2018-05-02T21:43:30Z</dcterms:modified>
</cp:coreProperties>
</file>