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98FE-3503-4CAB-B23E-B10BA4429A1F}" type="datetimeFigureOut">
              <a:rPr lang="el-GR" smtClean="0"/>
              <a:pPr/>
              <a:t>28/1/2019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9624-FACA-46F4-8C89-C59E69793B8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3975" cmpd="thickThin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 smtClean="0"/>
              <a:t>Pictures with families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71604" y="3214686"/>
            <a:ext cx="6400800" cy="1285884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thickThin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And how we turned them into photos.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143932" cy="6107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800"/>
            <a:ext cx="8215370" cy="6161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new little “cat” enters the family.</a:t>
            </a:r>
            <a:endParaRPr lang="el-GR" sz="3200" dirty="0"/>
          </a:p>
        </p:txBody>
      </p:sp>
      <p:pic>
        <p:nvPicPr>
          <p:cNvPr id="4" name="3 - Θέση περιεχομένου" descr="DSCN0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8001056" cy="5677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 family with a member with special needs.</a:t>
            </a:r>
            <a:endParaRPr lang="el-GR" sz="3200" dirty="0"/>
          </a:p>
        </p:txBody>
      </p:sp>
      <p:pic>
        <p:nvPicPr>
          <p:cNvPr id="4" name="3 - Θέση περιεχομένου" descr="leeFamily-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714356"/>
            <a:ext cx="5572164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429684" cy="6323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sister loves her brother and hags him.</a:t>
            </a:r>
            <a:endParaRPr lang="el-GR" sz="3200" dirty="0"/>
          </a:p>
        </p:txBody>
      </p:sp>
      <p:pic>
        <p:nvPicPr>
          <p:cNvPr id="4" name="3 - Θέση περιεχομένου" descr="DSCN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572428" cy="5574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Noone</a:t>
            </a:r>
            <a:r>
              <a:rPr lang="en-US" sz="3200" dirty="0" smtClean="0"/>
              <a:t> is paying attention to what mother is  saying due to cell phones.</a:t>
            </a:r>
            <a:endParaRPr lang="el-GR" sz="3200" dirty="0"/>
          </a:p>
        </p:txBody>
      </p:sp>
      <p:pic>
        <p:nvPicPr>
          <p:cNvPr id="4" name="3 - Θέση περιεχομένου" descr="THISLIFE-jum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8163863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21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US" sz="2800" dirty="0" smtClean="0"/>
              <a:t>Now they are all paying attention to what mother says.</a:t>
            </a:r>
            <a:endParaRPr lang="el-GR" sz="2800" dirty="0"/>
          </a:p>
        </p:txBody>
      </p:sp>
      <p:pic>
        <p:nvPicPr>
          <p:cNvPr id="4" name="3 - Θέση περιεχομένου" descr="DSCN0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286"/>
            <a:ext cx="7786742" cy="583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Grandparents and parents watching a photo album with their children.</a:t>
            </a:r>
            <a:endParaRPr lang="el-GR" dirty="0"/>
          </a:p>
        </p:txBody>
      </p:sp>
      <p:pic>
        <p:nvPicPr>
          <p:cNvPr id="6" name="5 - Θέση περιεχομένου" descr="169276040-familia-extensa-album-de-fotos-abuelos-nostalg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34" y="1602838"/>
            <a:ext cx="8475246" cy="4469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05890"/>
            <a:ext cx="8001056" cy="599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Now </a:t>
            </a:r>
            <a:r>
              <a:rPr lang="en-US" sz="3200" dirty="0"/>
              <a:t>t</a:t>
            </a:r>
            <a:r>
              <a:rPr lang="en-US" sz="3200" dirty="0" smtClean="0"/>
              <a:t>he father can be seen. Different mother.</a:t>
            </a:r>
            <a:endParaRPr lang="el-GR" sz="3200" dirty="0"/>
          </a:p>
        </p:txBody>
      </p:sp>
      <p:pic>
        <p:nvPicPr>
          <p:cNvPr id="4" name="3 - Θέση περιεχομένου" descr="DSCN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60193"/>
            <a:ext cx="8001056" cy="5783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They are all laughing at what the boy said.</a:t>
            </a:r>
            <a:endParaRPr lang="el-GR" sz="3200" dirty="0"/>
          </a:p>
        </p:txBody>
      </p:sp>
      <p:pic>
        <p:nvPicPr>
          <p:cNvPr id="4" name="3 - Θέση περιεχομένου" descr="DSCN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882" y="714356"/>
            <a:ext cx="7849112" cy="5886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Grandparents, parents and children walking on the beach.</a:t>
            </a:r>
            <a:endParaRPr lang="el-GR" sz="2800" dirty="0"/>
          </a:p>
        </p:txBody>
      </p:sp>
      <p:pic>
        <p:nvPicPr>
          <p:cNvPr id="4" name="3 - Θέση περιεχομένου" descr="IS09975V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8653815" cy="5763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161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Now the girl wants to get on father’s back.</a:t>
            </a:r>
            <a:endParaRPr lang="el-GR" sz="3200" dirty="0"/>
          </a:p>
        </p:txBody>
      </p:sp>
      <p:pic>
        <p:nvPicPr>
          <p:cNvPr id="4" name="3 - Θέση περιεχομένου" descr="DSCN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858180" cy="58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 family that loves animals.</a:t>
            </a:r>
            <a:endParaRPr lang="el-GR" sz="3200" dirty="0"/>
          </a:p>
        </p:txBody>
      </p:sp>
      <p:pic>
        <p:nvPicPr>
          <p:cNvPr id="4" name="3 - Θέση περιεχομένου" descr="chimp-familie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8769876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121</Words>
  <Application>Microsoft Office PowerPoint</Application>
  <PresentationFormat>Προβολή στην οθόνη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Pictures with families</vt:lpstr>
      <vt:lpstr>Grandparents and parents watching a photo album with their children.</vt:lpstr>
      <vt:lpstr>Διαφάνεια 3</vt:lpstr>
      <vt:lpstr>Now the father can be seen. Different mother.</vt:lpstr>
      <vt:lpstr>They are all laughing at what the boy said.</vt:lpstr>
      <vt:lpstr>Grandparents, parents and children walking on the beach.</vt:lpstr>
      <vt:lpstr>Διαφάνεια 7</vt:lpstr>
      <vt:lpstr>Now the girl wants to get on father’s back.</vt:lpstr>
      <vt:lpstr>A family that loves animals.</vt:lpstr>
      <vt:lpstr>Διαφάνεια 10</vt:lpstr>
      <vt:lpstr>Διαφάνεια 11</vt:lpstr>
      <vt:lpstr>A new little “cat” enters the family.</vt:lpstr>
      <vt:lpstr>A family with a member with special needs.</vt:lpstr>
      <vt:lpstr>Διαφάνεια 14</vt:lpstr>
      <vt:lpstr>The sister loves her brother and hags him.</vt:lpstr>
      <vt:lpstr>Noone is paying attention to what mother is  saying due to cell phones.</vt:lpstr>
      <vt:lpstr>Διαφάνεια 17</vt:lpstr>
      <vt:lpstr>Now they are all paying attention to what mother says.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Grandparents and parents watching a photo album with their children.</dc:title>
  <dc:creator>ΠΗΝΕΛΟΠΗ ΚΑΡΑΓΙΑΝΝΗ</dc:creator>
  <cp:lastModifiedBy>ΠΗΝΕΛΟΠΗ ΚΑΡΑΓΙΑΝΝΗ</cp:lastModifiedBy>
  <cp:revision>11</cp:revision>
  <dcterms:created xsi:type="dcterms:W3CDTF">2019-01-28T20:25:24Z</dcterms:created>
  <dcterms:modified xsi:type="dcterms:W3CDTF">2019-01-28T21:31:19Z</dcterms:modified>
</cp:coreProperties>
</file>