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7" r:id="rId3"/>
    <p:sldId id="258" r:id="rId4"/>
    <p:sldId id="269" r:id="rId5"/>
    <p:sldId id="270" r:id="rId6"/>
    <p:sldId id="272" r:id="rId7"/>
    <p:sldId id="273" r:id="rId8"/>
    <p:sldId id="271" r:id="rId9"/>
    <p:sldId id="274" r:id="rId10"/>
    <p:sldId id="259" r:id="rId11"/>
    <p:sldId id="262" r:id="rId12"/>
    <p:sldId id="275" r:id="rId13"/>
    <p:sldId id="276" r:id="rId14"/>
    <p:sldId id="277" r:id="rId15"/>
    <p:sldId id="278" r:id="rId16"/>
    <p:sldId id="260" r:id="rId17"/>
    <p:sldId id="261" r:id="rId18"/>
    <p:sldId id="264" r:id="rId19"/>
    <p:sldId id="265" r:id="rId20"/>
    <p:sldId id="266" r:id="rId21"/>
    <p:sldId id="267" r:id="rId22"/>
    <p:sldId id="268" r:id="rId23"/>
    <p:sldId id="263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444" autoAdjust="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1AB3B-4CD8-483F-9815-9D91BBB2F86E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8192C-E72B-404D-8E9B-715C23EDCBF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8192C-E72B-404D-8E9B-715C23EDCBF0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 advClick="0" advTm="5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24C2AEA-F572-4EC6-AFA4-B0896FE596E1}" type="datetimeFigureOut">
              <a:rPr lang="pl-PL" smtClean="0"/>
              <a:pPr/>
              <a:t>09.12.2016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F1A04FB-A898-48FA-BC2C-22CAE20FACA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&#322;gorzata\Desktop\Prezentacja%20szko&#322;a\Leaving%20the%20Nest%20-%20Music%20from%20the%20audiomachine%20Industry%20release%20AWAKENINGS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&#322;gorzata\Desktop\Prezentacja%20szko&#322;a\Leaving%20the%20Nest%20-%20Music%20from%20the%20audiomachine%20Industry%20release%20AWAKENINGS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    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serer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5661248"/>
            <a:ext cx="7406640" cy="648072"/>
          </a:xfrm>
        </p:spPr>
        <p:txBody>
          <a:bodyPr>
            <a:normAutofit/>
          </a:bodyPr>
          <a:lstStyle/>
          <a:p>
            <a:r>
              <a:rPr lang="pl-PL" dirty="0" smtClean="0"/>
              <a:t>        Gimnazjum </a:t>
            </a:r>
            <a:r>
              <a:rPr lang="pl-PL" dirty="0" err="1" smtClean="0"/>
              <a:t>Nr</a:t>
            </a:r>
            <a:r>
              <a:rPr lang="pl-PL" dirty="0" smtClean="0"/>
              <a:t>. 11 </a:t>
            </a:r>
            <a:r>
              <a:rPr lang="pl-PL" dirty="0" err="1" smtClean="0"/>
              <a:t>in</a:t>
            </a:r>
            <a:r>
              <a:rPr lang="pl-PL" dirty="0" smtClean="0"/>
              <a:t> Częstochowa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16832"/>
            <a:ext cx="5912927" cy="332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eaving the Nest - Music from the audiomachine Industry release AWAKENING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2794322"/>
          </a:xfrm>
        </p:spPr>
        <p:txBody>
          <a:bodyPr>
            <a:normAutofit/>
          </a:bodyPr>
          <a:lstStyle/>
          <a:p>
            <a:r>
              <a:rPr lang="pl-PL" sz="3200" dirty="0" err="1" smtClean="0"/>
              <a:t>Andere</a:t>
            </a:r>
            <a:r>
              <a:rPr lang="pl-PL" sz="3200" dirty="0" smtClean="0"/>
              <a:t> M</a:t>
            </a:r>
            <a:r>
              <a:rPr lang="de-DE" sz="3200" dirty="0" smtClean="0"/>
              <a:t>ä</a:t>
            </a:r>
            <a:r>
              <a:rPr lang="pl-PL" sz="3200" dirty="0" err="1" smtClean="0"/>
              <a:t>dchen</a:t>
            </a:r>
            <a:r>
              <a:rPr lang="pl-PL" sz="3200" dirty="0" smtClean="0"/>
              <a:t> :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1331640" y="2564904"/>
          <a:ext cx="749934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/>
                <a:gridCol w="2499783"/>
                <a:gridCol w="2499783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Klaudia-3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Paulina-2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Beata-1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Zuzanna-3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Anna-2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Marzena-1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Kinga-3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Justyna-2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Michalina-1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Nicola-3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Dagmara-1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Emilia-1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Sandra-2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Oliwia-1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Patrycja-1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Martyna-2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Julita-1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Urszula-1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Izabella-2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Hanna-1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Kamila-1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Maja-2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Maria-1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Dominika-1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Agata-2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Katarzyna-1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Klementyna-1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4" name="Picture 6" descr="C:\Users\Małgorzata\AppData\Local\Microsoft\Windows\INetCache\IE\M4MOG51K\Nastolatki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620688"/>
            <a:ext cx="2492825" cy="15540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Typische</a:t>
            </a:r>
            <a:r>
              <a:rPr lang="pl-PL" dirty="0" smtClean="0"/>
              <a:t> </a:t>
            </a:r>
            <a:r>
              <a:rPr lang="pl-PL" dirty="0" err="1" smtClean="0"/>
              <a:t>Vornamen</a:t>
            </a:r>
            <a:r>
              <a:rPr lang="pl-PL" dirty="0" smtClean="0"/>
              <a:t> von </a:t>
            </a:r>
            <a:r>
              <a:rPr lang="pl-PL" dirty="0" err="1" smtClean="0"/>
              <a:t>Jungen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1. Stelle: Jakub-14</a:t>
            </a:r>
            <a:br>
              <a:rPr lang="pl-PL" dirty="0" smtClean="0"/>
            </a:br>
            <a:r>
              <a:rPr lang="pl-PL" dirty="0" smtClean="0"/>
              <a:t>2. Stelle: Kacper-6      </a:t>
            </a:r>
            <a:br>
              <a:rPr lang="pl-PL" dirty="0" smtClean="0"/>
            </a:br>
            <a:r>
              <a:rPr lang="pl-PL" dirty="0" smtClean="0"/>
              <a:t>3. Stelle: Maciej- 5,Piotr- 5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WP_20160610_10_12_20_Pr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212976"/>
            <a:ext cx="5544616" cy="312016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 Stelle - Jakub</a:t>
            </a:r>
            <a:endParaRPr lang="pl-PL" dirty="0"/>
          </a:p>
        </p:txBody>
      </p:sp>
      <p:pic>
        <p:nvPicPr>
          <p:cNvPr id="5" name="Symbol zastępczy zawartości 4" descr="WP_20161205_11_27_09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925542"/>
            <a:ext cx="7499350" cy="3845115"/>
          </a:xfrm>
        </p:spPr>
      </p:pic>
      <p:sp>
        <p:nvSpPr>
          <p:cNvPr id="4" name="pole tekstowe 3"/>
          <p:cNvSpPr txBox="1"/>
          <p:nvPr/>
        </p:nvSpPr>
        <p:spPr>
          <a:xfrm>
            <a:off x="4355976" y="627322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Jakubs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Stelle - Kacper</a:t>
            </a:r>
            <a:endParaRPr lang="pl-PL" dirty="0"/>
          </a:p>
        </p:txBody>
      </p:sp>
      <p:pic>
        <p:nvPicPr>
          <p:cNvPr id="5" name="Symbol zastępczy zawartości 4" descr="WP_20161205_11_26_36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556574"/>
            <a:ext cx="7499350" cy="4583051"/>
          </a:xfrm>
        </p:spPr>
      </p:pic>
      <p:sp>
        <p:nvSpPr>
          <p:cNvPr id="4" name="pole tekstowe 3"/>
          <p:cNvSpPr txBox="1"/>
          <p:nvPr/>
        </p:nvSpPr>
        <p:spPr>
          <a:xfrm>
            <a:off x="3347864" y="6273225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Kacpers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3. Stelle – Maciej </a:t>
            </a:r>
            <a:r>
              <a:rPr lang="pl-PL" dirty="0" err="1" smtClean="0"/>
              <a:t>und</a:t>
            </a:r>
            <a:r>
              <a:rPr lang="pl-PL" dirty="0" smtClean="0"/>
              <a:t> Piotr</a:t>
            </a:r>
            <a:endParaRPr lang="pl-PL" dirty="0"/>
          </a:p>
        </p:txBody>
      </p:sp>
      <p:pic>
        <p:nvPicPr>
          <p:cNvPr id="5" name="Symbol zastępczy zawartości 4" descr="WP_20161205_11_26_12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504840"/>
            <a:ext cx="7499350" cy="4686520"/>
          </a:xfrm>
        </p:spPr>
      </p:pic>
      <p:sp>
        <p:nvSpPr>
          <p:cNvPr id="4" name="pole tekstowe 3"/>
          <p:cNvSpPr txBox="1"/>
          <p:nvPr/>
        </p:nvSpPr>
        <p:spPr>
          <a:xfrm>
            <a:off x="3275856" y="630932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Maciejes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III. Stelle – Maciej </a:t>
            </a:r>
            <a:r>
              <a:rPr lang="pl-PL" dirty="0" err="1" smtClean="0"/>
              <a:t>und</a:t>
            </a:r>
            <a:r>
              <a:rPr lang="pl-PL" dirty="0" smtClean="0"/>
              <a:t> Piotr</a:t>
            </a:r>
            <a:endParaRPr lang="pl-PL" dirty="0"/>
          </a:p>
        </p:txBody>
      </p:sp>
      <p:pic>
        <p:nvPicPr>
          <p:cNvPr id="6" name="Symbol zastępczy zawartości 5" descr="WP_20161205_11_27_43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6329" y="1447800"/>
            <a:ext cx="7096892" cy="4800600"/>
          </a:xfrm>
        </p:spPr>
      </p:pic>
      <p:sp>
        <p:nvSpPr>
          <p:cNvPr id="5" name="pole tekstowe 4"/>
          <p:cNvSpPr txBox="1"/>
          <p:nvPr/>
        </p:nvSpPr>
        <p:spPr>
          <a:xfrm>
            <a:off x="3707904" y="627322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Piotres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2492896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1403648" y="2276872"/>
          <a:ext cx="7499349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/>
                <a:gridCol w="2499783"/>
                <a:gridCol w="2499783"/>
              </a:tblGrid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Dominik-3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Dawid-2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Sławomir-1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Daniel-3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Sebastian-2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Radosław-1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Oskar-3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Szymon-2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Jacek-1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Krystian-3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Stanisław-1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Dominik-1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Bartosz-3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Michał-1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Patryk-1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Kamil-2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Michael-1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Paweł-1</a:t>
                      </a:r>
                      <a:endParaRPr lang="pl-PL" dirty="0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r>
                        <a:rPr lang="pl-PL" dirty="0" smtClean="0"/>
                        <a:t>Adam-2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Marcel-1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Błażej-1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267744" y="62068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/>
              <a:t>Andere</a:t>
            </a:r>
            <a:r>
              <a:rPr lang="pl-PL" sz="3200" dirty="0" smtClean="0"/>
              <a:t> </a:t>
            </a:r>
            <a:r>
              <a:rPr lang="pl-PL" sz="3200" dirty="0" err="1" smtClean="0"/>
              <a:t>Jungen</a:t>
            </a:r>
            <a:endParaRPr lang="pl-PL" sz="3200" dirty="0"/>
          </a:p>
        </p:txBody>
      </p:sp>
      <p:pic>
        <p:nvPicPr>
          <p:cNvPr id="7" name="Obraz 6" descr="WP_20161205_11_27_52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04664"/>
            <a:ext cx="2627784" cy="1599086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dirty="0" err="1" smtClean="0"/>
              <a:t>Die</a:t>
            </a:r>
            <a:r>
              <a:rPr lang="pl-PL" sz="3200" dirty="0" smtClean="0"/>
              <a:t> </a:t>
            </a:r>
            <a:r>
              <a:rPr lang="pl-PL" sz="3200" dirty="0" err="1" smtClean="0"/>
              <a:t>Sch</a:t>
            </a:r>
            <a:r>
              <a:rPr lang="de-DE" sz="3200" dirty="0" smtClean="0"/>
              <a:t>ü</a:t>
            </a:r>
            <a:r>
              <a:rPr lang="pl-PL" sz="3200" dirty="0" err="1" smtClean="0"/>
              <a:t>ler</a:t>
            </a:r>
            <a:r>
              <a:rPr lang="pl-PL" sz="3200" dirty="0" smtClean="0"/>
              <a:t> </a:t>
            </a:r>
            <a:r>
              <a:rPr lang="pl-PL" sz="3200" dirty="0" err="1" smtClean="0"/>
              <a:t>kommen</a:t>
            </a:r>
            <a:r>
              <a:rPr lang="pl-PL" sz="3200" dirty="0" smtClean="0"/>
              <a:t> </a:t>
            </a:r>
            <a:r>
              <a:rPr lang="pl-PL" sz="3200" dirty="0" err="1" smtClean="0"/>
              <a:t>aus</a:t>
            </a:r>
            <a:r>
              <a:rPr lang="pl-PL" sz="3200" dirty="0" smtClean="0"/>
              <a:t>                      </a:t>
            </a:r>
            <a:r>
              <a:rPr lang="pl-PL" sz="3200" dirty="0" err="1" smtClean="0"/>
              <a:t>folgenden</a:t>
            </a:r>
            <a:r>
              <a:rPr lang="pl-PL" sz="3200" dirty="0" smtClean="0"/>
              <a:t> </a:t>
            </a:r>
            <a:r>
              <a:rPr lang="pl-PL" sz="3200" dirty="0" err="1" smtClean="0"/>
              <a:t>Stadtviertel</a:t>
            </a:r>
            <a:r>
              <a:rPr lang="pl-PL" sz="3200" dirty="0" smtClean="0"/>
              <a:t> </a:t>
            </a:r>
            <a:r>
              <a:rPr lang="pl-PL" sz="3200" dirty="0" err="1" smtClean="0"/>
              <a:t>und</a:t>
            </a:r>
            <a:r>
              <a:rPr lang="pl-PL" sz="3200" dirty="0" smtClean="0"/>
              <a:t> D</a:t>
            </a:r>
            <a:r>
              <a:rPr lang="de-DE" sz="3200" dirty="0" err="1" smtClean="0"/>
              <a:t>örfer</a:t>
            </a:r>
            <a:r>
              <a:rPr lang="pl-PL" sz="3200" dirty="0" smtClean="0"/>
              <a:t> </a:t>
            </a:r>
            <a:r>
              <a:rPr lang="pl-PL" sz="3200" dirty="0" err="1" smtClean="0"/>
              <a:t>um</a:t>
            </a:r>
            <a:r>
              <a:rPr lang="pl-PL" sz="3200" dirty="0" smtClean="0"/>
              <a:t> Częstochowa </a:t>
            </a:r>
            <a:r>
              <a:rPr lang="pl-PL" sz="3200" dirty="0" err="1" smtClean="0"/>
              <a:t>herum</a:t>
            </a:r>
            <a:r>
              <a:rPr lang="pl-PL" sz="3200" dirty="0" smtClean="0"/>
              <a:t>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35608" y="2132856"/>
            <a:ext cx="7498080" cy="4115544"/>
          </a:xfrm>
        </p:spPr>
        <p:txBody>
          <a:bodyPr/>
          <a:lstStyle/>
          <a:p>
            <a:r>
              <a:rPr lang="pl-PL" dirty="0" smtClean="0"/>
              <a:t>Gnaszyn</a:t>
            </a:r>
          </a:p>
          <a:p>
            <a:r>
              <a:rPr lang="pl-PL" dirty="0" smtClean="0"/>
              <a:t>Wyrazów</a:t>
            </a:r>
          </a:p>
          <a:p>
            <a:r>
              <a:rPr lang="pl-PL" dirty="0" smtClean="0"/>
              <a:t>Łojki</a:t>
            </a:r>
          </a:p>
          <a:p>
            <a:r>
              <a:rPr lang="pl-PL" dirty="0" smtClean="0"/>
              <a:t>Konradów</a:t>
            </a:r>
          </a:p>
          <a:p>
            <a:r>
              <a:rPr lang="pl-PL" dirty="0" err="1" smtClean="0"/>
              <a:t>Kawodrza</a:t>
            </a:r>
            <a:r>
              <a:rPr lang="pl-PL" dirty="0" smtClean="0"/>
              <a:t> Dolna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7170" name="Picture 2" descr="Mapa lokalizacyjna Pol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276872"/>
            <a:ext cx="3434352" cy="3333342"/>
          </a:xfrm>
          <a:prstGeom prst="rect">
            <a:avLst/>
          </a:prstGeom>
          <a:noFill/>
        </p:spPr>
      </p:pic>
      <p:sp>
        <p:nvSpPr>
          <p:cNvPr id="5" name="Elipsa 4"/>
          <p:cNvSpPr/>
          <p:nvPr/>
        </p:nvSpPr>
        <p:spPr>
          <a:xfrm>
            <a:off x="6804248" y="4509120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6372200" y="46531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Częstochowa</a:t>
            </a:r>
            <a:endParaRPr lang="pl-PL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Gnaszyn </a:t>
            </a:r>
            <a:endParaRPr lang="pl-PL" dirty="0"/>
          </a:p>
        </p:txBody>
      </p:sp>
      <p:pic>
        <p:nvPicPr>
          <p:cNvPr id="4" name="Symbol zastępczy zawartości 3" descr="15281077_1999465833613757_1823089784_n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340768"/>
            <a:ext cx="2376264" cy="2688299"/>
          </a:xfrm>
        </p:spPr>
      </p:pic>
      <p:pic>
        <p:nvPicPr>
          <p:cNvPr id="6" name="Obraz 5" descr="WP_20161129_07_39_13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268760"/>
            <a:ext cx="4955881" cy="2788861"/>
          </a:xfrm>
          <a:prstGeom prst="rect">
            <a:avLst/>
          </a:prstGeom>
        </p:spPr>
      </p:pic>
      <p:pic>
        <p:nvPicPr>
          <p:cNvPr id="7" name="Obraz 6" descr="Gnaszy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149080"/>
            <a:ext cx="2787774" cy="2372883"/>
          </a:xfrm>
          <a:prstGeom prst="rect">
            <a:avLst/>
          </a:prstGeom>
        </p:spPr>
      </p:pic>
      <p:pic>
        <p:nvPicPr>
          <p:cNvPr id="9" name="Obraz 8" descr="Gnaszyn 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4149080"/>
            <a:ext cx="2196581" cy="2448272"/>
          </a:xfrm>
          <a:prstGeom prst="rect">
            <a:avLst/>
          </a:prstGeom>
        </p:spPr>
      </p:pic>
      <p:pic>
        <p:nvPicPr>
          <p:cNvPr id="10" name="Obraz 9" descr="cmentar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4437112"/>
            <a:ext cx="1920213" cy="1800200"/>
          </a:xfrm>
          <a:prstGeom prst="rect">
            <a:avLst/>
          </a:prstGeom>
        </p:spPr>
      </p:pic>
      <p:pic>
        <p:nvPicPr>
          <p:cNvPr id="8" name="Leaving the Nest - Music from the audiomachine Industry release AWAKENING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Wyrazów</a:t>
            </a:r>
            <a:endParaRPr lang="pl-PL" dirty="0"/>
          </a:p>
        </p:txBody>
      </p:sp>
      <p:pic>
        <p:nvPicPr>
          <p:cNvPr id="4" name="Symbol zastępczy zawartości 3" descr="15205561_1798653680382501_1445830539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7620" y="1484785"/>
            <a:ext cx="3712412" cy="2088232"/>
          </a:xfrm>
        </p:spPr>
      </p:pic>
      <p:pic>
        <p:nvPicPr>
          <p:cNvPr id="5" name="Obraz 4" descr="15207861_1798653657049170_167020952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573016"/>
            <a:ext cx="3744416" cy="2808312"/>
          </a:xfrm>
          <a:prstGeom prst="rect">
            <a:avLst/>
          </a:prstGeom>
        </p:spPr>
      </p:pic>
      <p:pic>
        <p:nvPicPr>
          <p:cNvPr id="6" name="Obraz 5" descr="15215950_1798653690382500_375621453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412776"/>
            <a:ext cx="3840427" cy="2160240"/>
          </a:xfrm>
          <a:prstGeom prst="rect">
            <a:avLst/>
          </a:prstGeom>
        </p:spPr>
      </p:pic>
      <p:pic>
        <p:nvPicPr>
          <p:cNvPr id="7" name="Obraz 6" descr="15281999_1798653673715835_60611888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789040"/>
            <a:ext cx="3419872" cy="2564904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1152128"/>
          </a:xfrm>
        </p:spPr>
        <p:txBody>
          <a:bodyPr>
            <a:normAutofit fontScale="90000"/>
          </a:bodyPr>
          <a:lstStyle/>
          <a:p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Im </a:t>
            </a:r>
            <a:r>
              <a:rPr lang="pl-PL" sz="2700" dirty="0" err="1" smtClean="0"/>
              <a:t>Gymnasium</a:t>
            </a:r>
            <a:r>
              <a:rPr lang="pl-PL" sz="2700" dirty="0" smtClean="0"/>
              <a:t> </a:t>
            </a:r>
            <a:r>
              <a:rPr lang="pl-PL" sz="2700" dirty="0" err="1" smtClean="0"/>
              <a:t>gibt</a:t>
            </a:r>
            <a:r>
              <a:rPr lang="pl-PL" sz="2700" dirty="0" smtClean="0"/>
              <a:t> es 145 </a:t>
            </a:r>
            <a:r>
              <a:rPr lang="pl-PL" sz="2700" dirty="0" err="1" smtClean="0"/>
              <a:t>kreativer</a:t>
            </a:r>
            <a:r>
              <a:rPr lang="pl-PL" sz="2700" dirty="0" smtClean="0"/>
              <a:t>, </a:t>
            </a:r>
            <a:r>
              <a:rPr lang="pl-PL" sz="2700" dirty="0" err="1" smtClean="0"/>
              <a:t>phantasievoller</a:t>
            </a:r>
            <a:r>
              <a:rPr lang="pl-PL" sz="2700" dirty="0" smtClean="0"/>
              <a:t> </a:t>
            </a:r>
            <a:r>
              <a:rPr lang="pl-PL" sz="2700" dirty="0" err="1" smtClean="0"/>
              <a:t>Sch</a:t>
            </a:r>
            <a:r>
              <a:rPr lang="de-DE" sz="2700" dirty="0" smtClean="0"/>
              <a:t>ü</a:t>
            </a:r>
            <a:r>
              <a:rPr lang="pl-PL" sz="2700" dirty="0" err="1" smtClean="0"/>
              <a:t>ler</a:t>
            </a:r>
            <a:r>
              <a:rPr lang="pl-PL" sz="2700" dirty="0" smtClean="0"/>
              <a:t>: 71 M</a:t>
            </a:r>
            <a:r>
              <a:rPr lang="de-DE" sz="2700" dirty="0" smtClean="0"/>
              <a:t>ä</a:t>
            </a:r>
            <a:r>
              <a:rPr lang="pl-PL" sz="2700" dirty="0" err="1" smtClean="0"/>
              <a:t>dchen</a:t>
            </a:r>
            <a:r>
              <a:rPr lang="pl-PL" sz="2700" dirty="0" smtClean="0"/>
              <a:t> </a:t>
            </a:r>
            <a:r>
              <a:rPr lang="pl-PL" sz="2700" dirty="0" err="1" smtClean="0"/>
              <a:t>und</a:t>
            </a:r>
            <a:r>
              <a:rPr lang="pl-PL" sz="2700" dirty="0" smtClean="0"/>
              <a:t> 74 </a:t>
            </a:r>
            <a:r>
              <a:rPr lang="pl-PL" sz="2700" dirty="0" err="1" smtClean="0"/>
              <a:t>Jungen</a:t>
            </a:r>
            <a:r>
              <a:rPr lang="pl-PL" sz="2700" dirty="0" smtClean="0"/>
              <a:t>. 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351713" cy="251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365104"/>
            <a:ext cx="3063680" cy="22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844824"/>
            <a:ext cx="3087126" cy="23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437112"/>
            <a:ext cx="3367782" cy="220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/>
          <a:lstStyle/>
          <a:p>
            <a:r>
              <a:rPr lang="pl-PL" dirty="0" smtClean="0"/>
              <a:t>Łojki</a:t>
            </a:r>
            <a:endParaRPr lang="pl-PL" dirty="0"/>
          </a:p>
        </p:txBody>
      </p:sp>
      <p:pic>
        <p:nvPicPr>
          <p:cNvPr id="4" name="Symbol zastępczy zawartości 3" descr="Loj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3741166" cy="2805874"/>
          </a:xfrm>
        </p:spPr>
      </p:pic>
      <p:pic>
        <p:nvPicPr>
          <p:cNvPr id="5" name="Obraz 4" descr="Dom Danie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196752"/>
            <a:ext cx="2160240" cy="2880320"/>
          </a:xfrm>
          <a:prstGeom prst="rect">
            <a:avLst/>
          </a:prstGeom>
        </p:spPr>
      </p:pic>
      <p:pic>
        <p:nvPicPr>
          <p:cNvPr id="6" name="Obraz 5" descr="15215905_603777496473133_1909206885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257092"/>
            <a:ext cx="3240360" cy="2430270"/>
          </a:xfrm>
          <a:prstGeom prst="rect">
            <a:avLst/>
          </a:prstGeom>
        </p:spPr>
      </p:pic>
      <p:pic>
        <p:nvPicPr>
          <p:cNvPr id="7" name="Obraz 6" descr="WP_20161128_08_50_15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7920" y="4509120"/>
            <a:ext cx="3804240" cy="214078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Konradów</a:t>
            </a:r>
            <a:endParaRPr lang="pl-PL" dirty="0"/>
          </a:p>
        </p:txBody>
      </p:sp>
      <p:pic>
        <p:nvPicPr>
          <p:cNvPr id="4" name="Symbol zastępczy zawartości 3" descr="boisko k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3672408" cy="183620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3054603" cy="542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20161206_152601-800x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933056"/>
            <a:ext cx="4067944" cy="228821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Kawodrza</a:t>
            </a:r>
            <a:r>
              <a:rPr lang="pl-PL" dirty="0" smtClean="0"/>
              <a:t> Dolna</a:t>
            </a:r>
            <a:endParaRPr lang="pl-PL" dirty="0"/>
          </a:p>
        </p:txBody>
      </p:sp>
      <p:pic>
        <p:nvPicPr>
          <p:cNvPr id="4" name="Symbol zastępczy zawartości 3" descr="15311598_1305458359517807_1865315724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2659633" cy="1994725"/>
          </a:xfrm>
        </p:spPr>
      </p:pic>
      <p:pic>
        <p:nvPicPr>
          <p:cNvPr id="5" name="Obraz 4" descr="220px-Czestochowa-Gnaszyn_dawny_Urzad_Gminy_Gnaszyn_Dol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6720" y="1336186"/>
            <a:ext cx="3647648" cy="2304650"/>
          </a:xfrm>
          <a:prstGeom prst="rect">
            <a:avLst/>
          </a:prstGeom>
        </p:spPr>
      </p:pic>
      <p:pic>
        <p:nvPicPr>
          <p:cNvPr id="6" name="Obraz 5" descr="28571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789040"/>
            <a:ext cx="4325466" cy="288076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3010346"/>
          </a:xfrm>
        </p:spPr>
        <p:txBody>
          <a:bodyPr/>
          <a:lstStyle/>
          <a:p>
            <a:r>
              <a:rPr lang="pl-PL" b="1" dirty="0" err="1" smtClean="0"/>
              <a:t>Vielen</a:t>
            </a:r>
            <a:r>
              <a:rPr lang="pl-PL" b="1" dirty="0" smtClean="0"/>
              <a:t> </a:t>
            </a:r>
            <a:r>
              <a:rPr lang="pl-PL" b="1" dirty="0" err="1" smtClean="0"/>
              <a:t>Dank</a:t>
            </a:r>
            <a:r>
              <a:rPr lang="pl-PL" b="1" dirty="0" smtClean="0"/>
              <a:t>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err="1" smtClean="0"/>
              <a:t>bearbeitet</a:t>
            </a:r>
            <a:r>
              <a:rPr lang="pl-PL" dirty="0" smtClean="0"/>
              <a:t> von</a:t>
            </a:r>
          </a:p>
          <a:p>
            <a:pPr>
              <a:buNone/>
            </a:pPr>
            <a:r>
              <a:rPr lang="pl-PL" dirty="0" smtClean="0"/>
              <a:t>Maciek Czech</a:t>
            </a:r>
          </a:p>
          <a:p>
            <a:pPr>
              <a:buNone/>
            </a:pPr>
            <a:r>
              <a:rPr lang="pl-PL" dirty="0" smtClean="0"/>
              <a:t>Daniel Rakus</a:t>
            </a:r>
          </a:p>
          <a:p>
            <a:pPr>
              <a:buNone/>
            </a:pPr>
            <a:r>
              <a:rPr lang="pl-PL" dirty="0" smtClean="0"/>
              <a:t>Weronika Bator</a:t>
            </a:r>
            <a:endParaRPr lang="pl-PL" dirty="0"/>
          </a:p>
        </p:txBody>
      </p:sp>
      <p:pic>
        <p:nvPicPr>
          <p:cNvPr id="4" name="Obraz 3" descr="DSCN0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692696"/>
            <a:ext cx="3648405" cy="2736304"/>
          </a:xfrm>
          <a:prstGeom prst="rect">
            <a:avLst/>
          </a:prstGeom>
        </p:spPr>
      </p:pic>
      <p:pic>
        <p:nvPicPr>
          <p:cNvPr id="5" name="Obraz 4" descr="DSCN0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717032"/>
            <a:ext cx="3851920" cy="288894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370386"/>
          </a:xfrm>
        </p:spPr>
        <p:txBody>
          <a:bodyPr>
            <a:normAutofit fontScale="90000"/>
          </a:bodyPr>
          <a:lstStyle/>
          <a:p>
            <a:r>
              <a:rPr lang="pl-PL" sz="3200" dirty="0" err="1" smtClean="0"/>
              <a:t>Typische</a:t>
            </a:r>
            <a:r>
              <a:rPr lang="pl-PL" sz="3200" dirty="0" smtClean="0"/>
              <a:t> </a:t>
            </a:r>
            <a:r>
              <a:rPr lang="pl-PL" sz="3200" dirty="0" err="1" smtClean="0"/>
              <a:t>Vornamen</a:t>
            </a:r>
            <a:r>
              <a:rPr lang="pl-PL" sz="3200" dirty="0" smtClean="0"/>
              <a:t> von  M</a:t>
            </a:r>
            <a:r>
              <a:rPr lang="de-DE" sz="3200" dirty="0" smtClean="0"/>
              <a:t>ä</a:t>
            </a:r>
            <a:r>
              <a:rPr lang="pl-PL" sz="3200" dirty="0" err="1" smtClean="0"/>
              <a:t>dchen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1. Stelle: Natalia- 6</a:t>
            </a:r>
            <a:br>
              <a:rPr lang="pl-PL" sz="3200" dirty="0" smtClean="0"/>
            </a:br>
            <a:r>
              <a:rPr lang="pl-PL" sz="3200" dirty="0" smtClean="0"/>
              <a:t>2. Stelle: Wiktoria- 5</a:t>
            </a:r>
            <a:br>
              <a:rPr lang="pl-PL" sz="3200" dirty="0" smtClean="0"/>
            </a:br>
            <a:r>
              <a:rPr lang="pl-PL" sz="3200" dirty="0" smtClean="0"/>
              <a:t>3. Stelle: Karolina- 4,Julia- 4,Weronika- 4,</a:t>
            </a:r>
            <a:br>
              <a:rPr lang="pl-PL" sz="3200" dirty="0" smtClean="0"/>
            </a:br>
            <a:r>
              <a:rPr lang="pl-PL" sz="3200" dirty="0" smtClean="0"/>
              <a:t>Aleksandra- 4 </a:t>
            </a:r>
            <a:endParaRPr lang="pl-PL" sz="3200" dirty="0"/>
          </a:p>
        </p:txBody>
      </p:sp>
      <p:pic>
        <p:nvPicPr>
          <p:cNvPr id="4" name="Symbol zastępczy zawartości 3" descr="WP_20160610_10_11_22_Pro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1221600">
            <a:off x="2708666" y="3579410"/>
            <a:ext cx="4985831" cy="2805715"/>
          </a:xfr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1. Stelle: Natalia</a:t>
            </a:r>
            <a:endParaRPr lang="pl-PL" dirty="0"/>
          </a:p>
        </p:txBody>
      </p:sp>
      <p:pic>
        <p:nvPicPr>
          <p:cNvPr id="4" name="Symbol zastępczy zawartości 3" descr="WP_20161130_10_53_54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7867410" cy="4427288"/>
          </a:xfrm>
        </p:spPr>
      </p:pic>
      <p:sp>
        <p:nvSpPr>
          <p:cNvPr id="5" name="pole tekstowe 4"/>
          <p:cNvSpPr txBox="1"/>
          <p:nvPr/>
        </p:nvSpPr>
        <p:spPr>
          <a:xfrm>
            <a:off x="3923928" y="627322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Natalias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Stelle: Wiktoria</a:t>
            </a:r>
            <a:endParaRPr lang="pl-PL" dirty="0"/>
          </a:p>
        </p:txBody>
      </p:sp>
      <p:pic>
        <p:nvPicPr>
          <p:cNvPr id="4" name="Symbol zastępczy zawartości 3" descr="WP_20161130_09_49_43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35696" y="2204864"/>
            <a:ext cx="5328592" cy="3312368"/>
          </a:xfrm>
        </p:spPr>
      </p:pic>
      <p:sp>
        <p:nvSpPr>
          <p:cNvPr id="5" name="pole tekstowe 4"/>
          <p:cNvSpPr txBox="1"/>
          <p:nvPr/>
        </p:nvSpPr>
        <p:spPr>
          <a:xfrm>
            <a:off x="6444208" y="522920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Wiktorias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3.Stelle: </a:t>
            </a:r>
            <a:r>
              <a:rPr lang="pl-PL" dirty="0" err="1" smtClean="0"/>
              <a:t>Karolina,Julia,Weronika</a:t>
            </a:r>
            <a:r>
              <a:rPr lang="pl-PL" dirty="0" smtClean="0"/>
              <a:t>,</a:t>
            </a:r>
            <a:br>
              <a:rPr lang="pl-PL" dirty="0" smtClean="0"/>
            </a:br>
            <a:r>
              <a:rPr lang="pl-PL" dirty="0" smtClean="0"/>
              <a:t>Aleksandra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635896" y="5949280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Karolinas</a:t>
            </a:r>
            <a:endParaRPr lang="pl-PL" sz="3200" b="1" u="sng" dirty="0"/>
          </a:p>
        </p:txBody>
      </p:sp>
      <p:pic>
        <p:nvPicPr>
          <p:cNvPr id="8" name="Symbol zastępczy zawartości 7" descr="ka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556792"/>
            <a:ext cx="3660187" cy="4530646"/>
          </a:xfrm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3.Stelle: Karolina, Julia, Weronika, Aleksandra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75856" y="6273225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Julias</a:t>
            </a:r>
            <a:endParaRPr lang="pl-PL" sz="3200" b="1" u="sng" dirty="0"/>
          </a:p>
        </p:txBody>
      </p:sp>
      <p:pic>
        <p:nvPicPr>
          <p:cNvPr id="1026" name="Picture 2" descr="C:\Users\Małgorzata\Desktop\Prezentacja szkoła\szkoła\WP_20161205_11_56_49_Pro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359" y="1447800"/>
            <a:ext cx="6566831" cy="4800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3.Stelle: Karolina, Julia, Weronika, Aleksandra</a:t>
            </a:r>
            <a:endParaRPr lang="pl-PL" dirty="0"/>
          </a:p>
        </p:txBody>
      </p:sp>
      <p:pic>
        <p:nvPicPr>
          <p:cNvPr id="6" name="Symbol zastępczy zawartości 5" descr="WP_20161130_10_54_15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8172400" cy="3944426"/>
          </a:xfrm>
        </p:spPr>
      </p:pic>
      <p:sp>
        <p:nvSpPr>
          <p:cNvPr id="7" name="pole tekstowe 6"/>
          <p:cNvSpPr txBox="1"/>
          <p:nvPr/>
        </p:nvSpPr>
        <p:spPr>
          <a:xfrm>
            <a:off x="3635896" y="6093296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u="sng" dirty="0" err="1" smtClean="0"/>
              <a:t>Weronikas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3.Stelle: </a:t>
            </a:r>
            <a:r>
              <a:rPr lang="pl-PL" dirty="0" err="1" smtClean="0"/>
              <a:t>Karolina,Julia,Weronika</a:t>
            </a:r>
            <a:r>
              <a:rPr lang="pl-PL" dirty="0" smtClean="0"/>
              <a:t>,</a:t>
            </a:r>
            <a:br>
              <a:rPr lang="pl-PL" dirty="0" smtClean="0"/>
            </a:br>
            <a:r>
              <a:rPr lang="pl-PL" dirty="0" smtClean="0"/>
              <a:t>Aleksandra</a:t>
            </a:r>
            <a:endParaRPr lang="pl-PL" dirty="0"/>
          </a:p>
        </p:txBody>
      </p:sp>
      <p:pic>
        <p:nvPicPr>
          <p:cNvPr id="6" name="Symbol zastępczy zawartości 5" descr="WP_20161130_09_55_51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7499350" cy="4220167"/>
          </a:xfrm>
        </p:spPr>
      </p:pic>
      <p:sp>
        <p:nvSpPr>
          <p:cNvPr id="5" name="pole tekstowe 4"/>
          <p:cNvSpPr txBox="1"/>
          <p:nvPr/>
        </p:nvSpPr>
        <p:spPr>
          <a:xfrm>
            <a:off x="3851920" y="627322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 err="1" smtClean="0"/>
              <a:t>Aleksandras</a:t>
            </a:r>
            <a:endParaRPr lang="pl-PL" sz="3200" b="1" u="sng" dirty="0"/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349</TotalTime>
  <Words>195</Words>
  <Application>Microsoft Office PowerPoint</Application>
  <PresentationFormat>Pokaz na ekranie (4:3)</PresentationFormat>
  <Paragraphs>99</Paragraphs>
  <Slides>23</Slides>
  <Notes>1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Przesilenie</vt:lpstr>
      <vt:lpstr>      Schüler in unserer                Schule</vt:lpstr>
      <vt:lpstr> Im Gymnasium gibt es 145 kreativer, phantasievoller Schüler: 71 Mädchen und 74 Jungen.  </vt:lpstr>
      <vt:lpstr>Typische Vornamen von  Mädchen  1. Stelle: Natalia- 6 2. Stelle: Wiktoria- 5 3. Stelle: Karolina- 4,Julia- 4,Weronika- 4, Aleksandra- 4 </vt:lpstr>
      <vt:lpstr>1. Stelle: Natalia</vt:lpstr>
      <vt:lpstr>2. Stelle: Wiktoria</vt:lpstr>
      <vt:lpstr>3.Stelle: Karolina,Julia,Weronika, Aleksandra</vt:lpstr>
      <vt:lpstr>3.Stelle: Karolina, Julia, Weronika, Aleksandra</vt:lpstr>
      <vt:lpstr>3.Stelle: Karolina, Julia, Weronika, Aleksandra</vt:lpstr>
      <vt:lpstr>3.Stelle: Karolina,Julia,Weronika, Aleksandra</vt:lpstr>
      <vt:lpstr>Andere Mädchen :  </vt:lpstr>
      <vt:lpstr>Typische Vornamen von Jungen </vt:lpstr>
      <vt:lpstr>1. Stelle - Jakub</vt:lpstr>
      <vt:lpstr>2. Stelle - Kacper</vt:lpstr>
      <vt:lpstr>3. Stelle – Maciej und Piotr</vt:lpstr>
      <vt:lpstr>III. Stelle – Maciej und Piotr</vt:lpstr>
      <vt:lpstr> </vt:lpstr>
      <vt:lpstr>Die Schüler kommen aus                      folgenden Stadtviertel und Dörfer um Częstochowa herum:</vt:lpstr>
      <vt:lpstr>Gnaszyn </vt:lpstr>
      <vt:lpstr>Wyrazów</vt:lpstr>
      <vt:lpstr>Łojki</vt:lpstr>
      <vt:lpstr>Konradów</vt:lpstr>
      <vt:lpstr>Kawodrza Dolna</vt:lpstr>
      <vt:lpstr>Vielen Dank!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Schoeler in userer                Schule</dc:title>
  <dc:creator>Małgorzata Czech</dc:creator>
  <cp:lastModifiedBy>Małgorzata Czech</cp:lastModifiedBy>
  <cp:revision>36</cp:revision>
  <dcterms:created xsi:type="dcterms:W3CDTF">2016-11-25T12:44:55Z</dcterms:created>
  <dcterms:modified xsi:type="dcterms:W3CDTF">2016-12-09T18:20:09Z</dcterms:modified>
</cp:coreProperties>
</file>