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Montserrat SemiBold"/>
      <p:regular r:id="rId27"/>
      <p:bold r:id="rId28"/>
      <p:italic r:id="rId29"/>
      <p:boldItalic r:id="rId30"/>
    </p:embeddedFont>
    <p:embeddedFont>
      <p:font typeface="Montserrat"/>
      <p:regular r:id="rId31"/>
      <p:bold r:id="rId32"/>
      <p:italic r:id="rId33"/>
      <p:boldItalic r:id="rId34"/>
    </p:embeddedFont>
    <p:embeddedFont>
      <p:font typeface="Poppins"/>
      <p:regular r:id="rId35"/>
      <p:bold r:id="rId36"/>
      <p:italic r:id="rId37"/>
      <p:boldItalic r:id="rId38"/>
    </p:embeddedFont>
    <p:embeddedFont>
      <p:font typeface="Montserrat Medium"/>
      <p:regular r:id="rId39"/>
      <p:bold r:id="rId40"/>
      <p:italic r:id="rId41"/>
      <p:boldItalic r:id="rId42"/>
    </p:embeddedFont>
    <p:embeddedFont>
      <p:font typeface="Barlow Condensed"/>
      <p:regular r:id="rId43"/>
      <p:bold r:id="rId44"/>
      <p:italic r:id="rId45"/>
      <p:boldItalic r:id="rId46"/>
    </p:embeddedFont>
    <p:embeddedFont>
      <p:font typeface="Homemade Apple"/>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Medium-bold.fntdata"/><Relationship Id="rId20" Type="http://schemas.openxmlformats.org/officeDocument/2006/relationships/slide" Target="slides/slide15.xml"/><Relationship Id="rId42" Type="http://schemas.openxmlformats.org/officeDocument/2006/relationships/font" Target="fonts/MontserratMedium-boldItalic.fntdata"/><Relationship Id="rId41" Type="http://schemas.openxmlformats.org/officeDocument/2006/relationships/font" Target="fonts/MontserratMedium-italic.fntdata"/><Relationship Id="rId22" Type="http://schemas.openxmlformats.org/officeDocument/2006/relationships/slide" Target="slides/slide17.xml"/><Relationship Id="rId44" Type="http://schemas.openxmlformats.org/officeDocument/2006/relationships/font" Target="fonts/BarlowCondensed-bold.fntdata"/><Relationship Id="rId21" Type="http://schemas.openxmlformats.org/officeDocument/2006/relationships/slide" Target="slides/slide16.xml"/><Relationship Id="rId43" Type="http://schemas.openxmlformats.org/officeDocument/2006/relationships/font" Target="fonts/BarlowCondensed-regular.fntdata"/><Relationship Id="rId24" Type="http://schemas.openxmlformats.org/officeDocument/2006/relationships/slide" Target="slides/slide19.xml"/><Relationship Id="rId46" Type="http://schemas.openxmlformats.org/officeDocument/2006/relationships/font" Target="fonts/BarlowCondensed-boldItalic.fntdata"/><Relationship Id="rId23" Type="http://schemas.openxmlformats.org/officeDocument/2006/relationships/slide" Target="slides/slide18.xml"/><Relationship Id="rId45" Type="http://schemas.openxmlformats.org/officeDocument/2006/relationships/font" Target="fonts/BarlowCondense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HomemadeApple-regular.fntdata"/><Relationship Id="rId28" Type="http://schemas.openxmlformats.org/officeDocument/2006/relationships/font" Target="fonts/MontserratSemiBold-bold.fntdata"/><Relationship Id="rId27" Type="http://schemas.openxmlformats.org/officeDocument/2006/relationships/font" Target="fonts/MontserratSemiBold-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regular.fntdata"/><Relationship Id="rId30" Type="http://schemas.openxmlformats.org/officeDocument/2006/relationships/font" Target="fonts/MontserratSemiBold-boldItalic.fntdata"/><Relationship Id="rId11" Type="http://schemas.openxmlformats.org/officeDocument/2006/relationships/slide" Target="slides/slide6.xml"/><Relationship Id="rId33" Type="http://schemas.openxmlformats.org/officeDocument/2006/relationships/font" Target="fonts/Montserrat-italic.fntdata"/><Relationship Id="rId10" Type="http://schemas.openxmlformats.org/officeDocument/2006/relationships/slide" Target="slides/slide5.xml"/><Relationship Id="rId32" Type="http://schemas.openxmlformats.org/officeDocument/2006/relationships/font" Target="fonts/Montserrat-bold.fntdata"/><Relationship Id="rId13" Type="http://schemas.openxmlformats.org/officeDocument/2006/relationships/slide" Target="slides/slide8.xml"/><Relationship Id="rId35" Type="http://schemas.openxmlformats.org/officeDocument/2006/relationships/font" Target="fonts/Poppins-regular.fntdata"/><Relationship Id="rId12" Type="http://schemas.openxmlformats.org/officeDocument/2006/relationships/slide" Target="slides/slide7.xml"/><Relationship Id="rId34" Type="http://schemas.openxmlformats.org/officeDocument/2006/relationships/font" Target="fonts/Montserrat-boldItalic.fntdata"/><Relationship Id="rId15" Type="http://schemas.openxmlformats.org/officeDocument/2006/relationships/slide" Target="slides/slide10.xml"/><Relationship Id="rId37" Type="http://schemas.openxmlformats.org/officeDocument/2006/relationships/font" Target="fonts/Poppins-italic.fntdata"/><Relationship Id="rId14" Type="http://schemas.openxmlformats.org/officeDocument/2006/relationships/slide" Target="slides/slide9.xml"/><Relationship Id="rId36" Type="http://schemas.openxmlformats.org/officeDocument/2006/relationships/font" Target="fonts/Poppins-bold.fntdata"/><Relationship Id="rId17" Type="http://schemas.openxmlformats.org/officeDocument/2006/relationships/slide" Target="slides/slide12.xml"/><Relationship Id="rId39" Type="http://schemas.openxmlformats.org/officeDocument/2006/relationships/font" Target="fonts/MontserratMedium-regular.fntdata"/><Relationship Id="rId16" Type="http://schemas.openxmlformats.org/officeDocument/2006/relationships/slide" Target="slides/slide11.xml"/><Relationship Id="rId38" Type="http://schemas.openxmlformats.org/officeDocument/2006/relationships/font" Target="fonts/Poppins-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c32759a360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c32759a36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c32759a36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c32759a36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c32759a36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c32759a36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32759a360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c32759a360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c32759a36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c32759a36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c32759a36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c32759a36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c32759a360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c32759a360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c32759a36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c32759a36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c32759a360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c32759a360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c32759a360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c32759a360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60989652ab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0989652a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c32759a360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c32759a360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60989652ab_0_1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60989652ab_0_1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60989652a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60989652a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c32759a360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c32759a360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c32759a360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c32759a360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c32759a36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c32759a36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c32759a360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c32759a360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c32759a36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c32759a36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c32759a36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c32759a36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6.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4.png"/><Relationship Id="rId12" Type="http://schemas.openxmlformats.org/officeDocument/2006/relationships/image" Target="../media/image11.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10.png"/><Relationship Id="rId7" Type="http://schemas.openxmlformats.org/officeDocument/2006/relationships/hyperlink" Target="https://twitter.com/SlidesManiaSM/" TargetMode="External"/><Relationship Id="rId8"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b="57600" l="50371" r="7229" t="0"/>
          <a:stretch/>
        </p:blipFill>
        <p:spPr>
          <a:xfrm>
            <a:off x="1339250" y="2568898"/>
            <a:ext cx="1187997" cy="1186496"/>
          </a:xfrm>
          <a:prstGeom prst="rect">
            <a:avLst/>
          </a:prstGeom>
          <a:noFill/>
          <a:ln>
            <a:noFill/>
          </a:ln>
        </p:spPr>
      </p:pic>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grpSp>
        <p:nvGrpSpPr>
          <p:cNvPr id="13" name="Google Shape;13;p2"/>
          <p:cNvGrpSpPr/>
          <p:nvPr/>
        </p:nvGrpSpPr>
        <p:grpSpPr>
          <a:xfrm>
            <a:off x="1869945" y="832514"/>
            <a:ext cx="2482920" cy="2376931"/>
            <a:chOff x="2062800" y="892800"/>
            <a:chExt cx="2257200" cy="2163600"/>
          </a:xfrm>
        </p:grpSpPr>
        <p:sp>
          <p:nvSpPr>
            <p:cNvPr id="14" name="Google Shape;14;p2"/>
            <p:cNvSpPr/>
            <p:nvPr/>
          </p:nvSpPr>
          <p:spPr>
            <a:xfrm>
              <a:off x="2102575" y="925325"/>
              <a:ext cx="2190000" cy="2099700"/>
            </a:xfrm>
            <a:prstGeom prst="rect">
              <a:avLst/>
            </a:prstGeom>
            <a:noFill/>
            <a:ln cap="flat" cmpd="sng" w="19050">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206280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42479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062800" y="29809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4248000" y="29773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2062800" y="19445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4248000" y="19409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rot="5400000">
              <a:off x="31643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rot="5400000">
              <a:off x="3167950" y="29844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 name="Google Shape;23;p2"/>
          <p:cNvSpPr/>
          <p:nvPr/>
        </p:nvSpPr>
        <p:spPr>
          <a:xfrm>
            <a:off x="5144400" y="-5100"/>
            <a:ext cx="3999600" cy="5153700"/>
          </a:xfrm>
          <a:prstGeom prst="rect">
            <a:avLst/>
          </a:prstGeom>
          <a:gradFill>
            <a:gsLst>
              <a:gs pos="0">
                <a:schemeClr val="accent1"/>
              </a:gs>
              <a:gs pos="27000">
                <a:schemeClr val="accent1"/>
              </a:gs>
              <a:gs pos="70000">
                <a:schemeClr val="accent2"/>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2"/>
          <p:cNvPicPr preferRelativeResize="0"/>
          <p:nvPr/>
        </p:nvPicPr>
        <p:blipFill>
          <a:blip r:embed="rId2">
            <a:alphaModFix/>
          </a:blip>
          <a:stretch>
            <a:fillRect/>
          </a:stretch>
        </p:blipFill>
        <p:spPr>
          <a:xfrm>
            <a:off x="6596825" y="2596325"/>
            <a:ext cx="2547175" cy="2547175"/>
          </a:xfrm>
          <a:prstGeom prst="rect">
            <a:avLst/>
          </a:prstGeom>
          <a:noFill/>
          <a:ln>
            <a:noFill/>
          </a:ln>
        </p:spPr>
      </p:pic>
      <p:sp>
        <p:nvSpPr>
          <p:cNvPr id="25" name="Google Shape;25;p2"/>
          <p:cNvSpPr txBox="1"/>
          <p:nvPr>
            <p:ph type="ctrTitle"/>
          </p:nvPr>
        </p:nvSpPr>
        <p:spPr>
          <a:xfrm rot="-5400000">
            <a:off x="1980000" y="1558950"/>
            <a:ext cx="5184000" cy="20526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1"/>
              </a:buClr>
              <a:buSzPts val="5200"/>
              <a:buNone/>
              <a:defRPr sz="5200">
                <a:solidFill>
                  <a:schemeClr val="accent1"/>
                </a:solidFill>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p:txBody>
      </p:sp>
      <p:sp>
        <p:nvSpPr>
          <p:cNvPr id="26" name="Google Shape;26;p2"/>
          <p:cNvSpPr txBox="1"/>
          <p:nvPr>
            <p:ph idx="1" type="subTitle"/>
          </p:nvPr>
        </p:nvSpPr>
        <p:spPr>
          <a:xfrm rot="-5400000">
            <a:off x="2953500" y="2196150"/>
            <a:ext cx="51744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F3F3F3"/>
              </a:buClr>
              <a:buSzPts val="2800"/>
              <a:buNone/>
              <a:defRPr sz="2800">
                <a:solidFill>
                  <a:srgbClr val="F3F3F3"/>
                </a:solidFill>
              </a:defRPr>
            </a:lvl1pPr>
            <a:lvl2pPr lvl="1" algn="ctr">
              <a:lnSpc>
                <a:spcPct val="100000"/>
              </a:lnSpc>
              <a:spcBef>
                <a:spcPts val="0"/>
              </a:spcBef>
              <a:spcAft>
                <a:spcPts val="0"/>
              </a:spcAft>
              <a:buClr>
                <a:srgbClr val="F3F3F3"/>
              </a:buClr>
              <a:buSzPts val="2800"/>
              <a:buNone/>
              <a:defRPr sz="2800">
                <a:solidFill>
                  <a:srgbClr val="F3F3F3"/>
                </a:solidFill>
              </a:defRPr>
            </a:lvl2pPr>
            <a:lvl3pPr lvl="2" algn="ctr">
              <a:lnSpc>
                <a:spcPct val="100000"/>
              </a:lnSpc>
              <a:spcBef>
                <a:spcPts val="0"/>
              </a:spcBef>
              <a:spcAft>
                <a:spcPts val="0"/>
              </a:spcAft>
              <a:buClr>
                <a:srgbClr val="F3F3F3"/>
              </a:buClr>
              <a:buSzPts val="2800"/>
              <a:buNone/>
              <a:defRPr sz="2800">
                <a:solidFill>
                  <a:srgbClr val="F3F3F3"/>
                </a:solidFill>
              </a:defRPr>
            </a:lvl3pPr>
            <a:lvl4pPr lvl="3" algn="ctr">
              <a:lnSpc>
                <a:spcPct val="100000"/>
              </a:lnSpc>
              <a:spcBef>
                <a:spcPts val="0"/>
              </a:spcBef>
              <a:spcAft>
                <a:spcPts val="0"/>
              </a:spcAft>
              <a:buClr>
                <a:srgbClr val="F3F3F3"/>
              </a:buClr>
              <a:buSzPts val="2800"/>
              <a:buNone/>
              <a:defRPr sz="2800">
                <a:solidFill>
                  <a:srgbClr val="F3F3F3"/>
                </a:solidFill>
              </a:defRPr>
            </a:lvl4pPr>
            <a:lvl5pPr lvl="4" algn="ctr">
              <a:lnSpc>
                <a:spcPct val="100000"/>
              </a:lnSpc>
              <a:spcBef>
                <a:spcPts val="0"/>
              </a:spcBef>
              <a:spcAft>
                <a:spcPts val="0"/>
              </a:spcAft>
              <a:buClr>
                <a:srgbClr val="F3F3F3"/>
              </a:buClr>
              <a:buSzPts val="2800"/>
              <a:buNone/>
              <a:defRPr sz="2800">
                <a:solidFill>
                  <a:srgbClr val="F3F3F3"/>
                </a:solidFill>
              </a:defRPr>
            </a:lvl5pPr>
            <a:lvl6pPr lvl="5" algn="ctr">
              <a:lnSpc>
                <a:spcPct val="100000"/>
              </a:lnSpc>
              <a:spcBef>
                <a:spcPts val="0"/>
              </a:spcBef>
              <a:spcAft>
                <a:spcPts val="0"/>
              </a:spcAft>
              <a:buClr>
                <a:srgbClr val="F3F3F3"/>
              </a:buClr>
              <a:buSzPts val="2800"/>
              <a:buNone/>
              <a:defRPr sz="2800">
                <a:solidFill>
                  <a:srgbClr val="F3F3F3"/>
                </a:solidFill>
              </a:defRPr>
            </a:lvl6pPr>
            <a:lvl7pPr lvl="6" algn="ctr">
              <a:lnSpc>
                <a:spcPct val="100000"/>
              </a:lnSpc>
              <a:spcBef>
                <a:spcPts val="0"/>
              </a:spcBef>
              <a:spcAft>
                <a:spcPts val="0"/>
              </a:spcAft>
              <a:buClr>
                <a:srgbClr val="F3F3F3"/>
              </a:buClr>
              <a:buSzPts val="2800"/>
              <a:buNone/>
              <a:defRPr sz="2800">
                <a:solidFill>
                  <a:srgbClr val="F3F3F3"/>
                </a:solidFill>
              </a:defRPr>
            </a:lvl7pPr>
            <a:lvl8pPr lvl="7" algn="ctr">
              <a:lnSpc>
                <a:spcPct val="100000"/>
              </a:lnSpc>
              <a:spcBef>
                <a:spcPts val="0"/>
              </a:spcBef>
              <a:spcAft>
                <a:spcPts val="0"/>
              </a:spcAft>
              <a:buClr>
                <a:srgbClr val="F3F3F3"/>
              </a:buClr>
              <a:buSzPts val="2800"/>
              <a:buNone/>
              <a:defRPr sz="2800">
                <a:solidFill>
                  <a:srgbClr val="F3F3F3"/>
                </a:solidFill>
              </a:defRPr>
            </a:lvl8pPr>
            <a:lvl9pPr lvl="8" algn="ctr">
              <a:lnSpc>
                <a:spcPct val="100000"/>
              </a:lnSpc>
              <a:spcBef>
                <a:spcPts val="0"/>
              </a:spcBef>
              <a:spcAft>
                <a:spcPts val="0"/>
              </a:spcAft>
              <a:buClr>
                <a:srgbClr val="F3F3F3"/>
              </a:buClr>
              <a:buSzPts val="2800"/>
              <a:buNone/>
              <a:defRPr sz="2800">
                <a:solidFill>
                  <a:srgbClr val="F3F3F3"/>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3"/>
          <p:cNvSpPr/>
          <p:nvPr/>
        </p:nvSpPr>
        <p:spPr>
          <a:xfrm rot="10800000">
            <a:off x="0" y="-5100"/>
            <a:ext cx="2167200" cy="5153700"/>
          </a:xfrm>
          <a:prstGeom prst="rect">
            <a:avLst/>
          </a:prstGeom>
          <a:gradFill>
            <a:gsLst>
              <a:gs pos="0">
                <a:schemeClr val="accent1"/>
              </a:gs>
              <a:gs pos="27000">
                <a:schemeClr val="accent4"/>
              </a:gs>
              <a:gs pos="70000">
                <a:schemeClr val="accent2"/>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txBox="1"/>
          <p:nvPr>
            <p:ph idx="1" type="body"/>
          </p:nvPr>
        </p:nvSpPr>
        <p:spPr>
          <a:xfrm>
            <a:off x="3391200" y="1152475"/>
            <a:ext cx="5441100" cy="34164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SzPts val="16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0" name="Google Shape;3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31" name="Google Shape;31;p3"/>
          <p:cNvPicPr preferRelativeResize="0"/>
          <p:nvPr/>
        </p:nvPicPr>
        <p:blipFill>
          <a:blip r:embed="rId2">
            <a:alphaModFix/>
          </a:blip>
          <a:stretch>
            <a:fillRect/>
          </a:stretch>
        </p:blipFill>
        <p:spPr>
          <a:xfrm>
            <a:off x="0" y="0"/>
            <a:ext cx="2496000" cy="2496000"/>
          </a:xfrm>
          <a:prstGeom prst="rect">
            <a:avLst/>
          </a:prstGeom>
          <a:noFill/>
          <a:ln>
            <a:noFill/>
          </a:ln>
        </p:spPr>
      </p:pic>
      <p:sp>
        <p:nvSpPr>
          <p:cNvPr id="32" name="Google Shape;32;p3"/>
          <p:cNvSpPr txBox="1"/>
          <p:nvPr>
            <p:ph type="title"/>
          </p:nvPr>
        </p:nvSpPr>
        <p:spPr>
          <a:xfrm rot="-5400000">
            <a:off x="-717150" y="2280900"/>
            <a:ext cx="51960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F3F3F3"/>
              </a:buClr>
              <a:buSzPts val="2800"/>
              <a:buNone/>
              <a:defRPr>
                <a:solidFill>
                  <a:srgbClr val="F3F3F3"/>
                </a:solidFill>
              </a:defRPr>
            </a:lvl1pPr>
            <a:lvl2pPr lvl="1">
              <a:spcBef>
                <a:spcPts val="0"/>
              </a:spcBef>
              <a:spcAft>
                <a:spcPts val="0"/>
              </a:spcAft>
              <a:buClr>
                <a:srgbClr val="F3F3F3"/>
              </a:buClr>
              <a:buSzPts val="2800"/>
              <a:buNone/>
              <a:defRPr>
                <a:solidFill>
                  <a:srgbClr val="F3F3F3"/>
                </a:solidFill>
              </a:defRPr>
            </a:lvl2pPr>
            <a:lvl3pPr lvl="2">
              <a:spcBef>
                <a:spcPts val="0"/>
              </a:spcBef>
              <a:spcAft>
                <a:spcPts val="0"/>
              </a:spcAft>
              <a:buClr>
                <a:srgbClr val="F3F3F3"/>
              </a:buClr>
              <a:buSzPts val="2800"/>
              <a:buNone/>
              <a:defRPr>
                <a:solidFill>
                  <a:srgbClr val="F3F3F3"/>
                </a:solidFill>
              </a:defRPr>
            </a:lvl3pPr>
            <a:lvl4pPr lvl="3">
              <a:spcBef>
                <a:spcPts val="0"/>
              </a:spcBef>
              <a:spcAft>
                <a:spcPts val="0"/>
              </a:spcAft>
              <a:buClr>
                <a:srgbClr val="F3F3F3"/>
              </a:buClr>
              <a:buSzPts val="2800"/>
              <a:buNone/>
              <a:defRPr>
                <a:solidFill>
                  <a:srgbClr val="F3F3F3"/>
                </a:solidFill>
              </a:defRPr>
            </a:lvl4pPr>
            <a:lvl5pPr lvl="4">
              <a:spcBef>
                <a:spcPts val="0"/>
              </a:spcBef>
              <a:spcAft>
                <a:spcPts val="0"/>
              </a:spcAft>
              <a:buClr>
                <a:srgbClr val="F3F3F3"/>
              </a:buClr>
              <a:buSzPts val="2800"/>
              <a:buNone/>
              <a:defRPr>
                <a:solidFill>
                  <a:srgbClr val="F3F3F3"/>
                </a:solidFill>
              </a:defRPr>
            </a:lvl5pPr>
            <a:lvl6pPr lvl="5">
              <a:spcBef>
                <a:spcPts val="0"/>
              </a:spcBef>
              <a:spcAft>
                <a:spcPts val="0"/>
              </a:spcAft>
              <a:buClr>
                <a:srgbClr val="F3F3F3"/>
              </a:buClr>
              <a:buSzPts val="2800"/>
              <a:buNone/>
              <a:defRPr>
                <a:solidFill>
                  <a:srgbClr val="F3F3F3"/>
                </a:solidFill>
              </a:defRPr>
            </a:lvl6pPr>
            <a:lvl7pPr lvl="6">
              <a:spcBef>
                <a:spcPts val="0"/>
              </a:spcBef>
              <a:spcAft>
                <a:spcPts val="0"/>
              </a:spcAft>
              <a:buClr>
                <a:srgbClr val="F3F3F3"/>
              </a:buClr>
              <a:buSzPts val="2800"/>
              <a:buNone/>
              <a:defRPr>
                <a:solidFill>
                  <a:srgbClr val="F3F3F3"/>
                </a:solidFill>
              </a:defRPr>
            </a:lvl7pPr>
            <a:lvl8pPr lvl="7">
              <a:spcBef>
                <a:spcPts val="0"/>
              </a:spcBef>
              <a:spcAft>
                <a:spcPts val="0"/>
              </a:spcAft>
              <a:buClr>
                <a:srgbClr val="F3F3F3"/>
              </a:buClr>
              <a:buSzPts val="2800"/>
              <a:buNone/>
              <a:defRPr>
                <a:solidFill>
                  <a:srgbClr val="F3F3F3"/>
                </a:solidFill>
              </a:defRPr>
            </a:lvl8pPr>
            <a:lvl9pPr lvl="8">
              <a:spcBef>
                <a:spcPts val="0"/>
              </a:spcBef>
              <a:spcAft>
                <a:spcPts val="0"/>
              </a:spcAft>
              <a:buClr>
                <a:srgbClr val="F3F3F3"/>
              </a:buClr>
              <a:buSzPts val="2800"/>
              <a:buNone/>
              <a:defRPr>
                <a:solidFill>
                  <a:srgbClr val="F3F3F3"/>
                </a:solidFill>
              </a:defRPr>
            </a:lvl9pPr>
          </a:lstStyle>
          <a:p/>
        </p:txBody>
      </p:sp>
      <p:sp>
        <p:nvSpPr>
          <p:cNvPr id="33" name="Google Shape;33;p3"/>
          <p:cNvSpPr txBox="1"/>
          <p:nvPr>
            <p:ph idx="2" type="subTitle"/>
          </p:nvPr>
        </p:nvSpPr>
        <p:spPr>
          <a:xfrm rot="-5400000">
            <a:off x="1065600" y="3578850"/>
            <a:ext cx="2596800" cy="393600"/>
          </a:xfrm>
          <a:prstGeom prst="rect">
            <a:avLst/>
          </a:prstGeom>
        </p:spPr>
        <p:txBody>
          <a:bodyPr anchorCtr="0" anchor="t" bIns="91425" lIns="91425" spcFirstLastPara="1" rIns="91425" wrap="square" tIns="91425">
            <a:noAutofit/>
          </a:bodyPr>
          <a:lstStyle>
            <a:lvl1pPr lvl="0">
              <a:spcBef>
                <a:spcPts val="0"/>
              </a:spcBef>
              <a:spcAft>
                <a:spcPts val="0"/>
              </a:spcAft>
              <a:buNone/>
              <a:defRPr>
                <a:solidFill>
                  <a:schemeClr val="accent1"/>
                </a:solidFill>
              </a:defRPr>
            </a:lvl1pPr>
            <a:lvl2pPr lvl="1">
              <a:spcBef>
                <a:spcPts val="1600"/>
              </a:spcBef>
              <a:spcAft>
                <a:spcPts val="0"/>
              </a:spcAft>
              <a:buNone/>
              <a:defRPr>
                <a:solidFill>
                  <a:srgbClr val="6FA8DC"/>
                </a:solidFill>
              </a:defRPr>
            </a:lvl2pPr>
            <a:lvl3pPr lvl="2">
              <a:spcBef>
                <a:spcPts val="1600"/>
              </a:spcBef>
              <a:spcAft>
                <a:spcPts val="0"/>
              </a:spcAft>
              <a:buNone/>
              <a:defRPr>
                <a:solidFill>
                  <a:srgbClr val="6FA8DC"/>
                </a:solidFill>
              </a:defRPr>
            </a:lvl3pPr>
            <a:lvl4pPr lvl="3">
              <a:spcBef>
                <a:spcPts val="1600"/>
              </a:spcBef>
              <a:spcAft>
                <a:spcPts val="0"/>
              </a:spcAft>
              <a:buNone/>
              <a:defRPr>
                <a:solidFill>
                  <a:srgbClr val="6FA8DC"/>
                </a:solidFill>
              </a:defRPr>
            </a:lvl4pPr>
            <a:lvl5pPr lvl="4">
              <a:spcBef>
                <a:spcPts val="1600"/>
              </a:spcBef>
              <a:spcAft>
                <a:spcPts val="0"/>
              </a:spcAft>
              <a:buNone/>
              <a:defRPr>
                <a:solidFill>
                  <a:srgbClr val="6FA8DC"/>
                </a:solidFill>
              </a:defRPr>
            </a:lvl5pPr>
            <a:lvl6pPr lvl="5">
              <a:spcBef>
                <a:spcPts val="1600"/>
              </a:spcBef>
              <a:spcAft>
                <a:spcPts val="0"/>
              </a:spcAft>
              <a:buNone/>
              <a:defRPr>
                <a:solidFill>
                  <a:srgbClr val="6FA8DC"/>
                </a:solidFill>
              </a:defRPr>
            </a:lvl6pPr>
            <a:lvl7pPr lvl="6">
              <a:spcBef>
                <a:spcPts val="1600"/>
              </a:spcBef>
              <a:spcAft>
                <a:spcPts val="0"/>
              </a:spcAft>
              <a:buNone/>
              <a:defRPr>
                <a:solidFill>
                  <a:srgbClr val="6FA8DC"/>
                </a:solidFill>
              </a:defRPr>
            </a:lvl7pPr>
            <a:lvl8pPr lvl="7">
              <a:spcBef>
                <a:spcPts val="1600"/>
              </a:spcBef>
              <a:spcAft>
                <a:spcPts val="0"/>
              </a:spcAft>
              <a:buNone/>
              <a:defRPr>
                <a:solidFill>
                  <a:srgbClr val="6FA8DC"/>
                </a:solidFill>
              </a:defRPr>
            </a:lvl8pPr>
            <a:lvl9pPr lvl="8">
              <a:spcBef>
                <a:spcPts val="1600"/>
              </a:spcBef>
              <a:spcAft>
                <a:spcPts val="1600"/>
              </a:spcAft>
              <a:buNone/>
              <a:defRPr>
                <a:solidFill>
                  <a:srgbClr val="6FA8DC"/>
                </a:solidFill>
              </a:defRPr>
            </a:lvl9pPr>
          </a:lstStyle>
          <a:p/>
        </p:txBody>
      </p:sp>
      <p:grpSp>
        <p:nvGrpSpPr>
          <p:cNvPr id="34" name="Google Shape;34;p3"/>
          <p:cNvGrpSpPr/>
          <p:nvPr/>
        </p:nvGrpSpPr>
        <p:grpSpPr>
          <a:xfrm>
            <a:off x="7531395" y="100508"/>
            <a:ext cx="1489752" cy="1417158"/>
            <a:chOff x="2062800" y="892800"/>
            <a:chExt cx="2257200" cy="2163600"/>
          </a:xfrm>
        </p:grpSpPr>
        <p:sp>
          <p:nvSpPr>
            <p:cNvPr id="35" name="Google Shape;35;p3"/>
            <p:cNvSpPr/>
            <p:nvPr/>
          </p:nvSpPr>
          <p:spPr>
            <a:xfrm>
              <a:off x="2102575" y="925325"/>
              <a:ext cx="2190000" cy="2099700"/>
            </a:xfrm>
            <a:prstGeom prst="rect">
              <a:avLst/>
            </a:prstGeom>
            <a:noFill/>
            <a:ln cap="flat" cmpd="sng" w="19050">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206280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42479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2062800" y="29809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4248000" y="29773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2062800" y="19445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4248000" y="19409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rot="5400000">
              <a:off x="31643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rot="5400000">
              <a:off x="3167950" y="29844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 name="Google Shape;44;p3"/>
          <p:cNvSpPr txBox="1"/>
          <p:nvPr>
            <p:ph idx="3" type="subTitle"/>
          </p:nvPr>
        </p:nvSpPr>
        <p:spPr>
          <a:xfrm>
            <a:off x="3453000" y="518250"/>
            <a:ext cx="4654800" cy="393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
        <p:nvSpPr>
          <p:cNvPr id="45" name="Google Shape;45;p3"/>
          <p:cNvSpPr txBox="1"/>
          <p:nvPr/>
        </p:nvSpPr>
        <p:spPr>
          <a:xfrm rot="5400000">
            <a:off x="-679350" y="46732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2"/>
                </a:solidFill>
                <a:latin typeface="Barlow Condensed"/>
                <a:ea typeface="Barlow Condensed"/>
                <a:cs typeface="Barlow Condensed"/>
                <a:sym typeface="Barlow Condensed"/>
              </a:rPr>
              <a:t>SLIDESMANIA.COM</a:t>
            </a:r>
            <a:endParaRPr sz="1200">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6" name="Shape 46"/>
        <p:cNvGrpSpPr/>
        <p:nvPr/>
      </p:nvGrpSpPr>
      <p:grpSpPr>
        <a:xfrm>
          <a:off x="0" y="0"/>
          <a:ext cx="0" cy="0"/>
          <a:chOff x="0" y="0"/>
          <a:chExt cx="0" cy="0"/>
        </a:xfrm>
      </p:grpSpPr>
      <p:sp>
        <p:nvSpPr>
          <p:cNvPr id="47" name="Google Shape;47;p4"/>
          <p:cNvSpPr/>
          <p:nvPr/>
        </p:nvSpPr>
        <p:spPr>
          <a:xfrm rot="10800000">
            <a:off x="0" y="0"/>
            <a:ext cx="1595700" cy="1440000"/>
          </a:xfrm>
          <a:prstGeom prst="rect">
            <a:avLst/>
          </a:prstGeom>
          <a:gradFill>
            <a:gsLst>
              <a:gs pos="0">
                <a:schemeClr val="accent1"/>
              </a:gs>
              <a:gs pos="27000">
                <a:schemeClr val="accent4"/>
              </a:gs>
              <a:gs pos="70000">
                <a:schemeClr val="accent2"/>
              </a:gs>
              <a:gs pos="100000">
                <a:schemeClr val="accent3"/>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8" name="Google Shape;48;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9" name="Google Shape;49;p4"/>
          <p:cNvSpPr txBox="1"/>
          <p:nvPr>
            <p:ph type="title"/>
          </p:nvPr>
        </p:nvSpPr>
        <p:spPr>
          <a:xfrm>
            <a:off x="2942850" y="216525"/>
            <a:ext cx="5196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282828"/>
              </a:buClr>
              <a:buSzPts val="2800"/>
              <a:buNone/>
              <a:defRPr>
                <a:solidFill>
                  <a:srgbClr val="282828"/>
                </a:solidFill>
              </a:defRPr>
            </a:lvl1pPr>
            <a:lvl2pPr lvl="1" rtl="0">
              <a:spcBef>
                <a:spcPts val="0"/>
              </a:spcBef>
              <a:spcAft>
                <a:spcPts val="0"/>
              </a:spcAft>
              <a:buClr>
                <a:srgbClr val="282828"/>
              </a:buClr>
              <a:buSzPts val="2800"/>
              <a:buNone/>
              <a:defRPr>
                <a:solidFill>
                  <a:srgbClr val="282828"/>
                </a:solidFill>
              </a:defRPr>
            </a:lvl2pPr>
            <a:lvl3pPr lvl="2" rtl="0">
              <a:spcBef>
                <a:spcPts val="0"/>
              </a:spcBef>
              <a:spcAft>
                <a:spcPts val="0"/>
              </a:spcAft>
              <a:buClr>
                <a:srgbClr val="282828"/>
              </a:buClr>
              <a:buSzPts val="2800"/>
              <a:buNone/>
              <a:defRPr>
                <a:solidFill>
                  <a:srgbClr val="282828"/>
                </a:solidFill>
              </a:defRPr>
            </a:lvl3pPr>
            <a:lvl4pPr lvl="3" rtl="0">
              <a:spcBef>
                <a:spcPts val="0"/>
              </a:spcBef>
              <a:spcAft>
                <a:spcPts val="0"/>
              </a:spcAft>
              <a:buClr>
                <a:srgbClr val="282828"/>
              </a:buClr>
              <a:buSzPts val="2800"/>
              <a:buNone/>
              <a:defRPr>
                <a:solidFill>
                  <a:srgbClr val="282828"/>
                </a:solidFill>
              </a:defRPr>
            </a:lvl4pPr>
            <a:lvl5pPr lvl="4" rtl="0">
              <a:spcBef>
                <a:spcPts val="0"/>
              </a:spcBef>
              <a:spcAft>
                <a:spcPts val="0"/>
              </a:spcAft>
              <a:buClr>
                <a:srgbClr val="282828"/>
              </a:buClr>
              <a:buSzPts val="2800"/>
              <a:buNone/>
              <a:defRPr>
                <a:solidFill>
                  <a:srgbClr val="282828"/>
                </a:solidFill>
              </a:defRPr>
            </a:lvl5pPr>
            <a:lvl6pPr lvl="5" rtl="0">
              <a:spcBef>
                <a:spcPts val="0"/>
              </a:spcBef>
              <a:spcAft>
                <a:spcPts val="0"/>
              </a:spcAft>
              <a:buClr>
                <a:srgbClr val="282828"/>
              </a:buClr>
              <a:buSzPts val="2800"/>
              <a:buNone/>
              <a:defRPr>
                <a:solidFill>
                  <a:srgbClr val="282828"/>
                </a:solidFill>
              </a:defRPr>
            </a:lvl6pPr>
            <a:lvl7pPr lvl="6" rtl="0">
              <a:spcBef>
                <a:spcPts val="0"/>
              </a:spcBef>
              <a:spcAft>
                <a:spcPts val="0"/>
              </a:spcAft>
              <a:buClr>
                <a:srgbClr val="282828"/>
              </a:buClr>
              <a:buSzPts val="2800"/>
              <a:buNone/>
              <a:defRPr>
                <a:solidFill>
                  <a:srgbClr val="282828"/>
                </a:solidFill>
              </a:defRPr>
            </a:lvl7pPr>
            <a:lvl8pPr lvl="7" rtl="0">
              <a:spcBef>
                <a:spcPts val="0"/>
              </a:spcBef>
              <a:spcAft>
                <a:spcPts val="0"/>
              </a:spcAft>
              <a:buClr>
                <a:srgbClr val="282828"/>
              </a:buClr>
              <a:buSzPts val="2800"/>
              <a:buNone/>
              <a:defRPr>
                <a:solidFill>
                  <a:srgbClr val="282828"/>
                </a:solidFill>
              </a:defRPr>
            </a:lvl8pPr>
            <a:lvl9pPr lvl="8" rtl="0">
              <a:spcBef>
                <a:spcPts val="0"/>
              </a:spcBef>
              <a:spcAft>
                <a:spcPts val="0"/>
              </a:spcAft>
              <a:buClr>
                <a:srgbClr val="282828"/>
              </a:buClr>
              <a:buSzPts val="2800"/>
              <a:buNone/>
              <a:defRPr>
                <a:solidFill>
                  <a:srgbClr val="282828"/>
                </a:solidFill>
              </a:defRPr>
            </a:lvl9pPr>
          </a:lstStyle>
          <a:p/>
        </p:txBody>
      </p:sp>
      <p:sp>
        <p:nvSpPr>
          <p:cNvPr id="50" name="Google Shape;50;p4"/>
          <p:cNvSpPr txBox="1"/>
          <p:nvPr>
            <p:ph idx="1" type="subTitle"/>
          </p:nvPr>
        </p:nvSpPr>
        <p:spPr>
          <a:xfrm>
            <a:off x="2942850" y="1413975"/>
            <a:ext cx="25968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dk1"/>
                </a:solidFill>
              </a:defRPr>
            </a:lvl1pPr>
            <a:lvl2pPr lvl="1" rtl="0">
              <a:spcBef>
                <a:spcPts val="1600"/>
              </a:spcBef>
              <a:spcAft>
                <a:spcPts val="0"/>
              </a:spcAft>
              <a:buNone/>
              <a:defRPr>
                <a:solidFill>
                  <a:schemeClr val="dk1"/>
                </a:solidFill>
              </a:defRPr>
            </a:lvl2pPr>
            <a:lvl3pPr lvl="2" rtl="0">
              <a:spcBef>
                <a:spcPts val="1600"/>
              </a:spcBef>
              <a:spcAft>
                <a:spcPts val="0"/>
              </a:spcAft>
              <a:buNone/>
              <a:defRPr>
                <a:solidFill>
                  <a:schemeClr val="dk1"/>
                </a:solidFill>
              </a:defRPr>
            </a:lvl3pPr>
            <a:lvl4pPr lvl="3" rtl="0">
              <a:spcBef>
                <a:spcPts val="1600"/>
              </a:spcBef>
              <a:spcAft>
                <a:spcPts val="0"/>
              </a:spcAft>
              <a:buNone/>
              <a:defRPr>
                <a:solidFill>
                  <a:schemeClr val="dk1"/>
                </a:solidFill>
              </a:defRPr>
            </a:lvl4pPr>
            <a:lvl5pPr lvl="4" rtl="0">
              <a:spcBef>
                <a:spcPts val="1600"/>
              </a:spcBef>
              <a:spcAft>
                <a:spcPts val="0"/>
              </a:spcAft>
              <a:buNone/>
              <a:defRPr>
                <a:solidFill>
                  <a:schemeClr val="dk1"/>
                </a:solidFill>
              </a:defRPr>
            </a:lvl5pPr>
            <a:lvl6pPr lvl="5" rtl="0">
              <a:spcBef>
                <a:spcPts val="1600"/>
              </a:spcBef>
              <a:spcAft>
                <a:spcPts val="0"/>
              </a:spcAft>
              <a:buNone/>
              <a:defRPr>
                <a:solidFill>
                  <a:schemeClr val="dk1"/>
                </a:solidFill>
              </a:defRPr>
            </a:lvl6pPr>
            <a:lvl7pPr lvl="6" rtl="0">
              <a:spcBef>
                <a:spcPts val="1600"/>
              </a:spcBef>
              <a:spcAft>
                <a:spcPts val="0"/>
              </a:spcAft>
              <a:buNone/>
              <a:defRPr>
                <a:solidFill>
                  <a:schemeClr val="dk1"/>
                </a:solidFill>
              </a:defRPr>
            </a:lvl7pPr>
            <a:lvl8pPr lvl="7" rtl="0">
              <a:spcBef>
                <a:spcPts val="1600"/>
              </a:spcBef>
              <a:spcAft>
                <a:spcPts val="0"/>
              </a:spcAft>
              <a:buNone/>
              <a:defRPr>
                <a:solidFill>
                  <a:schemeClr val="dk1"/>
                </a:solidFill>
              </a:defRPr>
            </a:lvl8pPr>
            <a:lvl9pPr lvl="8" rtl="0">
              <a:spcBef>
                <a:spcPts val="1600"/>
              </a:spcBef>
              <a:spcAft>
                <a:spcPts val="1600"/>
              </a:spcAft>
              <a:buNone/>
              <a:defRPr>
                <a:solidFill>
                  <a:schemeClr val="dk1"/>
                </a:solidFill>
              </a:defRPr>
            </a:lvl9pPr>
          </a:lstStyle>
          <a:p/>
        </p:txBody>
      </p:sp>
      <p:grpSp>
        <p:nvGrpSpPr>
          <p:cNvPr id="51" name="Google Shape;51;p4"/>
          <p:cNvGrpSpPr/>
          <p:nvPr/>
        </p:nvGrpSpPr>
        <p:grpSpPr>
          <a:xfrm>
            <a:off x="1282795" y="216527"/>
            <a:ext cx="1042826" cy="1006939"/>
            <a:chOff x="2062800" y="892800"/>
            <a:chExt cx="2257200" cy="2163600"/>
          </a:xfrm>
        </p:grpSpPr>
        <p:sp>
          <p:nvSpPr>
            <p:cNvPr id="52" name="Google Shape;52;p4"/>
            <p:cNvSpPr/>
            <p:nvPr/>
          </p:nvSpPr>
          <p:spPr>
            <a:xfrm>
              <a:off x="2102575" y="925325"/>
              <a:ext cx="2190000" cy="2099700"/>
            </a:xfrm>
            <a:prstGeom prst="rect">
              <a:avLst/>
            </a:prstGeom>
            <a:noFill/>
            <a:ln cap="flat" cmpd="sng" w="19050">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a:off x="206280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a:off x="42479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a:off x="2062800" y="29809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4248000" y="29773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a:off x="2062800" y="19445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a:off x="4248000" y="19409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rot="5400000">
              <a:off x="31643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rot="5400000">
              <a:off x="3167950" y="29844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4"/>
          <p:cNvPicPr preferRelativeResize="0"/>
          <p:nvPr/>
        </p:nvPicPr>
        <p:blipFill rotWithShape="1">
          <a:blip r:embed="rId2">
            <a:alphaModFix/>
          </a:blip>
          <a:srcRect b="57600" l="50371" r="7229" t="0"/>
          <a:stretch/>
        </p:blipFill>
        <p:spPr>
          <a:xfrm>
            <a:off x="753625" y="641998"/>
            <a:ext cx="1187997" cy="118649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type="blank">
  <p:cSld name="BLANK">
    <p:spTree>
      <p:nvGrpSpPr>
        <p:cNvPr id="62" name="Shape 62"/>
        <p:cNvGrpSpPr/>
        <p:nvPr/>
      </p:nvGrpSpPr>
      <p:grpSpPr>
        <a:xfrm>
          <a:off x="0" y="0"/>
          <a:ext cx="0" cy="0"/>
          <a:chOff x="0" y="0"/>
          <a:chExt cx="0" cy="0"/>
        </a:xfrm>
      </p:grpSpPr>
      <p:sp>
        <p:nvSpPr>
          <p:cNvPr id="63" name="Google Shape;63;p5"/>
          <p:cNvSpPr/>
          <p:nvPr/>
        </p:nvSpPr>
        <p:spPr>
          <a:xfrm rot="5400000">
            <a:off x="3902400" y="-105150"/>
            <a:ext cx="1346400" cy="9151200"/>
          </a:xfrm>
          <a:prstGeom prst="rect">
            <a:avLst/>
          </a:prstGeom>
          <a:gradFill>
            <a:gsLst>
              <a:gs pos="0">
                <a:schemeClr val="accent1"/>
              </a:gs>
              <a:gs pos="27000">
                <a:schemeClr val="accent4"/>
              </a:gs>
              <a:gs pos="70000">
                <a:schemeClr val="accent2"/>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65" name="Google Shape;65;p5"/>
          <p:cNvPicPr preferRelativeResize="0"/>
          <p:nvPr/>
        </p:nvPicPr>
        <p:blipFill rotWithShape="1">
          <a:blip r:embed="rId2">
            <a:alphaModFix/>
          </a:blip>
          <a:srcRect b="57600" l="50371" r="7229" t="0"/>
          <a:stretch/>
        </p:blipFill>
        <p:spPr>
          <a:xfrm>
            <a:off x="6187250" y="3957148"/>
            <a:ext cx="1187997" cy="1186496"/>
          </a:xfrm>
          <a:prstGeom prst="rect">
            <a:avLst/>
          </a:prstGeom>
          <a:noFill/>
          <a:ln>
            <a:noFill/>
          </a:ln>
        </p:spPr>
      </p:pic>
      <p:grpSp>
        <p:nvGrpSpPr>
          <p:cNvPr id="66" name="Google Shape;66;p5"/>
          <p:cNvGrpSpPr/>
          <p:nvPr/>
        </p:nvGrpSpPr>
        <p:grpSpPr>
          <a:xfrm>
            <a:off x="6741945" y="2643375"/>
            <a:ext cx="1986336" cy="1914137"/>
            <a:chOff x="2062800" y="892800"/>
            <a:chExt cx="2257200" cy="2163600"/>
          </a:xfrm>
        </p:grpSpPr>
        <p:sp>
          <p:nvSpPr>
            <p:cNvPr id="67" name="Google Shape;67;p5"/>
            <p:cNvSpPr/>
            <p:nvPr/>
          </p:nvSpPr>
          <p:spPr>
            <a:xfrm>
              <a:off x="2102575" y="925325"/>
              <a:ext cx="2190000" cy="2099700"/>
            </a:xfrm>
            <a:prstGeom prst="rect">
              <a:avLst/>
            </a:prstGeom>
            <a:noFill/>
            <a:ln cap="flat" cmpd="sng" w="19050">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a:off x="206280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42479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2062800" y="29809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5"/>
            <p:cNvSpPr/>
            <p:nvPr/>
          </p:nvSpPr>
          <p:spPr>
            <a:xfrm>
              <a:off x="4248000" y="29773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a:off x="2062800" y="19445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5"/>
            <p:cNvSpPr/>
            <p:nvPr/>
          </p:nvSpPr>
          <p:spPr>
            <a:xfrm>
              <a:off x="4248000" y="19409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rot="5400000">
              <a:off x="31643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p:nvPr/>
          </p:nvSpPr>
          <p:spPr>
            <a:xfrm rot="5400000">
              <a:off x="3167950" y="29844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5"/>
          <p:cNvSpPr txBox="1"/>
          <p:nvPr>
            <p:ph type="title"/>
          </p:nvPr>
        </p:nvSpPr>
        <p:spPr>
          <a:xfrm>
            <a:off x="73350" y="3797250"/>
            <a:ext cx="558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1pPr>
            <a:lvl2pPr lvl="1" rtl="0">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2pPr>
            <a:lvl3pPr lvl="2" rtl="0">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3pPr>
            <a:lvl4pPr lvl="3" rtl="0">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4pPr>
            <a:lvl5pPr lvl="4" rtl="0">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5pPr>
            <a:lvl6pPr lvl="5" rtl="0">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6pPr>
            <a:lvl7pPr lvl="6" rtl="0">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7pPr>
            <a:lvl8pPr lvl="7" rtl="0">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8pPr>
            <a:lvl9pPr lvl="8" rtl="0">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9pPr>
          </a:lstStyle>
          <a:p/>
        </p:txBody>
      </p:sp>
      <p:sp>
        <p:nvSpPr>
          <p:cNvPr id="77" name="Google Shape;77;p5"/>
          <p:cNvSpPr txBox="1"/>
          <p:nvPr>
            <p:ph idx="1" type="subTitle"/>
          </p:nvPr>
        </p:nvSpPr>
        <p:spPr>
          <a:xfrm>
            <a:off x="73350" y="3403650"/>
            <a:ext cx="46548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3600">
                <a:solidFill>
                  <a:schemeClr val="accent1"/>
                </a:solidFill>
                <a:latin typeface="Montserrat"/>
                <a:ea typeface="Montserrat"/>
                <a:cs typeface="Montserrat"/>
                <a:sym typeface="Montserrat"/>
              </a:defRPr>
            </a:lvl1pPr>
            <a:lvl2pPr lvl="1" rtl="0">
              <a:spcBef>
                <a:spcPts val="1600"/>
              </a:spcBef>
              <a:spcAft>
                <a:spcPts val="0"/>
              </a:spcAft>
              <a:buNone/>
              <a:defRPr b="1" sz="3600">
                <a:solidFill>
                  <a:srgbClr val="6FA8DC"/>
                </a:solidFill>
                <a:latin typeface="Montserrat"/>
                <a:ea typeface="Montserrat"/>
                <a:cs typeface="Montserrat"/>
                <a:sym typeface="Montserrat"/>
              </a:defRPr>
            </a:lvl2pPr>
            <a:lvl3pPr lvl="2" rtl="0">
              <a:spcBef>
                <a:spcPts val="1600"/>
              </a:spcBef>
              <a:spcAft>
                <a:spcPts val="0"/>
              </a:spcAft>
              <a:buNone/>
              <a:defRPr b="1" sz="3600">
                <a:solidFill>
                  <a:srgbClr val="6FA8DC"/>
                </a:solidFill>
                <a:latin typeface="Montserrat"/>
                <a:ea typeface="Montserrat"/>
                <a:cs typeface="Montserrat"/>
                <a:sym typeface="Montserrat"/>
              </a:defRPr>
            </a:lvl3pPr>
            <a:lvl4pPr lvl="3" rtl="0">
              <a:spcBef>
                <a:spcPts val="1600"/>
              </a:spcBef>
              <a:spcAft>
                <a:spcPts val="0"/>
              </a:spcAft>
              <a:buNone/>
              <a:defRPr b="1" sz="3600">
                <a:solidFill>
                  <a:srgbClr val="6FA8DC"/>
                </a:solidFill>
                <a:latin typeface="Montserrat"/>
                <a:ea typeface="Montserrat"/>
                <a:cs typeface="Montserrat"/>
                <a:sym typeface="Montserrat"/>
              </a:defRPr>
            </a:lvl4pPr>
            <a:lvl5pPr lvl="4" rtl="0">
              <a:spcBef>
                <a:spcPts val="1600"/>
              </a:spcBef>
              <a:spcAft>
                <a:spcPts val="0"/>
              </a:spcAft>
              <a:buNone/>
              <a:defRPr b="1" sz="3600">
                <a:solidFill>
                  <a:srgbClr val="6FA8DC"/>
                </a:solidFill>
                <a:latin typeface="Montserrat"/>
                <a:ea typeface="Montserrat"/>
                <a:cs typeface="Montserrat"/>
                <a:sym typeface="Montserrat"/>
              </a:defRPr>
            </a:lvl5pPr>
            <a:lvl6pPr lvl="5" rtl="0">
              <a:spcBef>
                <a:spcPts val="1600"/>
              </a:spcBef>
              <a:spcAft>
                <a:spcPts val="0"/>
              </a:spcAft>
              <a:buNone/>
              <a:defRPr b="1" sz="3600">
                <a:solidFill>
                  <a:srgbClr val="6FA8DC"/>
                </a:solidFill>
                <a:latin typeface="Montserrat"/>
                <a:ea typeface="Montserrat"/>
                <a:cs typeface="Montserrat"/>
                <a:sym typeface="Montserrat"/>
              </a:defRPr>
            </a:lvl6pPr>
            <a:lvl7pPr lvl="6" rtl="0">
              <a:spcBef>
                <a:spcPts val="1600"/>
              </a:spcBef>
              <a:spcAft>
                <a:spcPts val="0"/>
              </a:spcAft>
              <a:buNone/>
              <a:defRPr b="1" sz="3600">
                <a:solidFill>
                  <a:srgbClr val="6FA8DC"/>
                </a:solidFill>
                <a:latin typeface="Montserrat"/>
                <a:ea typeface="Montserrat"/>
                <a:cs typeface="Montserrat"/>
                <a:sym typeface="Montserrat"/>
              </a:defRPr>
            </a:lvl7pPr>
            <a:lvl8pPr lvl="7" rtl="0">
              <a:spcBef>
                <a:spcPts val="1600"/>
              </a:spcBef>
              <a:spcAft>
                <a:spcPts val="0"/>
              </a:spcAft>
              <a:buNone/>
              <a:defRPr b="1" sz="3600">
                <a:solidFill>
                  <a:srgbClr val="6FA8DC"/>
                </a:solidFill>
                <a:latin typeface="Montserrat"/>
                <a:ea typeface="Montserrat"/>
                <a:cs typeface="Montserrat"/>
                <a:sym typeface="Montserrat"/>
              </a:defRPr>
            </a:lvl8pPr>
            <a:lvl9pPr lvl="8" rtl="0">
              <a:spcBef>
                <a:spcPts val="1600"/>
              </a:spcBef>
              <a:spcAft>
                <a:spcPts val="1600"/>
              </a:spcAft>
              <a:buNone/>
              <a:defRPr b="1" sz="3600">
                <a:solidFill>
                  <a:srgbClr val="6FA8DC"/>
                </a:solidFill>
                <a:latin typeface="Montserrat"/>
                <a:ea typeface="Montserrat"/>
                <a:cs typeface="Montserrat"/>
                <a:sym typeface="Montserrat"/>
              </a:defRPr>
            </a:lvl9pPr>
          </a:lstStyle>
          <a:p/>
        </p:txBody>
      </p:sp>
      <p:sp>
        <p:nvSpPr>
          <p:cNvPr id="78" name="Google Shape;78;p5"/>
          <p:cNvSpPr txBox="1"/>
          <p:nvPr>
            <p:ph idx="2" type="body"/>
          </p:nvPr>
        </p:nvSpPr>
        <p:spPr>
          <a:xfrm>
            <a:off x="631200" y="480475"/>
            <a:ext cx="5441100" cy="29232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9" name="Google Shape;79;p5"/>
          <p:cNvSpPr txBox="1"/>
          <p:nvPr/>
        </p:nvSpPr>
        <p:spPr>
          <a:xfrm rot="5400000">
            <a:off x="-679350" y="46732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2"/>
                </a:solidFill>
                <a:latin typeface="Barlow Condensed"/>
                <a:ea typeface="Barlow Condensed"/>
                <a:cs typeface="Barlow Condensed"/>
                <a:sym typeface="Barlow Condensed"/>
              </a:rPr>
              <a:t>SLIDESMANIA.COM</a:t>
            </a:r>
            <a:endParaRPr sz="1200">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LANK_2">
    <p:spTree>
      <p:nvGrpSpPr>
        <p:cNvPr id="80" name="Shape 80"/>
        <p:cNvGrpSpPr/>
        <p:nvPr/>
      </p:nvGrpSpPr>
      <p:grpSpPr>
        <a:xfrm>
          <a:off x="0" y="0"/>
          <a:ext cx="0" cy="0"/>
          <a:chOff x="0" y="0"/>
          <a:chExt cx="0" cy="0"/>
        </a:xfrm>
      </p:grpSpPr>
      <p:sp>
        <p:nvSpPr>
          <p:cNvPr id="81" name="Google Shape;81;p6"/>
          <p:cNvSpPr/>
          <p:nvPr/>
        </p:nvSpPr>
        <p:spPr>
          <a:xfrm rot="5400000">
            <a:off x="3167850" y="-839850"/>
            <a:ext cx="2815500" cy="9151200"/>
          </a:xfrm>
          <a:prstGeom prst="rect">
            <a:avLst/>
          </a:prstGeom>
          <a:gradFill>
            <a:gsLst>
              <a:gs pos="0">
                <a:schemeClr val="accent1"/>
              </a:gs>
              <a:gs pos="27000">
                <a:schemeClr val="accent4"/>
              </a:gs>
              <a:gs pos="70000">
                <a:schemeClr val="accent2"/>
              </a:gs>
              <a:gs pos="100000">
                <a:schemeClr val="accent3"/>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2" name="Google Shape;8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83" name="Google Shape;83;p6"/>
          <p:cNvPicPr preferRelativeResize="0"/>
          <p:nvPr/>
        </p:nvPicPr>
        <p:blipFill rotWithShape="1">
          <a:blip r:embed="rId2">
            <a:alphaModFix/>
          </a:blip>
          <a:srcRect b="57600" l="50371" r="7229" t="0"/>
          <a:stretch/>
        </p:blipFill>
        <p:spPr>
          <a:xfrm>
            <a:off x="0" y="3956998"/>
            <a:ext cx="1187997" cy="1186496"/>
          </a:xfrm>
          <a:prstGeom prst="rect">
            <a:avLst/>
          </a:prstGeom>
          <a:noFill/>
          <a:ln>
            <a:noFill/>
          </a:ln>
        </p:spPr>
      </p:pic>
      <p:grpSp>
        <p:nvGrpSpPr>
          <p:cNvPr id="84" name="Google Shape;84;p6"/>
          <p:cNvGrpSpPr/>
          <p:nvPr/>
        </p:nvGrpSpPr>
        <p:grpSpPr>
          <a:xfrm>
            <a:off x="542695" y="3110047"/>
            <a:ext cx="1589069" cy="1553032"/>
            <a:chOff x="2062800" y="892800"/>
            <a:chExt cx="2257200" cy="2163600"/>
          </a:xfrm>
        </p:grpSpPr>
        <p:sp>
          <p:nvSpPr>
            <p:cNvPr id="85" name="Google Shape;85;p6"/>
            <p:cNvSpPr/>
            <p:nvPr/>
          </p:nvSpPr>
          <p:spPr>
            <a:xfrm>
              <a:off x="2102575" y="925325"/>
              <a:ext cx="2190000" cy="2099700"/>
            </a:xfrm>
            <a:prstGeom prst="rect">
              <a:avLst/>
            </a:prstGeom>
            <a:noFill/>
            <a:ln cap="flat" cmpd="sng" w="19050">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a:off x="206280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p:nvPr/>
          </p:nvSpPr>
          <p:spPr>
            <a:xfrm>
              <a:off x="42479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6"/>
            <p:cNvSpPr/>
            <p:nvPr/>
          </p:nvSpPr>
          <p:spPr>
            <a:xfrm>
              <a:off x="2062800" y="29809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p:nvPr/>
          </p:nvSpPr>
          <p:spPr>
            <a:xfrm>
              <a:off x="4248000" y="29773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6"/>
            <p:cNvSpPr/>
            <p:nvPr/>
          </p:nvSpPr>
          <p:spPr>
            <a:xfrm>
              <a:off x="2062800" y="19445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6"/>
            <p:cNvSpPr/>
            <p:nvPr/>
          </p:nvSpPr>
          <p:spPr>
            <a:xfrm>
              <a:off x="4248000" y="19409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p:nvPr/>
          </p:nvSpPr>
          <p:spPr>
            <a:xfrm rot="5400000">
              <a:off x="31643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
            <p:cNvSpPr/>
            <p:nvPr/>
          </p:nvSpPr>
          <p:spPr>
            <a:xfrm rot="5400000">
              <a:off x="3167950" y="29844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 name="Google Shape;94;p6"/>
          <p:cNvSpPr txBox="1"/>
          <p:nvPr>
            <p:ph type="title"/>
          </p:nvPr>
        </p:nvSpPr>
        <p:spPr>
          <a:xfrm>
            <a:off x="0" y="2332650"/>
            <a:ext cx="909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1pPr>
            <a:lvl2pPr lvl="1"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2pPr>
            <a:lvl3pPr lvl="2"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3pPr>
            <a:lvl4pPr lvl="3"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4pPr>
            <a:lvl5pPr lvl="4"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5pPr>
            <a:lvl6pPr lvl="5"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6pPr>
            <a:lvl7pPr lvl="6"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7pPr>
            <a:lvl8pPr lvl="7"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8pPr>
            <a:lvl9pPr lvl="8"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9pPr>
          </a:lstStyle>
          <a:p/>
        </p:txBody>
      </p:sp>
      <p:sp>
        <p:nvSpPr>
          <p:cNvPr id="95" name="Google Shape;95;p6"/>
          <p:cNvSpPr txBox="1"/>
          <p:nvPr>
            <p:ph idx="1" type="subTitle"/>
          </p:nvPr>
        </p:nvSpPr>
        <p:spPr>
          <a:xfrm>
            <a:off x="73350" y="1879650"/>
            <a:ext cx="89478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3600">
                <a:solidFill>
                  <a:schemeClr val="accent1"/>
                </a:solidFill>
                <a:latin typeface="Montserrat"/>
                <a:ea typeface="Montserrat"/>
                <a:cs typeface="Montserrat"/>
                <a:sym typeface="Montserrat"/>
              </a:defRPr>
            </a:lvl1pPr>
            <a:lvl2pPr lvl="1" rtl="0" algn="ctr">
              <a:spcBef>
                <a:spcPts val="1600"/>
              </a:spcBef>
              <a:spcAft>
                <a:spcPts val="0"/>
              </a:spcAft>
              <a:buNone/>
              <a:defRPr b="1" sz="3600">
                <a:solidFill>
                  <a:srgbClr val="6FA8DC"/>
                </a:solidFill>
                <a:latin typeface="Montserrat"/>
                <a:ea typeface="Montserrat"/>
                <a:cs typeface="Montserrat"/>
                <a:sym typeface="Montserrat"/>
              </a:defRPr>
            </a:lvl2pPr>
            <a:lvl3pPr lvl="2" rtl="0" algn="ctr">
              <a:spcBef>
                <a:spcPts val="1600"/>
              </a:spcBef>
              <a:spcAft>
                <a:spcPts val="0"/>
              </a:spcAft>
              <a:buNone/>
              <a:defRPr b="1" sz="3600">
                <a:solidFill>
                  <a:srgbClr val="6FA8DC"/>
                </a:solidFill>
                <a:latin typeface="Montserrat"/>
                <a:ea typeface="Montserrat"/>
                <a:cs typeface="Montserrat"/>
                <a:sym typeface="Montserrat"/>
              </a:defRPr>
            </a:lvl3pPr>
            <a:lvl4pPr lvl="3" rtl="0" algn="ctr">
              <a:spcBef>
                <a:spcPts val="1600"/>
              </a:spcBef>
              <a:spcAft>
                <a:spcPts val="0"/>
              </a:spcAft>
              <a:buNone/>
              <a:defRPr b="1" sz="3600">
                <a:solidFill>
                  <a:srgbClr val="6FA8DC"/>
                </a:solidFill>
                <a:latin typeface="Montserrat"/>
                <a:ea typeface="Montserrat"/>
                <a:cs typeface="Montserrat"/>
                <a:sym typeface="Montserrat"/>
              </a:defRPr>
            </a:lvl4pPr>
            <a:lvl5pPr lvl="4" rtl="0" algn="ctr">
              <a:spcBef>
                <a:spcPts val="1600"/>
              </a:spcBef>
              <a:spcAft>
                <a:spcPts val="0"/>
              </a:spcAft>
              <a:buNone/>
              <a:defRPr b="1" sz="3600">
                <a:solidFill>
                  <a:srgbClr val="6FA8DC"/>
                </a:solidFill>
                <a:latin typeface="Montserrat"/>
                <a:ea typeface="Montserrat"/>
                <a:cs typeface="Montserrat"/>
                <a:sym typeface="Montserrat"/>
              </a:defRPr>
            </a:lvl5pPr>
            <a:lvl6pPr lvl="5" rtl="0" algn="ctr">
              <a:spcBef>
                <a:spcPts val="1600"/>
              </a:spcBef>
              <a:spcAft>
                <a:spcPts val="0"/>
              </a:spcAft>
              <a:buNone/>
              <a:defRPr b="1" sz="3600">
                <a:solidFill>
                  <a:srgbClr val="6FA8DC"/>
                </a:solidFill>
                <a:latin typeface="Montserrat"/>
                <a:ea typeface="Montserrat"/>
                <a:cs typeface="Montserrat"/>
                <a:sym typeface="Montserrat"/>
              </a:defRPr>
            </a:lvl6pPr>
            <a:lvl7pPr lvl="6" rtl="0" algn="ctr">
              <a:spcBef>
                <a:spcPts val="1600"/>
              </a:spcBef>
              <a:spcAft>
                <a:spcPts val="0"/>
              </a:spcAft>
              <a:buNone/>
              <a:defRPr b="1" sz="3600">
                <a:solidFill>
                  <a:srgbClr val="6FA8DC"/>
                </a:solidFill>
                <a:latin typeface="Montserrat"/>
                <a:ea typeface="Montserrat"/>
                <a:cs typeface="Montserrat"/>
                <a:sym typeface="Montserrat"/>
              </a:defRPr>
            </a:lvl7pPr>
            <a:lvl8pPr lvl="7" rtl="0" algn="ctr">
              <a:spcBef>
                <a:spcPts val="1600"/>
              </a:spcBef>
              <a:spcAft>
                <a:spcPts val="0"/>
              </a:spcAft>
              <a:buNone/>
              <a:defRPr b="1" sz="3600">
                <a:solidFill>
                  <a:srgbClr val="6FA8DC"/>
                </a:solidFill>
                <a:latin typeface="Montserrat"/>
                <a:ea typeface="Montserrat"/>
                <a:cs typeface="Montserrat"/>
                <a:sym typeface="Montserrat"/>
              </a:defRPr>
            </a:lvl8pPr>
            <a:lvl9pPr lvl="8" rtl="0" algn="ctr">
              <a:spcBef>
                <a:spcPts val="1600"/>
              </a:spcBef>
              <a:spcAft>
                <a:spcPts val="1600"/>
              </a:spcAft>
              <a:buNone/>
              <a:defRPr b="1" sz="3600">
                <a:solidFill>
                  <a:srgbClr val="6FA8DC"/>
                </a:solidFill>
                <a:latin typeface="Montserrat"/>
                <a:ea typeface="Montserrat"/>
                <a:cs typeface="Montserrat"/>
                <a:sym typeface="Montserrat"/>
              </a:defRPr>
            </a:lvl9pPr>
          </a:lstStyle>
          <a:p/>
        </p:txBody>
      </p:sp>
      <p:sp>
        <p:nvSpPr>
          <p:cNvPr id="96" name="Google Shape;96;p6"/>
          <p:cNvSpPr txBox="1"/>
          <p:nvPr/>
        </p:nvSpPr>
        <p:spPr>
          <a:xfrm rot="5400000">
            <a:off x="-679350" y="46732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2"/>
                </a:solidFill>
                <a:latin typeface="Barlow Condensed"/>
                <a:ea typeface="Barlow Condensed"/>
                <a:cs typeface="Barlow Condensed"/>
                <a:sym typeface="Barlow Condensed"/>
              </a:rPr>
              <a:t>SLIDESMANIA.COM</a:t>
            </a:r>
            <a:endParaRPr sz="1200">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1">
  <p:cSld name="BLANK_2_1">
    <p:spTree>
      <p:nvGrpSpPr>
        <p:cNvPr id="97" name="Shape 97"/>
        <p:cNvGrpSpPr/>
        <p:nvPr/>
      </p:nvGrpSpPr>
      <p:grpSpPr>
        <a:xfrm>
          <a:off x="0" y="0"/>
          <a:ext cx="0" cy="0"/>
          <a:chOff x="0" y="0"/>
          <a:chExt cx="0" cy="0"/>
        </a:xfrm>
      </p:grpSpPr>
      <p:sp>
        <p:nvSpPr>
          <p:cNvPr id="98" name="Google Shape;98;p7"/>
          <p:cNvSpPr/>
          <p:nvPr/>
        </p:nvSpPr>
        <p:spPr>
          <a:xfrm rot="-5400000">
            <a:off x="3373050" y="-3373050"/>
            <a:ext cx="2405100" cy="9151200"/>
          </a:xfrm>
          <a:prstGeom prst="rect">
            <a:avLst/>
          </a:prstGeom>
          <a:gradFill>
            <a:gsLst>
              <a:gs pos="0">
                <a:schemeClr val="accent1"/>
              </a:gs>
              <a:gs pos="27000">
                <a:schemeClr val="accent4"/>
              </a:gs>
              <a:gs pos="70000">
                <a:schemeClr val="accent2"/>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00" name="Google Shape;100;p7"/>
          <p:cNvPicPr preferRelativeResize="0"/>
          <p:nvPr/>
        </p:nvPicPr>
        <p:blipFill rotWithShape="1">
          <a:blip r:embed="rId2">
            <a:alphaModFix/>
          </a:blip>
          <a:srcRect b="57600" l="50371" r="7229" t="0"/>
          <a:stretch/>
        </p:blipFill>
        <p:spPr>
          <a:xfrm>
            <a:off x="0" y="4190522"/>
            <a:ext cx="950883" cy="952981"/>
          </a:xfrm>
          <a:prstGeom prst="rect">
            <a:avLst/>
          </a:prstGeom>
          <a:noFill/>
          <a:ln>
            <a:noFill/>
          </a:ln>
        </p:spPr>
      </p:pic>
      <p:grpSp>
        <p:nvGrpSpPr>
          <p:cNvPr id="101" name="Google Shape;101;p7"/>
          <p:cNvGrpSpPr/>
          <p:nvPr/>
        </p:nvGrpSpPr>
        <p:grpSpPr>
          <a:xfrm>
            <a:off x="433993" y="3510675"/>
            <a:ext cx="1271481" cy="1248397"/>
            <a:chOff x="2062800" y="892800"/>
            <a:chExt cx="2257200" cy="2163600"/>
          </a:xfrm>
        </p:grpSpPr>
        <p:sp>
          <p:nvSpPr>
            <p:cNvPr id="102" name="Google Shape;102;p7"/>
            <p:cNvSpPr/>
            <p:nvPr/>
          </p:nvSpPr>
          <p:spPr>
            <a:xfrm>
              <a:off x="2102575" y="925325"/>
              <a:ext cx="2190000" cy="2099700"/>
            </a:xfrm>
            <a:prstGeom prst="rect">
              <a:avLst/>
            </a:prstGeom>
            <a:noFill/>
            <a:ln cap="flat" cmpd="sng" w="19050">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p:nvPr/>
          </p:nvSpPr>
          <p:spPr>
            <a:xfrm>
              <a:off x="206280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p:nvPr/>
          </p:nvSpPr>
          <p:spPr>
            <a:xfrm>
              <a:off x="42479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p:nvPr/>
          </p:nvSpPr>
          <p:spPr>
            <a:xfrm>
              <a:off x="2062800" y="29809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p:nvPr/>
          </p:nvSpPr>
          <p:spPr>
            <a:xfrm>
              <a:off x="4248000" y="297732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
            <p:cNvSpPr/>
            <p:nvPr/>
          </p:nvSpPr>
          <p:spPr>
            <a:xfrm>
              <a:off x="2062800" y="19445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a:off x="4248000" y="1940975"/>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p:nvPr/>
          </p:nvSpPr>
          <p:spPr>
            <a:xfrm rot="5400000">
              <a:off x="3164350" y="8928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rot="5400000">
              <a:off x="3167950" y="2984400"/>
              <a:ext cx="72000" cy="72000"/>
            </a:xfrm>
            <a:prstGeom prst="rect">
              <a:avLst/>
            </a:pr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7"/>
          <p:cNvSpPr txBox="1"/>
          <p:nvPr>
            <p:ph type="title"/>
          </p:nvPr>
        </p:nvSpPr>
        <p:spPr>
          <a:xfrm>
            <a:off x="0" y="1900650"/>
            <a:ext cx="909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1pPr>
            <a:lvl2pPr lvl="1"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2pPr>
            <a:lvl3pPr lvl="2"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3pPr>
            <a:lvl4pPr lvl="3"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4pPr>
            <a:lvl5pPr lvl="4"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5pPr>
            <a:lvl6pPr lvl="5"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6pPr>
            <a:lvl7pPr lvl="6"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7pPr>
            <a:lvl8pPr lvl="7"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8pPr>
            <a:lvl9pPr lvl="8" rtl="0" algn="ctr">
              <a:spcBef>
                <a:spcPts val="0"/>
              </a:spcBef>
              <a:spcAft>
                <a:spcPts val="0"/>
              </a:spcAft>
              <a:buClr>
                <a:srgbClr val="F3F3F3"/>
              </a:buClr>
              <a:buSzPts val="2800"/>
              <a:buFont typeface="Montserrat SemiBold"/>
              <a:buNone/>
              <a:defRPr b="0">
                <a:solidFill>
                  <a:srgbClr val="F3F3F3"/>
                </a:solidFill>
                <a:latin typeface="Montserrat SemiBold"/>
                <a:ea typeface="Montserrat SemiBold"/>
                <a:cs typeface="Montserrat SemiBold"/>
                <a:sym typeface="Montserrat SemiBold"/>
              </a:defRPr>
            </a:lvl9pPr>
          </a:lstStyle>
          <a:p/>
        </p:txBody>
      </p:sp>
      <p:sp>
        <p:nvSpPr>
          <p:cNvPr id="112" name="Google Shape;112;p7"/>
          <p:cNvSpPr txBox="1"/>
          <p:nvPr>
            <p:ph idx="1" type="subTitle"/>
          </p:nvPr>
        </p:nvSpPr>
        <p:spPr>
          <a:xfrm>
            <a:off x="71700" y="2473350"/>
            <a:ext cx="89478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3600">
                <a:solidFill>
                  <a:schemeClr val="accent1"/>
                </a:solidFill>
                <a:latin typeface="Montserrat"/>
                <a:ea typeface="Montserrat"/>
                <a:cs typeface="Montserrat"/>
                <a:sym typeface="Montserrat"/>
              </a:defRPr>
            </a:lvl1pPr>
            <a:lvl2pPr lvl="1" rtl="0" algn="ctr">
              <a:spcBef>
                <a:spcPts val="1600"/>
              </a:spcBef>
              <a:spcAft>
                <a:spcPts val="0"/>
              </a:spcAft>
              <a:buNone/>
              <a:defRPr b="1" sz="3600">
                <a:solidFill>
                  <a:srgbClr val="6FA8DC"/>
                </a:solidFill>
                <a:latin typeface="Montserrat"/>
                <a:ea typeface="Montserrat"/>
                <a:cs typeface="Montserrat"/>
                <a:sym typeface="Montserrat"/>
              </a:defRPr>
            </a:lvl2pPr>
            <a:lvl3pPr lvl="2" rtl="0" algn="ctr">
              <a:spcBef>
                <a:spcPts val="1600"/>
              </a:spcBef>
              <a:spcAft>
                <a:spcPts val="0"/>
              </a:spcAft>
              <a:buNone/>
              <a:defRPr b="1" sz="3600">
                <a:solidFill>
                  <a:srgbClr val="6FA8DC"/>
                </a:solidFill>
                <a:latin typeface="Montserrat"/>
                <a:ea typeface="Montserrat"/>
                <a:cs typeface="Montserrat"/>
                <a:sym typeface="Montserrat"/>
              </a:defRPr>
            </a:lvl3pPr>
            <a:lvl4pPr lvl="3" rtl="0" algn="ctr">
              <a:spcBef>
                <a:spcPts val="1600"/>
              </a:spcBef>
              <a:spcAft>
                <a:spcPts val="0"/>
              </a:spcAft>
              <a:buNone/>
              <a:defRPr b="1" sz="3600">
                <a:solidFill>
                  <a:srgbClr val="6FA8DC"/>
                </a:solidFill>
                <a:latin typeface="Montserrat"/>
                <a:ea typeface="Montserrat"/>
                <a:cs typeface="Montserrat"/>
                <a:sym typeface="Montserrat"/>
              </a:defRPr>
            </a:lvl4pPr>
            <a:lvl5pPr lvl="4" rtl="0" algn="ctr">
              <a:spcBef>
                <a:spcPts val="1600"/>
              </a:spcBef>
              <a:spcAft>
                <a:spcPts val="0"/>
              </a:spcAft>
              <a:buNone/>
              <a:defRPr b="1" sz="3600">
                <a:solidFill>
                  <a:srgbClr val="6FA8DC"/>
                </a:solidFill>
                <a:latin typeface="Montserrat"/>
                <a:ea typeface="Montserrat"/>
                <a:cs typeface="Montserrat"/>
                <a:sym typeface="Montserrat"/>
              </a:defRPr>
            </a:lvl5pPr>
            <a:lvl6pPr lvl="5" rtl="0" algn="ctr">
              <a:spcBef>
                <a:spcPts val="1600"/>
              </a:spcBef>
              <a:spcAft>
                <a:spcPts val="0"/>
              </a:spcAft>
              <a:buNone/>
              <a:defRPr b="1" sz="3600">
                <a:solidFill>
                  <a:srgbClr val="6FA8DC"/>
                </a:solidFill>
                <a:latin typeface="Montserrat"/>
                <a:ea typeface="Montserrat"/>
                <a:cs typeface="Montserrat"/>
                <a:sym typeface="Montserrat"/>
              </a:defRPr>
            </a:lvl6pPr>
            <a:lvl7pPr lvl="6" rtl="0" algn="ctr">
              <a:spcBef>
                <a:spcPts val="1600"/>
              </a:spcBef>
              <a:spcAft>
                <a:spcPts val="0"/>
              </a:spcAft>
              <a:buNone/>
              <a:defRPr b="1" sz="3600">
                <a:solidFill>
                  <a:srgbClr val="6FA8DC"/>
                </a:solidFill>
                <a:latin typeface="Montserrat"/>
                <a:ea typeface="Montserrat"/>
                <a:cs typeface="Montserrat"/>
                <a:sym typeface="Montserrat"/>
              </a:defRPr>
            </a:lvl7pPr>
            <a:lvl8pPr lvl="7" rtl="0" algn="ctr">
              <a:spcBef>
                <a:spcPts val="1600"/>
              </a:spcBef>
              <a:spcAft>
                <a:spcPts val="0"/>
              </a:spcAft>
              <a:buNone/>
              <a:defRPr b="1" sz="3600">
                <a:solidFill>
                  <a:srgbClr val="6FA8DC"/>
                </a:solidFill>
                <a:latin typeface="Montserrat"/>
                <a:ea typeface="Montserrat"/>
                <a:cs typeface="Montserrat"/>
                <a:sym typeface="Montserrat"/>
              </a:defRPr>
            </a:lvl8pPr>
            <a:lvl9pPr lvl="8" rtl="0" algn="ctr">
              <a:spcBef>
                <a:spcPts val="1600"/>
              </a:spcBef>
              <a:spcAft>
                <a:spcPts val="1600"/>
              </a:spcAft>
              <a:buNone/>
              <a:defRPr b="1" sz="3600">
                <a:solidFill>
                  <a:srgbClr val="6FA8DC"/>
                </a:solidFill>
                <a:latin typeface="Montserrat"/>
                <a:ea typeface="Montserrat"/>
                <a:cs typeface="Montserrat"/>
                <a:sym typeface="Montserra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113" name="Shape 113"/>
        <p:cNvGrpSpPr/>
        <p:nvPr/>
      </p:nvGrpSpPr>
      <p:grpSpPr>
        <a:xfrm>
          <a:off x="0" y="0"/>
          <a:ext cx="0" cy="0"/>
          <a:chOff x="0" y="0"/>
          <a:chExt cx="0" cy="0"/>
        </a:xfrm>
      </p:grpSpPr>
      <p:sp>
        <p:nvSpPr>
          <p:cNvPr id="114" name="Google Shape;11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15" name="Shape 115"/>
        <p:cNvGrpSpPr/>
        <p:nvPr/>
      </p:nvGrpSpPr>
      <p:grpSpPr>
        <a:xfrm>
          <a:off x="0" y="0"/>
          <a:ext cx="0" cy="0"/>
          <a:chOff x="0" y="0"/>
          <a:chExt cx="0" cy="0"/>
        </a:xfrm>
      </p:grpSpPr>
      <p:sp>
        <p:nvSpPr>
          <p:cNvPr id="116" name="Google Shape;116;p9"/>
          <p:cNvSpPr/>
          <p:nvPr/>
        </p:nvSpPr>
        <p:spPr>
          <a:xfrm>
            <a:off x="0" y="0"/>
            <a:ext cx="9132900" cy="513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 name="Google Shape;117;p9">
            <a:hlinkClick r:id="rId2"/>
          </p:cNvPr>
          <p:cNvPicPr preferRelativeResize="0"/>
          <p:nvPr/>
        </p:nvPicPr>
        <p:blipFill rotWithShape="1">
          <a:blip r:embed="rId3">
            <a:alphaModFix/>
          </a:blip>
          <a:srcRect b="0" l="0" r="0" t="0"/>
          <a:stretch/>
        </p:blipFill>
        <p:spPr>
          <a:xfrm>
            <a:off x="423400" y="435650"/>
            <a:ext cx="3735526" cy="1611900"/>
          </a:xfrm>
          <a:prstGeom prst="rect">
            <a:avLst/>
          </a:prstGeom>
          <a:noFill/>
          <a:ln>
            <a:noFill/>
          </a:ln>
        </p:spPr>
      </p:pic>
      <p:sp>
        <p:nvSpPr>
          <p:cNvPr id="118" name="Google Shape;118;p9"/>
          <p:cNvSpPr txBox="1"/>
          <p:nvPr/>
        </p:nvSpPr>
        <p:spPr>
          <a:xfrm>
            <a:off x="423400" y="2140975"/>
            <a:ext cx="5636400" cy="217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2600">
                <a:solidFill>
                  <a:srgbClr val="3F3F3F"/>
                </a:solidFill>
                <a:latin typeface="Poppins"/>
                <a:ea typeface="Poppins"/>
                <a:cs typeface="Poppins"/>
                <a:sym typeface="Poppins"/>
              </a:rPr>
              <a:t>Free </a:t>
            </a:r>
            <a:r>
              <a:rPr lang="en-GB" sz="2600">
                <a:solidFill>
                  <a:srgbClr val="3F3F3F"/>
                </a:solidFill>
                <a:latin typeface="Poppins"/>
                <a:ea typeface="Poppins"/>
                <a:cs typeface="Poppins"/>
                <a:sym typeface="Poppins"/>
              </a:rPr>
              <a:t>themes and templates for </a:t>
            </a:r>
            <a:r>
              <a:rPr b="1" lang="en-GB" sz="2600">
                <a:solidFill>
                  <a:srgbClr val="3F3F3F"/>
                </a:solidFill>
                <a:latin typeface="Poppins"/>
                <a:ea typeface="Poppins"/>
                <a:cs typeface="Poppins"/>
                <a:sym typeface="Poppins"/>
              </a:rPr>
              <a:t>Google Slides</a:t>
            </a:r>
            <a:r>
              <a:rPr lang="en-GB" sz="2600">
                <a:solidFill>
                  <a:srgbClr val="3F3F3F"/>
                </a:solidFill>
                <a:latin typeface="Poppins"/>
                <a:ea typeface="Poppins"/>
                <a:cs typeface="Poppins"/>
                <a:sym typeface="Poppins"/>
              </a:rPr>
              <a:t> or </a:t>
            </a:r>
            <a:r>
              <a:rPr b="1" lang="en-GB" sz="2600">
                <a:solidFill>
                  <a:srgbClr val="3F3F3F"/>
                </a:solidFill>
                <a:latin typeface="Poppins"/>
                <a:ea typeface="Poppins"/>
                <a:cs typeface="Poppins"/>
                <a:sym typeface="Poppins"/>
              </a:rPr>
              <a:t>PowerPoint</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rPr b="1" lang="en-GB" sz="2100">
                <a:solidFill>
                  <a:srgbClr val="FFCB25"/>
                </a:solidFill>
                <a:latin typeface="Poppins"/>
                <a:ea typeface="Poppins"/>
                <a:cs typeface="Poppins"/>
                <a:sym typeface="Poppins"/>
              </a:rPr>
              <a:t>NOT to be sold as is or modified! </a:t>
            </a:r>
            <a:endParaRPr b="1" sz="2100">
              <a:solidFill>
                <a:srgbClr val="FFCB25"/>
              </a:solidFill>
              <a:latin typeface="Poppins"/>
              <a:ea typeface="Poppins"/>
              <a:cs typeface="Poppins"/>
              <a:sym typeface="Poppins"/>
            </a:endParaRPr>
          </a:p>
          <a:p>
            <a:pPr indent="0" lvl="0" marL="0" marR="0" rtl="0" algn="l">
              <a:spcBef>
                <a:spcPts val="0"/>
              </a:spcBef>
              <a:spcAft>
                <a:spcPts val="0"/>
              </a:spcAft>
              <a:buNone/>
            </a:pPr>
            <a:r>
              <a:rPr lang="en-GB">
                <a:solidFill>
                  <a:srgbClr val="3F3F3F"/>
                </a:solidFill>
                <a:latin typeface="Poppins"/>
                <a:ea typeface="Poppins"/>
                <a:cs typeface="Poppins"/>
                <a:sym typeface="Poppins"/>
              </a:rPr>
              <a:t>Read </a:t>
            </a:r>
            <a:r>
              <a:rPr lang="en-GB" u="sng">
                <a:solidFill>
                  <a:srgbClr val="3F3F3F"/>
                </a:solidFill>
                <a:latin typeface="Poppins"/>
                <a:ea typeface="Poppins"/>
                <a:cs typeface="Poppins"/>
                <a:sym typeface="Poppins"/>
                <a:hlinkClick r:id="rId4">
                  <a:extLst>
                    <a:ext uri="{A12FA001-AC4F-418D-AE19-62706E023703}">
                      <ahyp:hlinkClr val="tx"/>
                    </a:ext>
                  </a:extLst>
                </a:hlinkClick>
              </a:rPr>
              <a:t>FAQ</a:t>
            </a:r>
            <a:r>
              <a:rPr lang="en-GB">
                <a:solidFill>
                  <a:srgbClr val="3F3F3F"/>
                </a:solidFill>
                <a:latin typeface="Poppins"/>
                <a:ea typeface="Poppins"/>
                <a:cs typeface="Poppins"/>
                <a:sym typeface="Poppins"/>
              </a:rPr>
              <a:t> on slidesmania.com</a:t>
            </a:r>
            <a:endParaRPr>
              <a:solidFill>
                <a:srgbClr val="3F3F3F"/>
              </a:solidFill>
              <a:latin typeface="Poppins"/>
              <a:ea typeface="Poppins"/>
              <a:cs typeface="Poppins"/>
              <a:sym typeface="Poppins"/>
            </a:endParaRPr>
          </a:p>
        </p:txBody>
      </p:sp>
      <p:cxnSp>
        <p:nvCxnSpPr>
          <p:cNvPr id="119" name="Google Shape;119;p9"/>
          <p:cNvCxnSpPr/>
          <p:nvPr/>
        </p:nvCxnSpPr>
        <p:spPr>
          <a:xfrm>
            <a:off x="7808144" y="4261524"/>
            <a:ext cx="1120200" cy="9600"/>
          </a:xfrm>
          <a:prstGeom prst="straightConnector1">
            <a:avLst/>
          </a:prstGeom>
          <a:noFill/>
          <a:ln cap="flat" cmpd="sng" w="38100">
            <a:solidFill>
              <a:srgbClr val="FFCB25"/>
            </a:solidFill>
            <a:prstDash val="solid"/>
            <a:round/>
            <a:headEnd len="med" w="med" type="none"/>
            <a:tailEnd len="med" w="med" type="none"/>
          </a:ln>
        </p:spPr>
      </p:cxnSp>
      <p:pic>
        <p:nvPicPr>
          <p:cNvPr id="120" name="Google Shape;120;p9">
            <a:hlinkClick r:id="rId5"/>
          </p:cNvPr>
          <p:cNvPicPr preferRelativeResize="0"/>
          <p:nvPr/>
        </p:nvPicPr>
        <p:blipFill>
          <a:blip r:embed="rId6">
            <a:alphaModFix/>
          </a:blip>
          <a:stretch>
            <a:fillRect/>
          </a:stretch>
        </p:blipFill>
        <p:spPr>
          <a:xfrm>
            <a:off x="6831050" y="4418814"/>
            <a:ext cx="534282" cy="477823"/>
          </a:xfrm>
          <a:prstGeom prst="rect">
            <a:avLst/>
          </a:prstGeom>
          <a:noFill/>
          <a:ln>
            <a:noFill/>
          </a:ln>
        </p:spPr>
      </p:pic>
      <p:pic>
        <p:nvPicPr>
          <p:cNvPr id="121" name="Google Shape;121;p9">
            <a:hlinkClick r:id="rId7"/>
          </p:cNvPr>
          <p:cNvPicPr preferRelativeResize="0"/>
          <p:nvPr/>
        </p:nvPicPr>
        <p:blipFill>
          <a:blip r:embed="rId8">
            <a:alphaModFix/>
          </a:blip>
          <a:stretch>
            <a:fillRect/>
          </a:stretch>
        </p:blipFill>
        <p:spPr>
          <a:xfrm>
            <a:off x="7365332" y="4422179"/>
            <a:ext cx="530857" cy="471093"/>
          </a:xfrm>
          <a:prstGeom prst="rect">
            <a:avLst/>
          </a:prstGeom>
          <a:noFill/>
          <a:ln>
            <a:noFill/>
          </a:ln>
        </p:spPr>
      </p:pic>
      <p:pic>
        <p:nvPicPr>
          <p:cNvPr id="122" name="Google Shape;122;p9">
            <a:hlinkClick r:id="rId9"/>
          </p:cNvPr>
          <p:cNvPicPr preferRelativeResize="0"/>
          <p:nvPr/>
        </p:nvPicPr>
        <p:blipFill>
          <a:blip r:embed="rId10">
            <a:alphaModFix/>
          </a:blip>
          <a:stretch>
            <a:fillRect/>
          </a:stretch>
        </p:blipFill>
        <p:spPr>
          <a:xfrm>
            <a:off x="7925360" y="4423862"/>
            <a:ext cx="458935" cy="467728"/>
          </a:xfrm>
          <a:prstGeom prst="rect">
            <a:avLst/>
          </a:prstGeom>
          <a:noFill/>
          <a:ln>
            <a:noFill/>
          </a:ln>
        </p:spPr>
      </p:pic>
      <p:pic>
        <p:nvPicPr>
          <p:cNvPr id="123" name="Google Shape;123;p9">
            <a:hlinkClick r:id="rId11"/>
          </p:cNvPr>
          <p:cNvPicPr preferRelativeResize="0"/>
          <p:nvPr/>
        </p:nvPicPr>
        <p:blipFill>
          <a:blip r:embed="rId12">
            <a:alphaModFix/>
          </a:blip>
          <a:stretch>
            <a:fillRect/>
          </a:stretch>
        </p:blipFill>
        <p:spPr>
          <a:xfrm>
            <a:off x="8404190" y="4432274"/>
            <a:ext cx="524007" cy="450903"/>
          </a:xfrm>
          <a:prstGeom prst="rect">
            <a:avLst/>
          </a:prstGeom>
          <a:noFill/>
          <a:ln>
            <a:noFill/>
          </a:ln>
        </p:spPr>
      </p:pic>
      <p:sp>
        <p:nvSpPr>
          <p:cNvPr id="124" name="Google Shape;124;p9"/>
          <p:cNvSpPr txBox="1"/>
          <p:nvPr/>
        </p:nvSpPr>
        <p:spPr>
          <a:xfrm>
            <a:off x="5298010" y="3605699"/>
            <a:ext cx="3682200" cy="750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1800">
                <a:solidFill>
                  <a:srgbClr val="252525"/>
                </a:solidFill>
                <a:latin typeface="Homemade Apple"/>
                <a:ea typeface="Homemade Apple"/>
                <a:cs typeface="Homemade Apple"/>
                <a:sym typeface="Homemade Apple"/>
              </a:rPr>
              <a:t>Sharing is caring!</a:t>
            </a:r>
            <a:endParaRPr b="1" sz="1800">
              <a:solidFill>
                <a:srgbClr val="252525"/>
              </a:solidFill>
              <a:latin typeface="Homemade Apple"/>
              <a:ea typeface="Homemade Apple"/>
              <a:cs typeface="Homemade Apple"/>
              <a:sym typeface="Homemade Appl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5" name="Shape 125"/>
        <p:cNvGrpSpPr/>
        <p:nvPr/>
      </p:nvGrpSpPr>
      <p:grpSpPr>
        <a:xfrm>
          <a:off x="0" y="0"/>
          <a:ext cx="0" cy="0"/>
          <a:chOff x="0" y="0"/>
          <a:chExt cx="0" cy="0"/>
        </a:xfrm>
      </p:grpSpPr>
      <p:sp>
        <p:nvSpPr>
          <p:cNvPr id="126" name="Google Shape;126;p1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 name="Google Shape;127;p10"/>
          <p:cNvSpPr txBox="1"/>
          <p:nvPr>
            <p:ph idx="1" type="body"/>
          </p:nvPr>
        </p:nvSpPr>
        <p:spPr>
          <a:xfrm>
            <a:off x="628650" y="1369219"/>
            <a:ext cx="7886700" cy="2895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28" name="Google Shape;128;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29" name="Google Shape;129;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30" name="Google Shape;130;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31" name="Google Shape;131;p10"/>
          <p:cNvSpPr/>
          <p:nvPr/>
        </p:nvSpPr>
        <p:spPr>
          <a:xfrm>
            <a:off x="7870825" y="2"/>
            <a:ext cx="635637" cy="26767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venir"/>
              <a:buNone/>
            </a:pPr>
            <a:r>
              <a:t/>
            </a:r>
            <a:endParaRPr b="0" i="0" sz="1400" u="none" cap="none" strike="noStrike">
              <a:solidFill>
                <a:srgbClr val="FFFFFF"/>
              </a:solidFill>
              <a:latin typeface="Calibri"/>
              <a:ea typeface="Calibri"/>
              <a:cs typeface="Calibri"/>
              <a:sym typeface="Calibri"/>
            </a:endParaRPr>
          </a:p>
        </p:txBody>
      </p:sp>
      <p:sp>
        <p:nvSpPr>
          <p:cNvPr id="132" name="Google Shape;132;p10"/>
          <p:cNvSpPr/>
          <p:nvPr/>
        </p:nvSpPr>
        <p:spPr>
          <a:xfrm flipH="1">
            <a:off x="92652" y="4288429"/>
            <a:ext cx="1328707" cy="855071"/>
          </a:xfrm>
          <a:custGeom>
            <a:rect b="b" l="l" r="r" t="t"/>
            <a:pathLst>
              <a:path extrusionOk="0" h="1140095" w="1771609">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venir"/>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3F3F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30200" lvl="0" marL="457200">
              <a:lnSpc>
                <a:spcPct val="115000"/>
              </a:lnSpc>
              <a:spcBef>
                <a:spcPts val="0"/>
              </a:spcBef>
              <a:spcAft>
                <a:spcPts val="0"/>
              </a:spcAft>
              <a:buClr>
                <a:srgbClr val="282828"/>
              </a:buClr>
              <a:buSzPts val="1600"/>
              <a:buFont typeface="Montserrat Medium"/>
              <a:buChar char="●"/>
              <a:defRPr sz="1600">
                <a:solidFill>
                  <a:srgbClr val="282828"/>
                </a:solidFill>
                <a:latin typeface="Montserrat Medium"/>
                <a:ea typeface="Montserrat Medium"/>
                <a:cs typeface="Montserrat Medium"/>
                <a:sym typeface="Montserrat Medium"/>
              </a:defRPr>
            </a:lvl1pPr>
            <a:lvl2pPr indent="-317500" lvl="1" marL="914400">
              <a:lnSpc>
                <a:spcPct val="115000"/>
              </a:lnSpc>
              <a:spcBef>
                <a:spcPts val="1600"/>
              </a:spcBef>
              <a:spcAft>
                <a:spcPts val="0"/>
              </a:spcAft>
              <a:buClr>
                <a:srgbClr val="282828"/>
              </a:buClr>
              <a:buSzPts val="1400"/>
              <a:buFont typeface="Montserrat Medium"/>
              <a:buChar char="○"/>
              <a:defRPr>
                <a:solidFill>
                  <a:srgbClr val="282828"/>
                </a:solidFill>
                <a:latin typeface="Montserrat Medium"/>
                <a:ea typeface="Montserrat Medium"/>
                <a:cs typeface="Montserrat Medium"/>
                <a:sym typeface="Montserrat Medium"/>
              </a:defRPr>
            </a:lvl2pPr>
            <a:lvl3pPr indent="-317500" lvl="2" marL="1371600">
              <a:lnSpc>
                <a:spcPct val="115000"/>
              </a:lnSpc>
              <a:spcBef>
                <a:spcPts val="1600"/>
              </a:spcBef>
              <a:spcAft>
                <a:spcPts val="0"/>
              </a:spcAft>
              <a:buClr>
                <a:srgbClr val="282828"/>
              </a:buClr>
              <a:buSzPts val="1400"/>
              <a:buFont typeface="Montserrat Medium"/>
              <a:buChar char="■"/>
              <a:defRPr>
                <a:solidFill>
                  <a:srgbClr val="282828"/>
                </a:solidFill>
                <a:latin typeface="Montserrat Medium"/>
                <a:ea typeface="Montserrat Medium"/>
                <a:cs typeface="Montserrat Medium"/>
                <a:sym typeface="Montserrat Medium"/>
              </a:defRPr>
            </a:lvl3pPr>
            <a:lvl4pPr indent="-317500" lvl="3" marL="1828800">
              <a:lnSpc>
                <a:spcPct val="115000"/>
              </a:lnSpc>
              <a:spcBef>
                <a:spcPts val="1600"/>
              </a:spcBef>
              <a:spcAft>
                <a:spcPts val="0"/>
              </a:spcAft>
              <a:buClr>
                <a:srgbClr val="282828"/>
              </a:buClr>
              <a:buSzPts val="1400"/>
              <a:buFont typeface="Montserrat Medium"/>
              <a:buChar char="●"/>
              <a:defRPr>
                <a:solidFill>
                  <a:srgbClr val="282828"/>
                </a:solidFill>
                <a:latin typeface="Montserrat Medium"/>
                <a:ea typeface="Montserrat Medium"/>
                <a:cs typeface="Montserrat Medium"/>
                <a:sym typeface="Montserrat Medium"/>
              </a:defRPr>
            </a:lvl4pPr>
            <a:lvl5pPr indent="-317500" lvl="4" marL="2286000">
              <a:lnSpc>
                <a:spcPct val="115000"/>
              </a:lnSpc>
              <a:spcBef>
                <a:spcPts val="1600"/>
              </a:spcBef>
              <a:spcAft>
                <a:spcPts val="0"/>
              </a:spcAft>
              <a:buClr>
                <a:srgbClr val="282828"/>
              </a:buClr>
              <a:buSzPts val="1400"/>
              <a:buFont typeface="Montserrat Medium"/>
              <a:buChar char="○"/>
              <a:defRPr>
                <a:solidFill>
                  <a:srgbClr val="282828"/>
                </a:solidFill>
                <a:latin typeface="Montserrat Medium"/>
                <a:ea typeface="Montserrat Medium"/>
                <a:cs typeface="Montserrat Medium"/>
                <a:sym typeface="Montserrat Medium"/>
              </a:defRPr>
            </a:lvl5pPr>
            <a:lvl6pPr indent="-317500" lvl="5" marL="2743200">
              <a:lnSpc>
                <a:spcPct val="115000"/>
              </a:lnSpc>
              <a:spcBef>
                <a:spcPts val="1600"/>
              </a:spcBef>
              <a:spcAft>
                <a:spcPts val="0"/>
              </a:spcAft>
              <a:buClr>
                <a:srgbClr val="282828"/>
              </a:buClr>
              <a:buSzPts val="1400"/>
              <a:buFont typeface="Montserrat Medium"/>
              <a:buChar char="■"/>
              <a:defRPr>
                <a:solidFill>
                  <a:srgbClr val="282828"/>
                </a:solidFill>
                <a:latin typeface="Montserrat Medium"/>
                <a:ea typeface="Montserrat Medium"/>
                <a:cs typeface="Montserrat Medium"/>
                <a:sym typeface="Montserrat Medium"/>
              </a:defRPr>
            </a:lvl6pPr>
            <a:lvl7pPr indent="-317500" lvl="6" marL="3200400">
              <a:lnSpc>
                <a:spcPct val="115000"/>
              </a:lnSpc>
              <a:spcBef>
                <a:spcPts val="1600"/>
              </a:spcBef>
              <a:spcAft>
                <a:spcPts val="0"/>
              </a:spcAft>
              <a:buClr>
                <a:srgbClr val="282828"/>
              </a:buClr>
              <a:buSzPts val="1400"/>
              <a:buFont typeface="Montserrat Medium"/>
              <a:buChar char="●"/>
              <a:defRPr>
                <a:solidFill>
                  <a:srgbClr val="282828"/>
                </a:solidFill>
                <a:latin typeface="Montserrat Medium"/>
                <a:ea typeface="Montserrat Medium"/>
                <a:cs typeface="Montserrat Medium"/>
                <a:sym typeface="Montserrat Medium"/>
              </a:defRPr>
            </a:lvl7pPr>
            <a:lvl8pPr indent="-317500" lvl="7" marL="3657600">
              <a:lnSpc>
                <a:spcPct val="115000"/>
              </a:lnSpc>
              <a:spcBef>
                <a:spcPts val="1600"/>
              </a:spcBef>
              <a:spcAft>
                <a:spcPts val="0"/>
              </a:spcAft>
              <a:buClr>
                <a:srgbClr val="282828"/>
              </a:buClr>
              <a:buSzPts val="1400"/>
              <a:buFont typeface="Montserrat Medium"/>
              <a:buChar char="○"/>
              <a:defRPr>
                <a:solidFill>
                  <a:srgbClr val="282828"/>
                </a:solidFill>
                <a:latin typeface="Montserrat Medium"/>
                <a:ea typeface="Montserrat Medium"/>
                <a:cs typeface="Montserrat Medium"/>
                <a:sym typeface="Montserrat Medium"/>
              </a:defRPr>
            </a:lvl8pPr>
            <a:lvl9pPr indent="-317500" lvl="8" marL="4114800">
              <a:lnSpc>
                <a:spcPct val="115000"/>
              </a:lnSpc>
              <a:spcBef>
                <a:spcPts val="1600"/>
              </a:spcBef>
              <a:spcAft>
                <a:spcPts val="1600"/>
              </a:spcAft>
              <a:buClr>
                <a:srgbClr val="282828"/>
              </a:buClr>
              <a:buSzPts val="1400"/>
              <a:buFont typeface="Montserrat Medium"/>
              <a:buChar char="■"/>
              <a:defRPr>
                <a:solidFill>
                  <a:srgbClr val="282828"/>
                </a:solidFill>
                <a:latin typeface="Montserrat Medium"/>
                <a:ea typeface="Montserrat Medium"/>
                <a:cs typeface="Montserrat Medium"/>
                <a:sym typeface="Montserrat Medi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
        <p:nvSpPr>
          <p:cNvPr id="9" name="Google Shape;9;p1"/>
          <p:cNvSpPr txBox="1"/>
          <p:nvPr/>
        </p:nvSpPr>
        <p:spPr>
          <a:xfrm rot="5400000">
            <a:off x="-679350" y="46732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3"/>
                </a:solidFill>
                <a:latin typeface="Barlow Condensed"/>
                <a:ea typeface="Barlow Condensed"/>
                <a:cs typeface="Barlow Condensed"/>
                <a:sym typeface="Barlow Condensed"/>
              </a:rPr>
              <a:t>SLIDESMANIA.COM</a:t>
            </a:r>
            <a:endParaRPr sz="1200">
              <a:solidFill>
                <a:schemeClr val="accent3"/>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1"/>
          <p:cNvSpPr txBox="1"/>
          <p:nvPr>
            <p:ph type="ctrTitle"/>
          </p:nvPr>
        </p:nvSpPr>
        <p:spPr>
          <a:xfrm rot="-5400000">
            <a:off x="3323375" y="2060250"/>
            <a:ext cx="3245100" cy="10734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t/>
            </a:r>
            <a:endParaRPr sz="7200"/>
          </a:p>
          <a:p>
            <a:pPr indent="0" lvl="0" marL="0" rtl="0" algn="r">
              <a:spcBef>
                <a:spcPts val="0"/>
              </a:spcBef>
              <a:spcAft>
                <a:spcPts val="0"/>
              </a:spcAft>
              <a:buNone/>
            </a:pPr>
            <a:r>
              <a:rPr lang="en-GB" sz="7200"/>
              <a:t>BLUE</a:t>
            </a:r>
            <a:endParaRPr sz="7200"/>
          </a:p>
        </p:txBody>
      </p:sp>
      <p:sp>
        <p:nvSpPr>
          <p:cNvPr id="138" name="Google Shape;138;p11"/>
          <p:cNvSpPr txBox="1"/>
          <p:nvPr>
            <p:ph idx="1" type="subTitle"/>
          </p:nvPr>
        </p:nvSpPr>
        <p:spPr>
          <a:xfrm>
            <a:off x="1778000" y="1627825"/>
            <a:ext cx="2503800" cy="41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282828"/>
                </a:solidFill>
                <a:latin typeface="Montserrat"/>
                <a:ea typeface="Montserrat"/>
                <a:cs typeface="Montserrat"/>
                <a:sym typeface="Montserrat"/>
              </a:rPr>
              <a:t>OUR</a:t>
            </a:r>
            <a:r>
              <a:rPr b="1" lang="en-GB">
                <a:solidFill>
                  <a:srgbClr val="282828"/>
                </a:solidFill>
                <a:latin typeface="Montserrat"/>
                <a:ea typeface="Montserrat"/>
                <a:cs typeface="Montserrat"/>
                <a:sym typeface="Montserrat"/>
              </a:rPr>
              <a:t> </a:t>
            </a:r>
            <a:endParaRPr b="1">
              <a:solidFill>
                <a:srgbClr val="282828"/>
              </a:solidFill>
              <a:latin typeface="Montserrat"/>
              <a:ea typeface="Montserrat"/>
              <a:cs typeface="Montserrat"/>
              <a:sym typeface="Montserrat"/>
            </a:endParaRPr>
          </a:p>
          <a:p>
            <a:pPr indent="0" lvl="0" marL="0" rtl="0" algn="ctr">
              <a:spcBef>
                <a:spcPts val="0"/>
              </a:spcBef>
              <a:spcAft>
                <a:spcPts val="0"/>
              </a:spcAft>
              <a:buNone/>
            </a:pPr>
            <a:r>
              <a:rPr b="1" lang="en-GB">
                <a:solidFill>
                  <a:srgbClr val="282828"/>
                </a:solidFill>
                <a:latin typeface="Montserrat"/>
                <a:ea typeface="Montserrat"/>
                <a:cs typeface="Montserrat"/>
                <a:sym typeface="Montserrat"/>
              </a:rPr>
              <a:t>PLANS</a:t>
            </a:r>
            <a:endParaRPr b="1">
              <a:solidFill>
                <a:srgbClr val="282828"/>
              </a:solidFill>
              <a:latin typeface="Montserrat"/>
              <a:ea typeface="Montserrat"/>
              <a:cs typeface="Montserrat"/>
              <a:sym typeface="Montserrat"/>
            </a:endParaRPr>
          </a:p>
        </p:txBody>
      </p:sp>
      <p:sp>
        <p:nvSpPr>
          <p:cNvPr id="139" name="Google Shape;139;p11"/>
          <p:cNvSpPr txBox="1"/>
          <p:nvPr>
            <p:ph idx="1" type="subTitle"/>
          </p:nvPr>
        </p:nvSpPr>
        <p:spPr>
          <a:xfrm rot="-5400000">
            <a:off x="4127175" y="1085900"/>
            <a:ext cx="2220600" cy="6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latin typeface="Montserrat SemiBold"/>
                <a:ea typeface="Montserrat SemiBold"/>
                <a:cs typeface="Montserrat SemiBold"/>
                <a:sym typeface="Montserrat SemiBold"/>
              </a:rPr>
              <a:t>ZONES</a:t>
            </a:r>
            <a:endParaRPr sz="3600">
              <a:solidFill>
                <a:srgbClr val="F3F3F3"/>
              </a:solidFill>
              <a:latin typeface="Montserrat SemiBold"/>
              <a:ea typeface="Montserrat SemiBold"/>
              <a:cs typeface="Montserrat SemiBold"/>
              <a:sym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0"/>
          <p:cNvSpPr txBox="1"/>
          <p:nvPr>
            <p:ph type="title"/>
          </p:nvPr>
        </p:nvSpPr>
        <p:spPr>
          <a:xfrm>
            <a:off x="3044200" y="227525"/>
            <a:ext cx="5196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HAVE TIME TO CHILL OUT</a:t>
            </a:r>
            <a:endParaRPr/>
          </a:p>
        </p:txBody>
      </p:sp>
      <p:sp>
        <p:nvSpPr>
          <p:cNvPr id="207" name="Google Shape;207;p20"/>
          <p:cNvSpPr txBox="1"/>
          <p:nvPr>
            <p:ph type="title"/>
          </p:nvPr>
        </p:nvSpPr>
        <p:spPr>
          <a:xfrm>
            <a:off x="3044200" y="1057350"/>
            <a:ext cx="5196000" cy="572700"/>
          </a:xfrm>
          <a:prstGeom prst="rect">
            <a:avLst/>
          </a:prstGeom>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Clr>
                <a:schemeClr val="dk1"/>
              </a:buClr>
              <a:buSzPts val="1100"/>
              <a:buFont typeface="Arial"/>
              <a:buNone/>
            </a:pPr>
            <a:r>
              <a:rPr lang="en-GB" sz="2100">
                <a:solidFill>
                  <a:srgbClr val="202124"/>
                </a:solidFill>
              </a:rPr>
              <a:t>Have a stress relief class twice a week to forget about school work and make the weak more bearable.</a:t>
            </a:r>
            <a:endParaRPr sz="2100">
              <a:solidFill>
                <a:srgbClr val="202124"/>
              </a:solidFill>
            </a:endParaRPr>
          </a:p>
          <a:p>
            <a:pPr indent="0" lvl="0" marL="0" rtl="0" algn="ctr">
              <a:spcBef>
                <a:spcPts val="0"/>
              </a:spcBef>
              <a:spcAft>
                <a:spcPts val="0"/>
              </a:spcAft>
              <a:buNone/>
            </a:pPr>
            <a:r>
              <a:t/>
            </a:r>
            <a:endParaRPr sz="2000"/>
          </a:p>
        </p:txBody>
      </p:sp>
      <p:pic>
        <p:nvPicPr>
          <p:cNvPr id="208" name="Google Shape;208;p20"/>
          <p:cNvPicPr preferRelativeResize="0"/>
          <p:nvPr/>
        </p:nvPicPr>
        <p:blipFill>
          <a:blip r:embed="rId3">
            <a:alphaModFix/>
          </a:blip>
          <a:stretch>
            <a:fillRect/>
          </a:stretch>
        </p:blipFill>
        <p:spPr>
          <a:xfrm>
            <a:off x="5049413" y="2895900"/>
            <a:ext cx="3743621" cy="1721750"/>
          </a:xfrm>
          <a:prstGeom prst="rect">
            <a:avLst/>
          </a:prstGeom>
          <a:noFill/>
          <a:ln>
            <a:noFill/>
          </a:ln>
        </p:spPr>
      </p:pic>
      <p:pic>
        <p:nvPicPr>
          <p:cNvPr id="209" name="Google Shape;209;p20"/>
          <p:cNvPicPr preferRelativeResize="0"/>
          <p:nvPr/>
        </p:nvPicPr>
        <p:blipFill>
          <a:blip r:embed="rId4">
            <a:alphaModFix/>
          </a:blip>
          <a:stretch>
            <a:fillRect/>
          </a:stretch>
        </p:blipFill>
        <p:spPr>
          <a:xfrm>
            <a:off x="304809" y="2418575"/>
            <a:ext cx="4267191" cy="23968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1"/>
          <p:cNvSpPr txBox="1"/>
          <p:nvPr>
            <p:ph type="title"/>
          </p:nvPr>
        </p:nvSpPr>
        <p:spPr>
          <a:xfrm>
            <a:off x="2459925" y="164700"/>
            <a:ext cx="62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ENSEÑAR HÁBITOS ALIMENTICIOS MÁS SALUDABLES</a:t>
            </a:r>
            <a:endParaRPr/>
          </a:p>
        </p:txBody>
      </p:sp>
      <p:sp>
        <p:nvSpPr>
          <p:cNvPr id="215" name="Google Shape;215;p21"/>
          <p:cNvSpPr txBox="1"/>
          <p:nvPr>
            <p:ph type="title"/>
          </p:nvPr>
        </p:nvSpPr>
        <p:spPr>
          <a:xfrm>
            <a:off x="3074750" y="1747450"/>
            <a:ext cx="5196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000"/>
              <a:t>HAVE HEALTHIER FOOD IN THE CAFETERIA INSTEAD OF SWEETS AND GREASY FOOD.</a:t>
            </a:r>
            <a:endParaRPr sz="2000"/>
          </a:p>
        </p:txBody>
      </p:sp>
      <p:pic>
        <p:nvPicPr>
          <p:cNvPr id="216" name="Google Shape;216;p21"/>
          <p:cNvPicPr preferRelativeResize="0"/>
          <p:nvPr/>
        </p:nvPicPr>
        <p:blipFill>
          <a:blip r:embed="rId3">
            <a:alphaModFix/>
          </a:blip>
          <a:stretch>
            <a:fillRect/>
          </a:stretch>
        </p:blipFill>
        <p:spPr>
          <a:xfrm>
            <a:off x="348075" y="2724150"/>
            <a:ext cx="3674226" cy="2266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2"/>
          <p:cNvSpPr txBox="1"/>
          <p:nvPr>
            <p:ph type="title"/>
          </p:nvPr>
        </p:nvSpPr>
        <p:spPr>
          <a:xfrm>
            <a:off x="2714500" y="223375"/>
            <a:ext cx="5856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INTEGRAR MÁS MOVIMIENTO A LA ENSEÑANZA</a:t>
            </a:r>
            <a:endParaRPr/>
          </a:p>
        </p:txBody>
      </p:sp>
      <p:sp>
        <p:nvSpPr>
          <p:cNvPr id="222" name="Google Shape;222;p22"/>
          <p:cNvSpPr txBox="1"/>
          <p:nvPr>
            <p:ph type="title"/>
          </p:nvPr>
        </p:nvSpPr>
        <p:spPr>
          <a:xfrm>
            <a:off x="167525" y="2131675"/>
            <a:ext cx="5283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CONTRIBUIR A PLANTAR UN HUERTO ESCOLAR O INCREMENTAR 1 HORA MÁS DE EDUCACIÓN FÍSICA A LA SEMANA, SON ALGUNAS DE LAS INFINITAS ACTIVIDADES QUE MEJORARÍAN LA SALUD DEL ALUMNADO.</a:t>
            </a:r>
            <a:endParaRPr sz="2000"/>
          </a:p>
        </p:txBody>
      </p:sp>
      <p:pic>
        <p:nvPicPr>
          <p:cNvPr id="223" name="Google Shape;223;p22"/>
          <p:cNvPicPr preferRelativeResize="0"/>
          <p:nvPr/>
        </p:nvPicPr>
        <p:blipFill>
          <a:blip r:embed="rId3">
            <a:alphaModFix/>
          </a:blip>
          <a:stretch>
            <a:fillRect/>
          </a:stretch>
        </p:blipFill>
        <p:spPr>
          <a:xfrm>
            <a:off x="5184075" y="2781400"/>
            <a:ext cx="3880151" cy="17904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3"/>
          <p:cNvSpPr txBox="1"/>
          <p:nvPr>
            <p:ph type="title"/>
          </p:nvPr>
        </p:nvSpPr>
        <p:spPr>
          <a:xfrm>
            <a:off x="3078325" y="408025"/>
            <a:ext cx="5196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SUPPORT SOCIAL CLUBS</a:t>
            </a:r>
            <a:endParaRPr/>
          </a:p>
        </p:txBody>
      </p:sp>
      <p:sp>
        <p:nvSpPr>
          <p:cNvPr id="229" name="Google Shape;229;p23"/>
          <p:cNvSpPr txBox="1"/>
          <p:nvPr>
            <p:ph type="title"/>
          </p:nvPr>
        </p:nvSpPr>
        <p:spPr>
          <a:xfrm>
            <a:off x="0" y="2070500"/>
            <a:ext cx="4654200" cy="99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000"/>
              <a:t>BY SUPPORTING AND ENCOURAGING TEENAGERS TO TAKE PART IN SOCIAL CLUBS, TEAM WORK WOULD BE PROMOTED. IT WOULD BE A GREAT OPPORTUNITY FOR STUDENTS TO SOCIALIZE. </a:t>
            </a:r>
            <a:endParaRPr sz="2000"/>
          </a:p>
        </p:txBody>
      </p:sp>
      <p:pic>
        <p:nvPicPr>
          <p:cNvPr id="230" name="Google Shape;230;p23"/>
          <p:cNvPicPr preferRelativeResize="0"/>
          <p:nvPr/>
        </p:nvPicPr>
        <p:blipFill>
          <a:blip r:embed="rId3">
            <a:alphaModFix/>
          </a:blip>
          <a:stretch>
            <a:fillRect/>
          </a:stretch>
        </p:blipFill>
        <p:spPr>
          <a:xfrm>
            <a:off x="4759669" y="2070500"/>
            <a:ext cx="3945256" cy="2427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4"/>
          <p:cNvSpPr txBox="1"/>
          <p:nvPr>
            <p:ph type="title"/>
          </p:nvPr>
        </p:nvSpPr>
        <p:spPr>
          <a:xfrm>
            <a:off x="2890625" y="264450"/>
            <a:ext cx="5196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LESS HOMEWORK AND EXAMS</a:t>
            </a:r>
            <a:endParaRPr/>
          </a:p>
        </p:txBody>
      </p:sp>
      <p:sp>
        <p:nvSpPr>
          <p:cNvPr id="236" name="Google Shape;236;p24"/>
          <p:cNvSpPr txBox="1"/>
          <p:nvPr>
            <p:ph type="title"/>
          </p:nvPr>
        </p:nvSpPr>
        <p:spPr>
          <a:xfrm>
            <a:off x="2890625" y="1372000"/>
            <a:ext cx="5196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000"/>
              <a:t>THE REASON WHY TEENAGERS ARE STRESSED IS BECAUSE OF THE HUGE AMOUNT OF WORK WE HAVE TO DO, SO REDUCING IT WOULD HELP. THERE ARE </a:t>
            </a:r>
            <a:r>
              <a:rPr lang="en-GB" sz="2000"/>
              <a:t>MORE ENJOYABLE WAYS TO TEACH.</a:t>
            </a:r>
            <a:endParaRPr sz="2000"/>
          </a:p>
          <a:p>
            <a:pPr indent="0" lvl="0" marL="0" rtl="0" algn="ctr">
              <a:spcBef>
                <a:spcPts val="0"/>
              </a:spcBef>
              <a:spcAft>
                <a:spcPts val="0"/>
              </a:spcAft>
              <a:buNone/>
            </a:pPr>
            <a:r>
              <a:t/>
            </a:r>
            <a:endParaRPr sz="2000"/>
          </a:p>
        </p:txBody>
      </p:sp>
      <p:pic>
        <p:nvPicPr>
          <p:cNvPr id="237" name="Google Shape;237;p24"/>
          <p:cNvPicPr preferRelativeResize="0"/>
          <p:nvPr/>
        </p:nvPicPr>
        <p:blipFill>
          <a:blip r:embed="rId3">
            <a:alphaModFix/>
          </a:blip>
          <a:stretch>
            <a:fillRect/>
          </a:stretch>
        </p:blipFill>
        <p:spPr>
          <a:xfrm>
            <a:off x="794650" y="3241850"/>
            <a:ext cx="3150173" cy="1721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5"/>
          <p:cNvSpPr txBox="1"/>
          <p:nvPr>
            <p:ph type="title"/>
          </p:nvPr>
        </p:nvSpPr>
        <p:spPr>
          <a:xfrm>
            <a:off x="1650" y="2208100"/>
            <a:ext cx="909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3600"/>
              <a:t>ABOUT OUR TOWN</a:t>
            </a:r>
            <a:endParaRPr sz="3600"/>
          </a:p>
        </p:txBody>
      </p:sp>
      <p:sp>
        <p:nvSpPr>
          <p:cNvPr id="243" name="Google Shape;243;p25"/>
          <p:cNvSpPr txBox="1"/>
          <p:nvPr>
            <p:ph idx="1" type="subTitle"/>
          </p:nvPr>
        </p:nvSpPr>
        <p:spPr>
          <a:xfrm>
            <a:off x="73350" y="2032050"/>
            <a:ext cx="89478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7200"/>
              <a:t>TOWN PLAN</a:t>
            </a:r>
            <a:endParaRPr sz="7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6"/>
          <p:cNvSpPr txBox="1"/>
          <p:nvPr>
            <p:ph type="title"/>
          </p:nvPr>
        </p:nvSpPr>
        <p:spPr>
          <a:xfrm>
            <a:off x="2476425" y="220275"/>
            <a:ext cx="51960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a:solidFill>
                  <a:schemeClr val="dk1"/>
                </a:solidFill>
              </a:rPr>
              <a:t>SELL AND PROVIDE MORE LOCAL MEDITERRANEAN FOOD</a:t>
            </a:r>
            <a:endParaRPr>
              <a:solidFill>
                <a:schemeClr val="dk1"/>
              </a:solidFill>
            </a:endParaRPr>
          </a:p>
          <a:p>
            <a:pPr indent="0" lvl="0" marL="0" rtl="0" algn="ctr">
              <a:spcBef>
                <a:spcPts val="1200"/>
              </a:spcBef>
              <a:spcAft>
                <a:spcPts val="0"/>
              </a:spcAft>
              <a:buNone/>
            </a:pPr>
            <a:r>
              <a:t/>
            </a:r>
            <a:endParaRPr/>
          </a:p>
        </p:txBody>
      </p:sp>
      <p:sp>
        <p:nvSpPr>
          <p:cNvPr id="249" name="Google Shape;249;p26"/>
          <p:cNvSpPr/>
          <p:nvPr/>
        </p:nvSpPr>
        <p:spPr>
          <a:xfrm>
            <a:off x="5798178" y="1343291"/>
            <a:ext cx="192891" cy="284941"/>
          </a:xfrm>
          <a:custGeom>
            <a:rect b="b" l="l" r="r" t="t"/>
            <a:pathLst>
              <a:path extrusionOk="0" h="10653" w="7781">
                <a:moveTo>
                  <a:pt x="6156" y="1"/>
                </a:moveTo>
                <a:cubicBezTo>
                  <a:pt x="5532" y="1"/>
                  <a:pt x="4997" y="72"/>
                  <a:pt x="4711" y="607"/>
                </a:cubicBezTo>
                <a:cubicBezTo>
                  <a:pt x="4640" y="715"/>
                  <a:pt x="4604" y="839"/>
                  <a:pt x="4604" y="946"/>
                </a:cubicBezTo>
                <a:cubicBezTo>
                  <a:pt x="4604" y="1107"/>
                  <a:pt x="4640" y="1214"/>
                  <a:pt x="4729" y="1339"/>
                </a:cubicBezTo>
                <a:cubicBezTo>
                  <a:pt x="4568" y="1571"/>
                  <a:pt x="4426" y="1821"/>
                  <a:pt x="4283" y="2053"/>
                </a:cubicBezTo>
                <a:cubicBezTo>
                  <a:pt x="4247" y="1981"/>
                  <a:pt x="4176" y="1928"/>
                  <a:pt x="4122" y="1856"/>
                </a:cubicBezTo>
                <a:cubicBezTo>
                  <a:pt x="4122" y="1839"/>
                  <a:pt x="4140" y="1821"/>
                  <a:pt x="4140" y="1785"/>
                </a:cubicBezTo>
                <a:cubicBezTo>
                  <a:pt x="4140" y="1393"/>
                  <a:pt x="3801" y="1107"/>
                  <a:pt x="3444" y="1107"/>
                </a:cubicBezTo>
                <a:cubicBezTo>
                  <a:pt x="3070" y="1107"/>
                  <a:pt x="2499" y="947"/>
                  <a:pt x="2499" y="946"/>
                </a:cubicBezTo>
                <a:lnTo>
                  <a:pt x="2499" y="946"/>
                </a:lnTo>
                <a:cubicBezTo>
                  <a:pt x="2499" y="1571"/>
                  <a:pt x="2570" y="2106"/>
                  <a:pt x="3088" y="2392"/>
                </a:cubicBezTo>
                <a:cubicBezTo>
                  <a:pt x="3195" y="2463"/>
                  <a:pt x="3319" y="2499"/>
                  <a:pt x="3444" y="2499"/>
                </a:cubicBezTo>
                <a:cubicBezTo>
                  <a:pt x="3605" y="2499"/>
                  <a:pt x="3730" y="2445"/>
                  <a:pt x="3855" y="2356"/>
                </a:cubicBezTo>
                <a:cubicBezTo>
                  <a:pt x="3926" y="2445"/>
                  <a:pt x="3980" y="2517"/>
                  <a:pt x="4033" y="2606"/>
                </a:cubicBezTo>
                <a:cubicBezTo>
                  <a:pt x="3605" y="3587"/>
                  <a:pt x="3516" y="4533"/>
                  <a:pt x="3569" y="5407"/>
                </a:cubicBezTo>
                <a:cubicBezTo>
                  <a:pt x="3551" y="5389"/>
                  <a:pt x="3551" y="5389"/>
                  <a:pt x="3516" y="5389"/>
                </a:cubicBezTo>
                <a:cubicBezTo>
                  <a:pt x="3427" y="5336"/>
                  <a:pt x="3337" y="5282"/>
                  <a:pt x="3248" y="5247"/>
                </a:cubicBezTo>
                <a:cubicBezTo>
                  <a:pt x="3266" y="5157"/>
                  <a:pt x="3266" y="5104"/>
                  <a:pt x="3266" y="5032"/>
                </a:cubicBezTo>
                <a:cubicBezTo>
                  <a:pt x="3266" y="4247"/>
                  <a:pt x="2641" y="3623"/>
                  <a:pt x="1874" y="3623"/>
                </a:cubicBezTo>
                <a:cubicBezTo>
                  <a:pt x="1838" y="3625"/>
                  <a:pt x="1800" y="3626"/>
                  <a:pt x="1762" y="3626"/>
                </a:cubicBezTo>
                <a:cubicBezTo>
                  <a:pt x="1031" y="3626"/>
                  <a:pt x="1" y="3320"/>
                  <a:pt x="1" y="3320"/>
                </a:cubicBezTo>
                <a:lnTo>
                  <a:pt x="1" y="3320"/>
                </a:lnTo>
                <a:cubicBezTo>
                  <a:pt x="1" y="4551"/>
                  <a:pt x="126" y="5639"/>
                  <a:pt x="1214" y="6246"/>
                </a:cubicBezTo>
                <a:cubicBezTo>
                  <a:pt x="1410" y="6371"/>
                  <a:pt x="1642" y="6424"/>
                  <a:pt x="1892" y="6424"/>
                </a:cubicBezTo>
                <a:cubicBezTo>
                  <a:pt x="2410" y="6424"/>
                  <a:pt x="2838" y="6157"/>
                  <a:pt x="3088" y="5764"/>
                </a:cubicBezTo>
                <a:cubicBezTo>
                  <a:pt x="3159" y="5800"/>
                  <a:pt x="3248" y="5835"/>
                  <a:pt x="3302" y="5871"/>
                </a:cubicBezTo>
                <a:cubicBezTo>
                  <a:pt x="3409" y="5925"/>
                  <a:pt x="3534" y="5978"/>
                  <a:pt x="3658" y="6032"/>
                </a:cubicBezTo>
                <a:cubicBezTo>
                  <a:pt x="3712" y="6424"/>
                  <a:pt x="3783" y="6799"/>
                  <a:pt x="3819" y="7156"/>
                </a:cubicBezTo>
                <a:cubicBezTo>
                  <a:pt x="3962" y="7923"/>
                  <a:pt x="4087" y="8655"/>
                  <a:pt x="4015" y="9333"/>
                </a:cubicBezTo>
                <a:cubicBezTo>
                  <a:pt x="3766" y="9440"/>
                  <a:pt x="3534" y="9582"/>
                  <a:pt x="3337" y="9779"/>
                </a:cubicBezTo>
                <a:cubicBezTo>
                  <a:pt x="3070" y="9654"/>
                  <a:pt x="2784" y="9582"/>
                  <a:pt x="2481" y="9582"/>
                </a:cubicBezTo>
                <a:cubicBezTo>
                  <a:pt x="1714" y="9582"/>
                  <a:pt x="1053" y="10011"/>
                  <a:pt x="714" y="10653"/>
                </a:cubicBezTo>
                <a:lnTo>
                  <a:pt x="7620" y="10653"/>
                </a:lnTo>
                <a:cubicBezTo>
                  <a:pt x="7298" y="10135"/>
                  <a:pt x="6745" y="9779"/>
                  <a:pt x="6103" y="9725"/>
                </a:cubicBezTo>
                <a:cubicBezTo>
                  <a:pt x="5728" y="9404"/>
                  <a:pt x="5264" y="9190"/>
                  <a:pt x="4747" y="9190"/>
                </a:cubicBezTo>
                <a:cubicBezTo>
                  <a:pt x="4676" y="9190"/>
                  <a:pt x="4604" y="9190"/>
                  <a:pt x="4533" y="9208"/>
                </a:cubicBezTo>
                <a:cubicBezTo>
                  <a:pt x="4586" y="8530"/>
                  <a:pt x="4479" y="7852"/>
                  <a:pt x="4337" y="7156"/>
                </a:cubicBezTo>
                <a:cubicBezTo>
                  <a:pt x="4390" y="7067"/>
                  <a:pt x="4479" y="6977"/>
                  <a:pt x="4604" y="6888"/>
                </a:cubicBezTo>
                <a:cubicBezTo>
                  <a:pt x="4818" y="7370"/>
                  <a:pt x="5300" y="7727"/>
                  <a:pt x="5871" y="7727"/>
                </a:cubicBezTo>
                <a:cubicBezTo>
                  <a:pt x="6121" y="7727"/>
                  <a:pt x="6371" y="7655"/>
                  <a:pt x="6567" y="7530"/>
                </a:cubicBezTo>
                <a:cubicBezTo>
                  <a:pt x="7637" y="6959"/>
                  <a:pt x="7780" y="5853"/>
                  <a:pt x="7780" y="4622"/>
                </a:cubicBezTo>
                <a:lnTo>
                  <a:pt x="7780" y="4622"/>
                </a:lnTo>
                <a:cubicBezTo>
                  <a:pt x="7780" y="4622"/>
                  <a:pt x="6739" y="4910"/>
                  <a:pt x="6008" y="4910"/>
                </a:cubicBezTo>
                <a:cubicBezTo>
                  <a:pt x="5967" y="4910"/>
                  <a:pt x="5927" y="4909"/>
                  <a:pt x="5889" y="4908"/>
                </a:cubicBezTo>
                <a:cubicBezTo>
                  <a:pt x="5122" y="4908"/>
                  <a:pt x="4497" y="5532"/>
                  <a:pt x="4497" y="6317"/>
                </a:cubicBezTo>
                <a:lnTo>
                  <a:pt x="4497" y="6335"/>
                </a:lnTo>
                <a:cubicBezTo>
                  <a:pt x="4408" y="6388"/>
                  <a:pt x="4337" y="6424"/>
                  <a:pt x="4247" y="6496"/>
                </a:cubicBezTo>
                <a:cubicBezTo>
                  <a:pt x="4087" y="5514"/>
                  <a:pt x="3998" y="4497"/>
                  <a:pt x="4319" y="3391"/>
                </a:cubicBezTo>
                <a:cubicBezTo>
                  <a:pt x="4444" y="3337"/>
                  <a:pt x="4604" y="3302"/>
                  <a:pt x="4765" y="3302"/>
                </a:cubicBezTo>
                <a:cubicBezTo>
                  <a:pt x="4765" y="3480"/>
                  <a:pt x="4872" y="3659"/>
                  <a:pt x="5015" y="3766"/>
                </a:cubicBezTo>
                <a:cubicBezTo>
                  <a:pt x="5122" y="3855"/>
                  <a:pt x="5246" y="3891"/>
                  <a:pt x="5354" y="3908"/>
                </a:cubicBezTo>
                <a:cubicBezTo>
                  <a:pt x="5410" y="3917"/>
                  <a:pt x="5464" y="3921"/>
                  <a:pt x="5517" y="3921"/>
                </a:cubicBezTo>
                <a:cubicBezTo>
                  <a:pt x="6030" y="3921"/>
                  <a:pt x="6370" y="3542"/>
                  <a:pt x="6710" y="3105"/>
                </a:cubicBezTo>
                <a:cubicBezTo>
                  <a:pt x="6710" y="3105"/>
                  <a:pt x="6156" y="2873"/>
                  <a:pt x="5853" y="2659"/>
                </a:cubicBezTo>
                <a:cubicBezTo>
                  <a:pt x="5729" y="2558"/>
                  <a:pt x="5584" y="2511"/>
                  <a:pt x="5439" y="2511"/>
                </a:cubicBezTo>
                <a:cubicBezTo>
                  <a:pt x="5253" y="2511"/>
                  <a:pt x="5066" y="2590"/>
                  <a:pt x="4925" y="2731"/>
                </a:cubicBezTo>
                <a:cubicBezTo>
                  <a:pt x="4800" y="2731"/>
                  <a:pt x="4640" y="2749"/>
                  <a:pt x="4515" y="2766"/>
                </a:cubicBezTo>
                <a:cubicBezTo>
                  <a:pt x="4676" y="2392"/>
                  <a:pt x="4890" y="2017"/>
                  <a:pt x="5157" y="1607"/>
                </a:cubicBezTo>
                <a:cubicBezTo>
                  <a:pt x="5211" y="1625"/>
                  <a:pt x="5246" y="1625"/>
                  <a:pt x="5300" y="1625"/>
                </a:cubicBezTo>
                <a:cubicBezTo>
                  <a:pt x="5693" y="1625"/>
                  <a:pt x="5996" y="1303"/>
                  <a:pt x="5996" y="929"/>
                </a:cubicBezTo>
                <a:cubicBezTo>
                  <a:pt x="5996" y="590"/>
                  <a:pt x="6156" y="1"/>
                  <a:pt x="6156" y="1"/>
                </a:cubicBezTo>
                <a:close/>
              </a:path>
            </a:pathLst>
          </a:cu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6"/>
          <p:cNvSpPr txBox="1"/>
          <p:nvPr/>
        </p:nvSpPr>
        <p:spPr>
          <a:xfrm>
            <a:off x="1976775" y="2286000"/>
            <a:ext cx="6195300" cy="135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
        <p:nvSpPr>
          <p:cNvPr id="251" name="Google Shape;251;p26"/>
          <p:cNvSpPr txBox="1"/>
          <p:nvPr/>
        </p:nvSpPr>
        <p:spPr>
          <a:xfrm>
            <a:off x="94425" y="1999750"/>
            <a:ext cx="46194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latin typeface="Montserrat"/>
                <a:ea typeface="Montserrat"/>
                <a:cs typeface="Montserrat"/>
                <a:sym typeface="Montserrat"/>
              </a:rPr>
              <a:t>BY DOING THIS, WE SUPPORT LOCAL PEOPLE BY PURCHASING THEIR PRODUCTS AND A VARIED DIET WOULD BE IMPLEMENTED AMONG CITIZENS. </a:t>
            </a:r>
            <a:endParaRPr b="1" sz="1600">
              <a:latin typeface="Montserrat"/>
              <a:ea typeface="Montserrat"/>
              <a:cs typeface="Montserrat"/>
              <a:sym typeface="Montserrat"/>
            </a:endParaRPr>
          </a:p>
        </p:txBody>
      </p:sp>
      <p:pic>
        <p:nvPicPr>
          <p:cNvPr id="252" name="Google Shape;252;p26"/>
          <p:cNvPicPr preferRelativeResize="0"/>
          <p:nvPr/>
        </p:nvPicPr>
        <p:blipFill rotWithShape="1">
          <a:blip r:embed="rId3">
            <a:alphaModFix/>
          </a:blip>
          <a:srcRect b="10168" l="0" r="0" t="0"/>
          <a:stretch/>
        </p:blipFill>
        <p:spPr>
          <a:xfrm>
            <a:off x="4770300" y="1936600"/>
            <a:ext cx="4105849" cy="2703749"/>
          </a:xfrm>
          <a:prstGeom prst="rect">
            <a:avLst/>
          </a:prstGeom>
          <a:noFill/>
          <a:ln>
            <a:noFill/>
          </a:ln>
        </p:spPr>
      </p:pic>
      <p:sp>
        <p:nvSpPr>
          <p:cNvPr id="253" name="Google Shape;253;p26"/>
          <p:cNvSpPr/>
          <p:nvPr/>
        </p:nvSpPr>
        <p:spPr>
          <a:xfrm flipH="1" rot="-5400000">
            <a:off x="2238277" y="1694059"/>
            <a:ext cx="3062400" cy="3062400"/>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venir"/>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7"/>
          <p:cNvSpPr txBox="1"/>
          <p:nvPr>
            <p:ph type="title"/>
          </p:nvPr>
        </p:nvSpPr>
        <p:spPr>
          <a:xfrm>
            <a:off x="3090575" y="155525"/>
            <a:ext cx="5196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CONSTRUIR MÁS CARRIL BICIS Y ACERAS</a:t>
            </a:r>
            <a:endParaRPr/>
          </a:p>
        </p:txBody>
      </p:sp>
      <p:sp>
        <p:nvSpPr>
          <p:cNvPr id="259" name="Google Shape;259;p27"/>
          <p:cNvSpPr txBox="1"/>
          <p:nvPr/>
        </p:nvSpPr>
        <p:spPr>
          <a:xfrm>
            <a:off x="199000" y="2179500"/>
            <a:ext cx="4498800" cy="2964000"/>
          </a:xfrm>
          <a:prstGeom prst="rect">
            <a:avLst/>
          </a:prstGeom>
          <a:noFill/>
          <a:ln>
            <a:noFill/>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Clr>
                <a:schemeClr val="dk1"/>
              </a:buClr>
              <a:buSzPts val="1100"/>
              <a:buFont typeface="Arial"/>
              <a:buNone/>
            </a:pPr>
            <a:r>
              <a:rPr b="1" lang="en-GB" sz="1600">
                <a:solidFill>
                  <a:srgbClr val="202124"/>
                </a:solidFill>
                <a:latin typeface="Montserrat"/>
                <a:ea typeface="Montserrat"/>
                <a:cs typeface="Montserrat"/>
                <a:sym typeface="Montserrat"/>
              </a:rPr>
              <a:t>DEBIDO A QUE HAY POCOS CARRILES PARA BICICLETAS Y ACERAS EN MALAS CONDICIONES EN NUESTROS PUEBLOS, NUESTRO PRÓXIMO PLAN ES IMPLEMENTAR MÁS. CREEMOS QUE ESTE ES UN MÉTODO EFECTIVO PARA MOTIVAR A LA GENTE A MONTAR MÁS EN BICICLETAS Y NO UTILIZAR COCHES.</a:t>
            </a:r>
            <a:endParaRPr b="1" sz="1600">
              <a:solidFill>
                <a:srgbClr val="202124"/>
              </a:solidFill>
              <a:latin typeface="Montserrat"/>
              <a:ea typeface="Montserrat"/>
              <a:cs typeface="Montserrat"/>
              <a:sym typeface="Montserrat"/>
            </a:endParaRPr>
          </a:p>
          <a:p>
            <a:pPr indent="0" lvl="0" marL="0" rtl="0" algn="l">
              <a:spcBef>
                <a:spcPts val="0"/>
              </a:spcBef>
              <a:spcAft>
                <a:spcPts val="0"/>
              </a:spcAft>
              <a:buNone/>
            </a:pPr>
            <a:r>
              <a:t/>
            </a:r>
            <a:endParaRPr b="1" sz="1600">
              <a:latin typeface="Montserrat"/>
              <a:ea typeface="Montserrat"/>
              <a:cs typeface="Montserrat"/>
              <a:sym typeface="Montserrat"/>
            </a:endParaRPr>
          </a:p>
        </p:txBody>
      </p:sp>
      <p:pic>
        <p:nvPicPr>
          <p:cNvPr id="260" name="Google Shape;260;p27"/>
          <p:cNvPicPr preferRelativeResize="0"/>
          <p:nvPr/>
        </p:nvPicPr>
        <p:blipFill>
          <a:blip r:embed="rId3">
            <a:alphaModFix/>
          </a:blip>
          <a:stretch>
            <a:fillRect/>
          </a:stretch>
        </p:blipFill>
        <p:spPr>
          <a:xfrm>
            <a:off x="4724393" y="1900850"/>
            <a:ext cx="4380658" cy="2922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8"/>
          <p:cNvSpPr txBox="1"/>
          <p:nvPr>
            <p:ph type="title"/>
          </p:nvPr>
        </p:nvSpPr>
        <p:spPr>
          <a:xfrm>
            <a:off x="3065575" y="227000"/>
            <a:ext cx="4794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3700"/>
              <a:buFont typeface="Arial"/>
              <a:buNone/>
            </a:pPr>
            <a:r>
              <a:rPr lang="en-GB">
                <a:solidFill>
                  <a:schemeClr val="dk1"/>
                </a:solidFill>
              </a:rPr>
              <a:t>SOCIAL LUNCHROOM  </a:t>
            </a:r>
            <a:endParaRPr/>
          </a:p>
        </p:txBody>
      </p:sp>
      <p:sp>
        <p:nvSpPr>
          <p:cNvPr id="266" name="Google Shape;266;p28"/>
          <p:cNvSpPr txBox="1"/>
          <p:nvPr/>
        </p:nvSpPr>
        <p:spPr>
          <a:xfrm>
            <a:off x="2394275" y="884900"/>
            <a:ext cx="63891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latin typeface="Montserrat"/>
                <a:ea typeface="Montserrat"/>
                <a:cs typeface="Montserrat"/>
                <a:sym typeface="Montserrat"/>
              </a:rPr>
              <a:t>OUR SECOND PROPOSAL IS TO ORGANIZE A SOCIAL LUNCHROOM FOR ANYONE WHO WANTS OR NEEDS TO GO. NO NEED TO HIGHLIGHT THAT ALL MEALS WILL BE BASED ON A PLANT DIET. </a:t>
            </a:r>
            <a:endParaRPr b="1" sz="1600">
              <a:latin typeface="Montserrat"/>
              <a:ea typeface="Montserrat"/>
              <a:cs typeface="Montserrat"/>
              <a:sym typeface="Montserrat"/>
            </a:endParaRPr>
          </a:p>
        </p:txBody>
      </p:sp>
      <p:pic>
        <p:nvPicPr>
          <p:cNvPr id="267" name="Google Shape;267;p28"/>
          <p:cNvPicPr preferRelativeResize="0"/>
          <p:nvPr/>
        </p:nvPicPr>
        <p:blipFill>
          <a:blip r:embed="rId3">
            <a:alphaModFix/>
          </a:blip>
          <a:stretch>
            <a:fillRect/>
          </a:stretch>
        </p:blipFill>
        <p:spPr>
          <a:xfrm>
            <a:off x="3658113" y="2363450"/>
            <a:ext cx="3609816" cy="2420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9"/>
          <p:cNvSpPr txBox="1"/>
          <p:nvPr>
            <p:ph type="title"/>
          </p:nvPr>
        </p:nvSpPr>
        <p:spPr>
          <a:xfrm>
            <a:off x="2867500" y="147475"/>
            <a:ext cx="5965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4800"/>
              <a:buFont typeface="Arial"/>
              <a:buNone/>
            </a:pPr>
            <a:r>
              <a:rPr lang="en-GB">
                <a:solidFill>
                  <a:schemeClr val="dk1"/>
                </a:solidFill>
              </a:rPr>
              <a:t>COLOCAR MÁS FUENTES DE AGUA POTABLE PARA HIDRATARSE </a:t>
            </a:r>
            <a:endParaRPr/>
          </a:p>
        </p:txBody>
      </p:sp>
      <p:sp>
        <p:nvSpPr>
          <p:cNvPr id="273" name="Google Shape;273;p29"/>
          <p:cNvSpPr txBox="1"/>
          <p:nvPr/>
        </p:nvSpPr>
        <p:spPr>
          <a:xfrm>
            <a:off x="2744925" y="1203838"/>
            <a:ext cx="5884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600">
              <a:latin typeface="Montserrat"/>
              <a:ea typeface="Montserrat"/>
              <a:cs typeface="Montserrat"/>
              <a:sym typeface="Montserrat"/>
            </a:endParaRPr>
          </a:p>
        </p:txBody>
      </p:sp>
      <p:sp>
        <p:nvSpPr>
          <p:cNvPr id="274" name="Google Shape;274;p29"/>
          <p:cNvSpPr txBox="1"/>
          <p:nvPr/>
        </p:nvSpPr>
        <p:spPr>
          <a:xfrm>
            <a:off x="3845850" y="2314300"/>
            <a:ext cx="58842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latin typeface="Montserrat"/>
                <a:ea typeface="Montserrat"/>
                <a:cs typeface="Montserrat"/>
                <a:sym typeface="Montserrat"/>
              </a:rPr>
              <a:t>AL IGUAL QUE MANTENER UNA BUENA DIETA, MANTENERSE HIDRATADO ES IGUAL DE IMPORTANTE. AL REALIZAR ESTA ACCIÓN LAS CALLES ESTARÍAN </a:t>
            </a:r>
            <a:r>
              <a:rPr b="1" lang="en-GB" sz="1600">
                <a:latin typeface="Montserrat"/>
                <a:ea typeface="Montserrat"/>
                <a:cs typeface="Montserrat"/>
                <a:sym typeface="Montserrat"/>
              </a:rPr>
              <a:t>LIMPIAS</a:t>
            </a:r>
            <a:r>
              <a:rPr b="1" lang="en-GB" sz="1600">
                <a:latin typeface="Montserrat"/>
                <a:ea typeface="Montserrat"/>
                <a:cs typeface="Montserrat"/>
                <a:sym typeface="Montserrat"/>
              </a:rPr>
              <a:t> Y SIN BOTELLAS DE PLÁSTICO POR LAS ACERAS.</a:t>
            </a:r>
            <a:endParaRPr b="1" sz="1600">
              <a:latin typeface="Montserrat"/>
              <a:ea typeface="Montserrat"/>
              <a:cs typeface="Montserrat"/>
              <a:sym typeface="Montserrat"/>
            </a:endParaRPr>
          </a:p>
        </p:txBody>
      </p:sp>
      <p:pic>
        <p:nvPicPr>
          <p:cNvPr id="275" name="Google Shape;275;p29"/>
          <p:cNvPicPr preferRelativeResize="0"/>
          <p:nvPr/>
        </p:nvPicPr>
        <p:blipFill>
          <a:blip r:embed="rId3">
            <a:alphaModFix/>
          </a:blip>
          <a:stretch>
            <a:fillRect/>
          </a:stretch>
        </p:blipFill>
        <p:spPr>
          <a:xfrm>
            <a:off x="794000" y="2118613"/>
            <a:ext cx="2562700" cy="24726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2"/>
          <p:cNvSpPr txBox="1"/>
          <p:nvPr>
            <p:ph idx="1" type="body"/>
          </p:nvPr>
        </p:nvSpPr>
        <p:spPr>
          <a:xfrm>
            <a:off x="2557400" y="1807975"/>
            <a:ext cx="4458900" cy="19902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Montserrat"/>
              <a:buChar char="-"/>
            </a:pPr>
            <a:r>
              <a:rPr b="1" lang="en-GB">
                <a:latin typeface="Montserrat"/>
                <a:ea typeface="Montserrat"/>
                <a:cs typeface="Montserrat"/>
                <a:sym typeface="Montserrat"/>
              </a:rPr>
              <a:t>FAMILY PLANS</a:t>
            </a:r>
            <a:endParaRPr b="1">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a:latin typeface="Montserrat"/>
                <a:ea typeface="Montserrat"/>
                <a:cs typeface="Montserrat"/>
                <a:sym typeface="Montserrat"/>
              </a:rPr>
              <a:t>SCHOOL PLANS </a:t>
            </a:r>
            <a:endParaRPr b="1">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a:latin typeface="Montserrat"/>
                <a:ea typeface="Montserrat"/>
                <a:cs typeface="Montserrat"/>
                <a:sym typeface="Montserrat"/>
              </a:rPr>
              <a:t>TOWN PLANS</a:t>
            </a:r>
            <a:endParaRPr b="1">
              <a:latin typeface="Montserrat"/>
              <a:ea typeface="Montserrat"/>
              <a:cs typeface="Montserrat"/>
              <a:sym typeface="Montserrat"/>
            </a:endParaRPr>
          </a:p>
          <a:p>
            <a:pPr indent="0" lvl="0" marL="0" rtl="0" algn="l">
              <a:spcBef>
                <a:spcPts val="1600"/>
              </a:spcBef>
              <a:spcAft>
                <a:spcPts val="1600"/>
              </a:spcAft>
              <a:buNone/>
            </a:pPr>
            <a:r>
              <a:t/>
            </a:r>
            <a:endParaRPr b="1">
              <a:latin typeface="Montserrat"/>
              <a:ea typeface="Montserrat"/>
              <a:cs typeface="Montserrat"/>
              <a:sym typeface="Montserrat"/>
            </a:endParaRPr>
          </a:p>
        </p:txBody>
      </p:sp>
      <p:sp>
        <p:nvSpPr>
          <p:cNvPr id="145" name="Google Shape;145;p12"/>
          <p:cNvSpPr txBox="1"/>
          <p:nvPr>
            <p:ph idx="3" type="subTitle"/>
          </p:nvPr>
        </p:nvSpPr>
        <p:spPr>
          <a:xfrm>
            <a:off x="2878900" y="722275"/>
            <a:ext cx="2712000" cy="10857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GB" sz="2400">
                <a:latin typeface="Montserrat"/>
                <a:ea typeface="Montserrat"/>
                <a:cs typeface="Montserrat"/>
                <a:sym typeface="Montserrat"/>
              </a:rPr>
              <a:t>INDEX</a:t>
            </a:r>
            <a:endParaRPr b="1" sz="2400">
              <a:latin typeface="Montserrat"/>
              <a:ea typeface="Montserrat"/>
              <a:cs typeface="Montserrat"/>
              <a:sym typeface="Montserrat"/>
            </a:endParaRPr>
          </a:p>
        </p:txBody>
      </p:sp>
      <p:pic>
        <p:nvPicPr>
          <p:cNvPr id="146" name="Google Shape;146;p12"/>
          <p:cNvPicPr preferRelativeResize="0"/>
          <p:nvPr/>
        </p:nvPicPr>
        <p:blipFill>
          <a:blip r:embed="rId3">
            <a:alphaModFix/>
          </a:blip>
          <a:stretch>
            <a:fillRect/>
          </a:stretch>
        </p:blipFill>
        <p:spPr>
          <a:xfrm>
            <a:off x="152400" y="152400"/>
            <a:ext cx="2143125" cy="2143125"/>
          </a:xfrm>
          <a:prstGeom prst="rect">
            <a:avLst/>
          </a:prstGeom>
          <a:noFill/>
          <a:ln>
            <a:noFill/>
          </a:ln>
        </p:spPr>
      </p:pic>
      <p:pic>
        <p:nvPicPr>
          <p:cNvPr descr="Ein Bild, das Strichzeichnung enthält.&#10;&#10;Beschreibung automatisch generiert." id="147" name="Google Shape;147;p12"/>
          <p:cNvPicPr preferRelativeResize="0"/>
          <p:nvPr/>
        </p:nvPicPr>
        <p:blipFill rotWithShape="1">
          <a:blip r:embed="rId4">
            <a:alphaModFix/>
          </a:blip>
          <a:srcRect b="0" l="0" r="0" t="0"/>
          <a:stretch/>
        </p:blipFill>
        <p:spPr>
          <a:xfrm>
            <a:off x="5507050" y="1308375"/>
            <a:ext cx="2989406" cy="2989406"/>
          </a:xfrm>
          <a:custGeom>
            <a:rect b="b" l="l" r="r" t="t"/>
            <a:pathLst>
              <a:path extrusionOk="0" h="2663168" w="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ln>
            <a:noFill/>
          </a:ln>
        </p:spPr>
      </p:pic>
      <p:sp>
        <p:nvSpPr>
          <p:cNvPr id="148" name="Google Shape;148;p12"/>
          <p:cNvSpPr/>
          <p:nvPr/>
        </p:nvSpPr>
        <p:spPr>
          <a:xfrm flipH="1" rot="10389388">
            <a:off x="5914934" y="2172719"/>
            <a:ext cx="2711519" cy="2553520"/>
          </a:xfrm>
          <a:prstGeom prst="arc">
            <a:avLst>
              <a:gd fmla="val 16200000" name="adj1"/>
              <a:gd fmla="val 20093138" name="adj2"/>
            </a:avLst>
          </a:prstGeom>
          <a:noFill/>
          <a:ln cap="rnd" cmpd="sng" w="127000">
            <a:solidFill>
              <a:srgbClr val="2CC3B4">
                <a:alpha val="94900"/>
              </a:srgb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venir"/>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0"/>
          <p:cNvSpPr txBox="1"/>
          <p:nvPr>
            <p:ph type="title"/>
          </p:nvPr>
        </p:nvSpPr>
        <p:spPr>
          <a:xfrm>
            <a:off x="3122525" y="154000"/>
            <a:ext cx="51960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lang="en-GB"/>
              <a:t>ENCOURAGE PEOPLE TO PARTICIPATE ON LOCAL ACTIVITIES </a:t>
            </a:r>
            <a:endParaRPr/>
          </a:p>
        </p:txBody>
      </p:sp>
      <p:sp>
        <p:nvSpPr>
          <p:cNvPr id="281" name="Google Shape;281;p30"/>
          <p:cNvSpPr txBox="1"/>
          <p:nvPr/>
        </p:nvSpPr>
        <p:spPr>
          <a:xfrm>
            <a:off x="223625" y="2093600"/>
            <a:ext cx="43485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latin typeface="Montserrat"/>
                <a:ea typeface="Montserrat"/>
                <a:cs typeface="Montserrat"/>
                <a:sym typeface="Montserrat"/>
              </a:rPr>
              <a:t>ENCOURAGING PEOPLE TO PARTICIPATE ON LOCAL ACTIVITIES CAN HELP YOU DEVELOP SKILLS AND CAN GIVE YOU A WAY TO HELP OTHERS. BESIDES, YOU CAN MEET YOUR NEIGHBORS AND MAKE NEW FRIENDS. </a:t>
            </a:r>
            <a:endParaRPr b="1" sz="1600">
              <a:latin typeface="Montserrat"/>
              <a:ea typeface="Montserrat"/>
              <a:cs typeface="Montserrat"/>
              <a:sym typeface="Montserrat"/>
            </a:endParaRPr>
          </a:p>
          <a:p>
            <a:pPr indent="0" lvl="0" marL="0" rtl="0" algn="l">
              <a:spcBef>
                <a:spcPts val="0"/>
              </a:spcBef>
              <a:spcAft>
                <a:spcPts val="0"/>
              </a:spcAft>
              <a:buNone/>
            </a:pPr>
            <a:r>
              <a:rPr b="1" lang="en-GB" sz="1600">
                <a:latin typeface="Montserrat"/>
                <a:ea typeface="Montserrat"/>
                <a:cs typeface="Montserrat"/>
                <a:sym typeface="Montserrat"/>
              </a:rPr>
              <a:t>YOGA, SOCCER, BASKETBALL AND GAMES LIKE THE SCARF WOULD BE SOME OF THE ACTIVITIES.</a:t>
            </a:r>
            <a:endParaRPr b="1" sz="1600">
              <a:latin typeface="Montserrat"/>
              <a:ea typeface="Montserrat"/>
              <a:cs typeface="Montserrat"/>
              <a:sym typeface="Montserrat"/>
            </a:endParaRPr>
          </a:p>
        </p:txBody>
      </p:sp>
      <p:pic>
        <p:nvPicPr>
          <p:cNvPr id="282" name="Google Shape;282;p30"/>
          <p:cNvPicPr preferRelativeResize="0"/>
          <p:nvPr/>
        </p:nvPicPr>
        <p:blipFill>
          <a:blip r:embed="rId3">
            <a:alphaModFix/>
          </a:blip>
          <a:stretch>
            <a:fillRect/>
          </a:stretch>
        </p:blipFill>
        <p:spPr>
          <a:xfrm>
            <a:off x="4700225" y="2012675"/>
            <a:ext cx="4196245" cy="28093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1"/>
          <p:cNvSpPr txBox="1"/>
          <p:nvPr>
            <p:ph type="title"/>
          </p:nvPr>
        </p:nvSpPr>
        <p:spPr>
          <a:xfrm>
            <a:off x="0" y="1586500"/>
            <a:ext cx="909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6000"/>
              <a:t>THANK</a:t>
            </a:r>
            <a:endParaRPr sz="6000"/>
          </a:p>
        </p:txBody>
      </p:sp>
      <p:sp>
        <p:nvSpPr>
          <p:cNvPr id="288" name="Google Shape;288;p31"/>
          <p:cNvSpPr txBox="1"/>
          <p:nvPr>
            <p:ph idx="1" type="subTitle"/>
          </p:nvPr>
        </p:nvSpPr>
        <p:spPr>
          <a:xfrm>
            <a:off x="71700" y="2778150"/>
            <a:ext cx="8947800" cy="5046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9600"/>
              <a:t>YOU</a:t>
            </a:r>
            <a:endParaRPr sz="9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3"/>
          <p:cNvSpPr txBox="1"/>
          <p:nvPr>
            <p:ph type="title"/>
          </p:nvPr>
        </p:nvSpPr>
        <p:spPr>
          <a:xfrm>
            <a:off x="0" y="2332650"/>
            <a:ext cx="909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3600"/>
              <a:t>ABOUT OUR FAMILIES</a:t>
            </a:r>
            <a:endParaRPr sz="3600"/>
          </a:p>
        </p:txBody>
      </p:sp>
      <p:sp>
        <p:nvSpPr>
          <p:cNvPr id="154" name="Google Shape;154;p13"/>
          <p:cNvSpPr txBox="1"/>
          <p:nvPr>
            <p:ph idx="1" type="subTitle"/>
          </p:nvPr>
        </p:nvSpPr>
        <p:spPr>
          <a:xfrm>
            <a:off x="73350" y="2032050"/>
            <a:ext cx="89478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GB" sz="7200"/>
              <a:t>    FAMILY PLANS </a:t>
            </a:r>
            <a:r>
              <a:rPr lang="en-GB" sz="7200"/>
              <a:t> </a:t>
            </a:r>
            <a:endParaRPr sz="7200"/>
          </a:p>
        </p:txBody>
      </p:sp>
      <p:sp>
        <p:nvSpPr>
          <p:cNvPr id="155" name="Google Shape;155;p13"/>
          <p:cNvSpPr txBox="1"/>
          <p:nvPr>
            <p:ph idx="1" type="subTitle"/>
          </p:nvPr>
        </p:nvSpPr>
        <p:spPr>
          <a:xfrm>
            <a:off x="225750" y="2184450"/>
            <a:ext cx="89478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GB" sz="7200"/>
              <a:t>  </a:t>
            </a:r>
            <a:endParaRPr sz="7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4"/>
          <p:cNvSpPr txBox="1"/>
          <p:nvPr>
            <p:ph type="title"/>
          </p:nvPr>
        </p:nvSpPr>
        <p:spPr>
          <a:xfrm>
            <a:off x="1773750" y="286700"/>
            <a:ext cx="5596500" cy="572700"/>
          </a:xfrm>
          <a:prstGeom prst="rect">
            <a:avLst/>
          </a:prstGeom>
        </p:spPr>
        <p:txBody>
          <a:bodyPr anchorCtr="0" anchor="t" bIns="91425" lIns="91425" spcFirstLastPara="1" rIns="91425" wrap="square" tIns="91425">
            <a:noAutofit/>
          </a:bodyPr>
          <a:lstStyle/>
          <a:p>
            <a:pPr indent="457200" lvl="0" marL="0" rtl="0" algn="ctr">
              <a:lnSpc>
                <a:spcPct val="115000"/>
              </a:lnSpc>
              <a:spcBef>
                <a:spcPts val="0"/>
              </a:spcBef>
              <a:spcAft>
                <a:spcPts val="0"/>
              </a:spcAft>
              <a:buNone/>
            </a:pPr>
            <a:r>
              <a:rPr lang="en-GB">
                <a:solidFill>
                  <a:schemeClr val="dk1"/>
                </a:solidFill>
              </a:rPr>
              <a:t>Follow the 80% rule</a:t>
            </a:r>
            <a:endParaRPr>
              <a:solidFill>
                <a:schemeClr val="dk1"/>
              </a:solidFill>
            </a:endParaRPr>
          </a:p>
          <a:p>
            <a:pPr indent="457200" lvl="0" marL="0" rtl="0" algn="ctr">
              <a:lnSpc>
                <a:spcPct val="115000"/>
              </a:lnSpc>
              <a:spcBef>
                <a:spcPts val="1200"/>
              </a:spcBef>
              <a:spcAft>
                <a:spcPts val="0"/>
              </a:spcAft>
              <a:buClr>
                <a:schemeClr val="dk1"/>
              </a:buClr>
              <a:buSzPts val="1100"/>
              <a:buFont typeface="Arial"/>
              <a:buNone/>
            </a:pPr>
            <a:r>
              <a:t/>
            </a:r>
            <a:endParaRPr sz="2400">
              <a:solidFill>
                <a:schemeClr val="dk1"/>
              </a:solidFill>
            </a:endParaRPr>
          </a:p>
          <a:p>
            <a:pPr indent="0" lvl="0" marL="0" rtl="0" algn="ctr">
              <a:spcBef>
                <a:spcPts val="1200"/>
              </a:spcBef>
              <a:spcAft>
                <a:spcPts val="0"/>
              </a:spcAft>
              <a:buNone/>
            </a:pPr>
            <a:r>
              <a:t/>
            </a:r>
            <a:endParaRPr/>
          </a:p>
        </p:txBody>
      </p:sp>
      <p:sp>
        <p:nvSpPr>
          <p:cNvPr id="161" name="Google Shape;161;p14"/>
          <p:cNvSpPr txBox="1"/>
          <p:nvPr/>
        </p:nvSpPr>
        <p:spPr>
          <a:xfrm>
            <a:off x="0" y="0"/>
            <a:ext cx="30000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2400">
              <a:solidFill>
                <a:schemeClr val="dk1"/>
              </a:solidFill>
              <a:latin typeface="Comic Sans MS"/>
              <a:ea typeface="Comic Sans MS"/>
              <a:cs typeface="Comic Sans MS"/>
              <a:sym typeface="Comic Sans MS"/>
            </a:endParaRPr>
          </a:p>
        </p:txBody>
      </p:sp>
      <p:sp>
        <p:nvSpPr>
          <p:cNvPr id="162" name="Google Shape;162;p14"/>
          <p:cNvSpPr txBox="1"/>
          <p:nvPr/>
        </p:nvSpPr>
        <p:spPr>
          <a:xfrm>
            <a:off x="152400" y="152400"/>
            <a:ext cx="30000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t/>
            </a:r>
            <a:endParaRPr sz="2400">
              <a:solidFill>
                <a:schemeClr val="dk1"/>
              </a:solidFill>
              <a:latin typeface="Comic Sans MS"/>
              <a:ea typeface="Comic Sans MS"/>
              <a:cs typeface="Comic Sans MS"/>
              <a:sym typeface="Comic Sans MS"/>
            </a:endParaRPr>
          </a:p>
        </p:txBody>
      </p:sp>
      <p:sp>
        <p:nvSpPr>
          <p:cNvPr id="163" name="Google Shape;163;p14"/>
          <p:cNvSpPr txBox="1"/>
          <p:nvPr/>
        </p:nvSpPr>
        <p:spPr>
          <a:xfrm>
            <a:off x="3000000" y="1110950"/>
            <a:ext cx="4314600" cy="219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GB" sz="2000">
                <a:solidFill>
                  <a:schemeClr val="dk1"/>
                </a:solidFill>
                <a:latin typeface="Montserrat"/>
                <a:ea typeface="Montserrat"/>
                <a:cs typeface="Montserrat"/>
                <a:sym typeface="Montserrat"/>
              </a:rPr>
              <a:t>Have healthy and varied diet as well as following the 80% rule to keep us healthy.</a:t>
            </a:r>
            <a:endParaRPr b="1" sz="2000">
              <a:solidFill>
                <a:schemeClr val="dk1"/>
              </a:solidFill>
              <a:latin typeface="Montserrat"/>
              <a:ea typeface="Montserrat"/>
              <a:cs typeface="Montserrat"/>
              <a:sym typeface="Montserrat"/>
            </a:endParaRPr>
          </a:p>
          <a:p>
            <a:pPr indent="457200" lvl="0" marL="0" rtl="0" algn="ctr">
              <a:lnSpc>
                <a:spcPct val="115000"/>
              </a:lnSpc>
              <a:spcBef>
                <a:spcPts val="120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spcBef>
                <a:spcPts val="1200"/>
              </a:spcBef>
              <a:spcAft>
                <a:spcPts val="0"/>
              </a:spcAft>
              <a:buNone/>
            </a:pPr>
            <a:r>
              <a:t/>
            </a:r>
            <a:endParaRPr>
              <a:latin typeface="Montserrat Medium"/>
              <a:ea typeface="Montserrat Medium"/>
              <a:cs typeface="Montserrat Medium"/>
              <a:sym typeface="Montserrat Medium"/>
            </a:endParaRPr>
          </a:p>
        </p:txBody>
      </p:sp>
      <p:pic>
        <p:nvPicPr>
          <p:cNvPr id="164" name="Google Shape;164;p14"/>
          <p:cNvPicPr preferRelativeResize="0"/>
          <p:nvPr/>
        </p:nvPicPr>
        <p:blipFill>
          <a:blip r:embed="rId3">
            <a:alphaModFix/>
          </a:blip>
          <a:stretch>
            <a:fillRect/>
          </a:stretch>
        </p:blipFill>
        <p:spPr>
          <a:xfrm>
            <a:off x="963025" y="2633125"/>
            <a:ext cx="2847600" cy="1903526"/>
          </a:xfrm>
          <a:prstGeom prst="rect">
            <a:avLst/>
          </a:prstGeom>
          <a:noFill/>
          <a:ln>
            <a:noFill/>
          </a:ln>
        </p:spPr>
      </p:pic>
      <p:pic>
        <p:nvPicPr>
          <p:cNvPr id="165" name="Google Shape;165;p14"/>
          <p:cNvPicPr preferRelativeResize="0"/>
          <p:nvPr/>
        </p:nvPicPr>
        <p:blipFill>
          <a:blip r:embed="rId4">
            <a:alphaModFix/>
          </a:blip>
          <a:stretch>
            <a:fillRect/>
          </a:stretch>
        </p:blipFill>
        <p:spPr>
          <a:xfrm>
            <a:off x="5115750" y="2486850"/>
            <a:ext cx="3074700" cy="2049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5"/>
          <p:cNvSpPr txBox="1"/>
          <p:nvPr>
            <p:ph type="title"/>
          </p:nvPr>
        </p:nvSpPr>
        <p:spPr>
          <a:xfrm>
            <a:off x="1907475" y="230800"/>
            <a:ext cx="3779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PURPOSE</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sz="2000"/>
          </a:p>
        </p:txBody>
      </p:sp>
      <p:sp>
        <p:nvSpPr>
          <p:cNvPr id="171" name="Google Shape;171;p15"/>
          <p:cNvSpPr txBox="1"/>
          <p:nvPr/>
        </p:nvSpPr>
        <p:spPr>
          <a:xfrm>
            <a:off x="2697550" y="992350"/>
            <a:ext cx="47103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282828"/>
                </a:solidFill>
                <a:latin typeface="Montserrat"/>
                <a:ea typeface="Montserrat"/>
                <a:cs typeface="Montserrat"/>
                <a:sym typeface="Montserrat"/>
              </a:rPr>
              <a:t>Tener unos objetivos y sueños comunes y compartirlos con la familia. Haciendo esto un par de minutos al día puede unir más a la familia y fortalecer su vínculo.</a:t>
            </a:r>
            <a:endParaRPr>
              <a:latin typeface="Montserrat Medium"/>
              <a:ea typeface="Montserrat Medium"/>
              <a:cs typeface="Montserrat Medium"/>
              <a:sym typeface="Montserrat Medium"/>
            </a:endParaRPr>
          </a:p>
        </p:txBody>
      </p:sp>
      <p:pic>
        <p:nvPicPr>
          <p:cNvPr id="172" name="Google Shape;172;p15"/>
          <p:cNvPicPr preferRelativeResize="0"/>
          <p:nvPr/>
        </p:nvPicPr>
        <p:blipFill>
          <a:blip r:embed="rId3">
            <a:alphaModFix/>
          </a:blip>
          <a:stretch>
            <a:fillRect/>
          </a:stretch>
        </p:blipFill>
        <p:spPr>
          <a:xfrm>
            <a:off x="5122800" y="2905000"/>
            <a:ext cx="3116712" cy="2055225"/>
          </a:xfrm>
          <a:prstGeom prst="rect">
            <a:avLst/>
          </a:prstGeom>
          <a:noFill/>
          <a:ln>
            <a:noFill/>
          </a:ln>
        </p:spPr>
      </p:pic>
      <p:sp>
        <p:nvSpPr>
          <p:cNvPr id="173" name="Google Shape;173;p15"/>
          <p:cNvSpPr/>
          <p:nvPr/>
        </p:nvSpPr>
        <p:spPr>
          <a:xfrm flipH="1" rot="-5400000">
            <a:off x="3179352" y="1481559"/>
            <a:ext cx="3062400" cy="3062400"/>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venir"/>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6"/>
          <p:cNvSpPr txBox="1"/>
          <p:nvPr>
            <p:ph type="title"/>
          </p:nvPr>
        </p:nvSpPr>
        <p:spPr>
          <a:xfrm>
            <a:off x="2980300" y="230800"/>
            <a:ext cx="5196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RELAX TOGETHER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GB" sz="2000"/>
              <a:t>Release stress with our family once a </a:t>
            </a:r>
            <a:r>
              <a:rPr lang="en-GB" sz="2000"/>
              <a:t>week</a:t>
            </a:r>
            <a:r>
              <a:rPr lang="en-GB" sz="2000"/>
              <a:t> doing yoga or spending time watching tv. </a:t>
            </a:r>
            <a:endParaRPr sz="2000"/>
          </a:p>
        </p:txBody>
      </p:sp>
      <p:pic>
        <p:nvPicPr>
          <p:cNvPr id="179" name="Google Shape;179;p16"/>
          <p:cNvPicPr preferRelativeResize="0"/>
          <p:nvPr/>
        </p:nvPicPr>
        <p:blipFill>
          <a:blip r:embed="rId3">
            <a:alphaModFix/>
          </a:blip>
          <a:stretch>
            <a:fillRect/>
          </a:stretch>
        </p:blipFill>
        <p:spPr>
          <a:xfrm>
            <a:off x="5270850" y="2571738"/>
            <a:ext cx="3451253" cy="2298575"/>
          </a:xfrm>
          <a:prstGeom prst="rect">
            <a:avLst/>
          </a:prstGeom>
          <a:noFill/>
          <a:ln>
            <a:noFill/>
          </a:ln>
        </p:spPr>
      </p:pic>
      <p:pic>
        <p:nvPicPr>
          <p:cNvPr id="180" name="Google Shape;180;p16"/>
          <p:cNvPicPr preferRelativeResize="0"/>
          <p:nvPr/>
        </p:nvPicPr>
        <p:blipFill>
          <a:blip r:embed="rId4">
            <a:alphaModFix/>
          </a:blip>
          <a:stretch>
            <a:fillRect/>
          </a:stretch>
        </p:blipFill>
        <p:spPr>
          <a:xfrm>
            <a:off x="445900" y="2294900"/>
            <a:ext cx="4267200" cy="25894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7"/>
          <p:cNvSpPr txBox="1"/>
          <p:nvPr>
            <p:ph type="title"/>
          </p:nvPr>
        </p:nvSpPr>
        <p:spPr>
          <a:xfrm>
            <a:off x="2756725" y="146925"/>
            <a:ext cx="5196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PASAR MÁS TIEMPO JUNTOS AL AIRE LIBRE</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sz="2000"/>
          </a:p>
        </p:txBody>
      </p:sp>
      <p:pic>
        <p:nvPicPr>
          <p:cNvPr id="186" name="Google Shape;186;p17"/>
          <p:cNvPicPr preferRelativeResize="0"/>
          <p:nvPr/>
        </p:nvPicPr>
        <p:blipFill>
          <a:blip r:embed="rId3">
            <a:alphaModFix/>
          </a:blip>
          <a:stretch>
            <a:fillRect/>
          </a:stretch>
        </p:blipFill>
        <p:spPr>
          <a:xfrm>
            <a:off x="4571989" y="1872900"/>
            <a:ext cx="4129312" cy="2752874"/>
          </a:xfrm>
          <a:prstGeom prst="rect">
            <a:avLst/>
          </a:prstGeom>
          <a:noFill/>
          <a:ln>
            <a:noFill/>
          </a:ln>
        </p:spPr>
      </p:pic>
      <p:sp>
        <p:nvSpPr>
          <p:cNvPr id="187" name="Google Shape;187;p17"/>
          <p:cNvSpPr txBox="1"/>
          <p:nvPr/>
        </p:nvSpPr>
        <p:spPr>
          <a:xfrm>
            <a:off x="119750" y="2334150"/>
            <a:ext cx="4129200" cy="193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2000">
                <a:solidFill>
                  <a:srgbClr val="282828"/>
                </a:solidFill>
                <a:latin typeface="Montserrat"/>
                <a:ea typeface="Montserrat"/>
                <a:cs typeface="Montserrat"/>
                <a:sym typeface="Montserrat"/>
              </a:rPr>
              <a:t>Go for a walk or in bicycle every weekend together and have fun outdoors. In this way, we would exercise and enjoy nature.</a:t>
            </a:r>
            <a:endParaRPr b="1" sz="2000">
              <a:solidFill>
                <a:srgbClr val="282828"/>
              </a:solidFill>
              <a:latin typeface="Montserrat"/>
              <a:ea typeface="Montserrat"/>
              <a:cs typeface="Montserrat"/>
              <a:sym typeface="Montserrat"/>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8"/>
          <p:cNvSpPr txBox="1"/>
          <p:nvPr>
            <p:ph type="title"/>
          </p:nvPr>
        </p:nvSpPr>
        <p:spPr>
          <a:xfrm>
            <a:off x="2559300" y="170600"/>
            <a:ext cx="65847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t>REDUCE TIME WITH DIGITAL DEVICES</a:t>
            </a:r>
            <a:endParaRPr/>
          </a:p>
          <a:p>
            <a:pPr indent="0" lvl="0" marL="0" rtl="0" algn="ctr">
              <a:lnSpc>
                <a:spcPct val="115000"/>
              </a:lnSpc>
              <a:spcBef>
                <a:spcPts val="1200"/>
              </a:spcBef>
              <a:spcAft>
                <a:spcPts val="1200"/>
              </a:spcAft>
              <a:buClr>
                <a:schemeClr val="dk1"/>
              </a:buClr>
              <a:buSzPts val="1100"/>
              <a:buFont typeface="Arial"/>
              <a:buNone/>
            </a:pPr>
            <a:r>
              <a:rPr lang="en-GB" sz="2000"/>
              <a:t>       </a:t>
            </a:r>
            <a:endParaRPr sz="2000"/>
          </a:p>
        </p:txBody>
      </p:sp>
      <p:sp>
        <p:nvSpPr>
          <p:cNvPr id="193" name="Google Shape;193;p18"/>
          <p:cNvSpPr txBox="1"/>
          <p:nvPr/>
        </p:nvSpPr>
        <p:spPr>
          <a:xfrm>
            <a:off x="2096525" y="1425650"/>
            <a:ext cx="6205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Montserrat"/>
                <a:ea typeface="Montserrat"/>
                <a:cs typeface="Montserrat"/>
                <a:sym typeface="Montserrat"/>
              </a:rPr>
              <a:t>Probably, this proposition must strictly adhere to us. If we are sensible enough, we should replace our wasted time with mobiles with spending time with our loved ones. After all, they are our best support.</a:t>
            </a:r>
            <a:r>
              <a:rPr lang="en-GB">
                <a:latin typeface="Montserrat Medium"/>
                <a:ea typeface="Montserrat Medium"/>
                <a:cs typeface="Montserrat Medium"/>
                <a:sym typeface="Montserrat Medium"/>
              </a:rPr>
              <a:t> </a:t>
            </a:r>
            <a:endParaRPr>
              <a:latin typeface="Montserrat Medium"/>
              <a:ea typeface="Montserrat Medium"/>
              <a:cs typeface="Montserrat Medium"/>
              <a:sym typeface="Montserrat Medium"/>
            </a:endParaRPr>
          </a:p>
        </p:txBody>
      </p:sp>
      <p:pic>
        <p:nvPicPr>
          <p:cNvPr id="194" name="Google Shape;194;p18"/>
          <p:cNvPicPr preferRelativeResize="0"/>
          <p:nvPr/>
        </p:nvPicPr>
        <p:blipFill>
          <a:blip r:embed="rId3">
            <a:alphaModFix/>
          </a:blip>
          <a:stretch>
            <a:fillRect/>
          </a:stretch>
        </p:blipFill>
        <p:spPr>
          <a:xfrm>
            <a:off x="4778750" y="2638725"/>
            <a:ext cx="3423750" cy="2282500"/>
          </a:xfrm>
          <a:prstGeom prst="rect">
            <a:avLst/>
          </a:prstGeom>
          <a:noFill/>
          <a:ln>
            <a:noFill/>
          </a:ln>
        </p:spPr>
      </p:pic>
      <p:pic>
        <p:nvPicPr>
          <p:cNvPr id="195" name="Google Shape;195;p18"/>
          <p:cNvPicPr preferRelativeResize="0"/>
          <p:nvPr/>
        </p:nvPicPr>
        <p:blipFill>
          <a:blip r:embed="rId4">
            <a:alphaModFix/>
          </a:blip>
          <a:stretch>
            <a:fillRect/>
          </a:stretch>
        </p:blipFill>
        <p:spPr>
          <a:xfrm>
            <a:off x="2096525" y="2690150"/>
            <a:ext cx="1543663" cy="21796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9"/>
          <p:cNvSpPr txBox="1"/>
          <p:nvPr>
            <p:ph type="title"/>
          </p:nvPr>
        </p:nvSpPr>
        <p:spPr>
          <a:xfrm>
            <a:off x="1650" y="2208100"/>
            <a:ext cx="909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3600"/>
              <a:t>ABOUT THE SCHOOL</a:t>
            </a:r>
            <a:endParaRPr sz="3600"/>
          </a:p>
        </p:txBody>
      </p:sp>
      <p:sp>
        <p:nvSpPr>
          <p:cNvPr id="201" name="Google Shape;201;p19"/>
          <p:cNvSpPr txBox="1"/>
          <p:nvPr>
            <p:ph idx="1" type="subTitle"/>
          </p:nvPr>
        </p:nvSpPr>
        <p:spPr>
          <a:xfrm>
            <a:off x="73350" y="2032050"/>
            <a:ext cx="89478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7200"/>
              <a:t> </a:t>
            </a:r>
            <a:r>
              <a:rPr lang="en-GB" sz="7200"/>
              <a:t>SCHOOL PL</a:t>
            </a:r>
            <a:r>
              <a:rPr lang="en-GB" sz="7200"/>
              <a:t>AN</a:t>
            </a:r>
            <a:endParaRPr sz="7200"/>
          </a:p>
        </p:txBody>
      </p:sp>
    </p:spTree>
  </p:cSld>
  <p:clrMapOvr>
    <a:masterClrMapping/>
  </p:clrMapOvr>
</p:sld>
</file>

<file path=ppt/theme/theme1.xml><?xml version="1.0" encoding="utf-8"?>
<a:theme xmlns:a="http://schemas.openxmlformats.org/drawingml/2006/main" xmlns:r="http://schemas.openxmlformats.org/officeDocument/2006/relationships" name="0127_Lloyd_Template_SlidesMania">
  <a:themeElements>
    <a:clrScheme name="Simple Light">
      <a:dk1>
        <a:srgbClr val="000000"/>
      </a:dk1>
      <a:lt1>
        <a:srgbClr val="FFFFFF"/>
      </a:lt1>
      <a:dk2>
        <a:srgbClr val="595959"/>
      </a:dk2>
      <a:lt2>
        <a:srgbClr val="EEEEEE"/>
      </a:lt2>
      <a:accent1>
        <a:srgbClr val="6FA8DC"/>
      </a:accent1>
      <a:accent2>
        <a:srgbClr val="0B5394"/>
      </a:accent2>
      <a:accent3>
        <a:srgbClr val="073763"/>
      </a:accent3>
      <a:accent4>
        <a:srgbClr val="3D85C6"/>
      </a:accent4>
      <a:accent5>
        <a:srgbClr val="FFFFFF"/>
      </a:accent5>
      <a:accent6>
        <a:srgbClr val="FFFFFF"/>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