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186EFD4-C2F3-4423-8AF2-8DFD740186C8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5A6D0F-9263-45B3-99D4-CBB672C860F3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1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1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96752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STEM - Education</a:t>
            </a:r>
            <a:endParaRPr lang="de-DE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863263" y="3645024"/>
            <a:ext cx="53835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Erasmus + Project</a:t>
            </a:r>
          </a:p>
          <a:p>
            <a:pPr algn="ctr"/>
            <a:r>
              <a:rPr lang="de-A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2017 -2019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8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e-AT" b="1" dirty="0" err="1" smtClean="0">
                <a:solidFill>
                  <a:srgbClr val="FF0000"/>
                </a:solidFill>
                <a:latin typeface="AaBbCc" panose="020B0500000000000000" pitchFamily="34" charset="0"/>
              </a:rPr>
              <a:t>Languages</a:t>
            </a:r>
            <a:r>
              <a:rPr lang="de-AT" dirty="0" smtClean="0">
                <a:latin typeface="AaBbCc" panose="020B0500000000000000" pitchFamily="34" charset="0"/>
              </a:rPr>
              <a:t/>
            </a:r>
            <a:br>
              <a:rPr lang="de-AT" dirty="0" smtClean="0">
                <a:latin typeface="AaBbCc" panose="020B0500000000000000" pitchFamily="34" charset="0"/>
              </a:rPr>
            </a:br>
            <a:r>
              <a:rPr lang="de-AT" sz="2000" dirty="0" err="1" smtClean="0">
                <a:latin typeface="AaBbCc" panose="020B0500000000000000" pitchFamily="34" charset="0"/>
              </a:rPr>
              <a:t>Greetings</a:t>
            </a:r>
            <a:r>
              <a:rPr lang="de-AT" sz="2000" dirty="0" smtClean="0">
                <a:latin typeface="AaBbCc" panose="020B0500000000000000" pitchFamily="34" charset="0"/>
              </a:rPr>
              <a:t> </a:t>
            </a:r>
            <a:r>
              <a:rPr lang="de-AT" sz="2000" dirty="0" err="1" smtClean="0">
                <a:latin typeface="AaBbCc" panose="020B0500000000000000" pitchFamily="34" charset="0"/>
              </a:rPr>
              <a:t>from</a:t>
            </a:r>
            <a:r>
              <a:rPr lang="de-AT" sz="2000" dirty="0" smtClean="0">
                <a:latin typeface="AaBbCc" panose="020B0500000000000000" pitchFamily="34" charset="0"/>
              </a:rPr>
              <a:t> </a:t>
            </a:r>
            <a:r>
              <a:rPr lang="de-AT" sz="2000" dirty="0" err="1" smtClean="0">
                <a:latin typeface="AaBbCc" panose="020B0500000000000000" pitchFamily="34" charset="0"/>
              </a:rPr>
              <a:t>the</a:t>
            </a:r>
            <a:r>
              <a:rPr lang="de-AT" sz="2000" dirty="0" smtClean="0">
                <a:latin typeface="AaBbCc" panose="020B0500000000000000" pitchFamily="34" charset="0"/>
              </a:rPr>
              <a:t> countries in 6 different </a:t>
            </a:r>
            <a:r>
              <a:rPr lang="de-AT" sz="2000" dirty="0" err="1" smtClean="0">
                <a:latin typeface="AaBbCc" panose="020B0500000000000000" pitchFamily="34" charset="0"/>
              </a:rPr>
              <a:t>languages</a:t>
            </a:r>
            <a:endParaRPr lang="de-DE" sz="2000" dirty="0">
              <a:latin typeface="AaBbCc" panose="020B0500000000000000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776589"/>
              </p:ext>
            </p:extLst>
          </p:nvPr>
        </p:nvGraphicFramePr>
        <p:xfrm>
          <a:off x="1547664" y="2348881"/>
          <a:ext cx="6192687" cy="366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4229"/>
                <a:gridCol w="2064229"/>
                <a:gridCol w="2064229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>
                          <a:latin typeface="AaBbCc" panose="020B0500000000000000" pitchFamily="34" charset="0"/>
                        </a:rPr>
                        <a:t>Bulgarian</a:t>
                      </a:r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>
                          <a:latin typeface="AaBbCc" panose="020B0500000000000000" pitchFamily="34" charset="0"/>
                        </a:rPr>
                        <a:t>Romanian</a:t>
                      </a:r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>
                          <a:latin typeface="AaBbCc" panose="020B0500000000000000" pitchFamily="34" charset="0"/>
                        </a:rPr>
                        <a:t>Slovakian</a:t>
                      </a:r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3754">
                <a:tc>
                  <a:txBody>
                    <a:bodyPr/>
                    <a:lstStyle/>
                    <a:p>
                      <a:pPr algn="ctr"/>
                      <a:r>
                        <a:rPr lang="az-Cyrl-AZ" dirty="0" smtClean="0"/>
                        <a:t>Поздрави от България</a:t>
                      </a:r>
                      <a:r>
                        <a:rPr lang="de-AT" dirty="0" smtClean="0">
                          <a:latin typeface="AaBbCc" panose="020B0500000000000000" pitchFamily="34" charset="0"/>
                        </a:rPr>
                        <a:t>!</a:t>
                      </a:r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dirty="0" smtClean="0">
                        <a:latin typeface="AaBbCc" panose="020B0500000000000000" pitchFamily="34" charset="0"/>
                      </a:endParaRPr>
                    </a:p>
                    <a:p>
                      <a:pPr algn="l"/>
                      <a:r>
                        <a:rPr lang="de-DE" dirty="0" err="1" smtClean="0">
                          <a:latin typeface="AaBbCc" panose="020B0500000000000000" pitchFamily="34" charset="0"/>
                        </a:rPr>
                        <a:t>Salutari</a:t>
                      </a:r>
                      <a:r>
                        <a:rPr lang="de-DE" dirty="0" smtClean="0">
                          <a:latin typeface="AaBbCc" panose="020B0500000000000000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aBbCc" panose="020B0500000000000000" pitchFamily="34" charset="0"/>
                        </a:rPr>
                        <a:t>din</a:t>
                      </a:r>
                      <a:r>
                        <a:rPr lang="de-DE" dirty="0" smtClean="0">
                          <a:latin typeface="AaBbCc" panose="020B0500000000000000" pitchFamily="34" charset="0"/>
                        </a:rPr>
                        <a:t> Romania!</a:t>
                      </a:r>
                    </a:p>
                    <a:p>
                      <a:pPr algn="ctr"/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latin typeface="AaBbCc" panose="020B0500000000000000" pitchFamily="34" charset="0"/>
                        </a:rPr>
                        <a:t>S </a:t>
                      </a:r>
                      <a:r>
                        <a:rPr lang="de-DE" dirty="0" err="1" smtClean="0">
                          <a:latin typeface="AaBbCc" panose="020B0500000000000000" pitchFamily="34" charset="0"/>
                        </a:rPr>
                        <a:t>pozdravom</a:t>
                      </a:r>
                      <a:r>
                        <a:rPr lang="de-DE" dirty="0" smtClean="0">
                          <a:latin typeface="AaBbCc" panose="020B0500000000000000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aBbCc" panose="020B0500000000000000" pitchFamily="34" charset="0"/>
                        </a:rPr>
                        <a:t>zo</a:t>
                      </a:r>
                      <a:r>
                        <a:rPr lang="de-DE" dirty="0" smtClean="0">
                          <a:latin typeface="AaBbCc" panose="020B0500000000000000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aBbCc" panose="020B0500000000000000" pitchFamily="34" charset="0"/>
                        </a:rPr>
                        <a:t>Slovenska</a:t>
                      </a:r>
                      <a:r>
                        <a:rPr lang="de-DE" dirty="0" smtClean="0">
                          <a:latin typeface="AaBbCc" panose="020B0500000000000000" pitchFamily="34" charset="0"/>
                        </a:rPr>
                        <a:t>!</a:t>
                      </a:r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/>
                </a:tc>
              </a:tr>
              <a:tr h="587229"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>
                          <a:latin typeface="AaBbCc" panose="020B0500000000000000" pitchFamily="34" charset="0"/>
                        </a:rPr>
                        <a:t>Finnish</a:t>
                      </a:r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>
                          <a:latin typeface="AaBbCc" panose="020B0500000000000000" pitchFamily="34" charset="0"/>
                        </a:rPr>
                        <a:t>Portuguese</a:t>
                      </a:r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latin typeface="AaBbCc" panose="020B0500000000000000" pitchFamily="34" charset="0"/>
                        </a:rPr>
                        <a:t>German</a:t>
                      </a:r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19649">
                <a:tc>
                  <a:txBody>
                    <a:bodyPr/>
                    <a:lstStyle/>
                    <a:p>
                      <a:pPr algn="l"/>
                      <a:r>
                        <a:rPr lang="de-DE" dirty="0" err="1" smtClean="0">
                          <a:latin typeface="AaBbCc" panose="020B0500000000000000" pitchFamily="34" charset="0"/>
                        </a:rPr>
                        <a:t>Ystävällisin</a:t>
                      </a:r>
                      <a:r>
                        <a:rPr lang="de-DE" dirty="0" smtClean="0">
                          <a:latin typeface="AaBbCc" panose="020B0500000000000000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aBbCc" panose="020B0500000000000000" pitchFamily="34" charset="0"/>
                        </a:rPr>
                        <a:t>terveisin</a:t>
                      </a:r>
                      <a:r>
                        <a:rPr lang="de-DE" dirty="0" smtClean="0">
                          <a:latin typeface="AaBbCc" panose="020B0500000000000000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aBbCc" panose="020B0500000000000000" pitchFamily="34" charset="0"/>
                        </a:rPr>
                        <a:t>Suomesta</a:t>
                      </a:r>
                      <a:r>
                        <a:rPr lang="de-DE" dirty="0" smtClean="0">
                          <a:latin typeface="AaBbCc" panose="020B0500000000000000" pitchFamily="34" charset="0"/>
                        </a:rPr>
                        <a:t>!</a:t>
                      </a:r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 smtClean="0">
                          <a:latin typeface="AaBbCc" panose="020B0500000000000000" pitchFamily="34" charset="0"/>
                        </a:rPr>
                        <a:t>Saudações</a:t>
                      </a:r>
                      <a:r>
                        <a:rPr lang="de-DE" dirty="0" smtClean="0">
                          <a:latin typeface="AaBbCc" panose="020B0500000000000000" pitchFamily="34" charset="0"/>
                        </a:rPr>
                        <a:t> de Portugal!</a:t>
                      </a:r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>
                          <a:latin typeface="AaBbCc" panose="020B0500000000000000" pitchFamily="34" charset="0"/>
                        </a:rPr>
                        <a:t>Herzliche Grüße aus</a:t>
                      </a:r>
                    </a:p>
                    <a:p>
                      <a:pPr algn="l"/>
                      <a:r>
                        <a:rPr lang="de-AT" dirty="0" smtClean="0">
                          <a:latin typeface="AaBbCc" panose="020B0500000000000000" pitchFamily="34" charset="0"/>
                        </a:rPr>
                        <a:t>Österreich!</a:t>
                      </a:r>
                      <a:endParaRPr lang="de-DE" dirty="0">
                        <a:latin typeface="AaBbCc" panose="020B0500000000000000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rumänisch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3996" y="3271308"/>
            <a:ext cx="598124" cy="598124"/>
          </a:xfrm>
          <a:prstGeom prst="rect">
            <a:avLst/>
          </a:prstGeom>
        </p:spPr>
      </p:pic>
      <p:pic>
        <p:nvPicPr>
          <p:cNvPr id="6" name="slowakisch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2280" y="3564632"/>
            <a:ext cx="609600" cy="609600"/>
          </a:xfrm>
          <a:prstGeom prst="rect">
            <a:avLst/>
          </a:prstGeom>
        </p:spPr>
      </p:pic>
      <p:pic>
        <p:nvPicPr>
          <p:cNvPr id="7" name="finnisch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5816" y="5013176"/>
            <a:ext cx="609600" cy="609600"/>
          </a:xfrm>
          <a:prstGeom prst="rect">
            <a:avLst/>
          </a:prstGeom>
        </p:spPr>
      </p:pic>
      <p:pic>
        <p:nvPicPr>
          <p:cNvPr id="8" name="portugiesisch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9393" y="5229200"/>
            <a:ext cx="609600" cy="609600"/>
          </a:xfrm>
          <a:prstGeom prst="rect">
            <a:avLst/>
          </a:prstGeom>
        </p:spPr>
      </p:pic>
      <p:pic>
        <p:nvPicPr>
          <p:cNvPr id="9" name="deutsch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2280" y="5229200"/>
            <a:ext cx="609600" cy="609600"/>
          </a:xfrm>
          <a:prstGeom prst="rect">
            <a:avLst/>
          </a:prstGeom>
        </p:spPr>
      </p:pic>
      <p:pic>
        <p:nvPicPr>
          <p:cNvPr id="3" name="Bulgarian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02428" y="3376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latin typeface="AaBbCc" panose="020B0500000000000000" pitchFamily="34" charset="0"/>
              </a:rPr>
              <a:t>National </a:t>
            </a:r>
            <a:r>
              <a:rPr lang="de-AT" dirty="0" err="1" smtClean="0">
                <a:latin typeface="AaBbCc" panose="020B0500000000000000" pitchFamily="34" charset="0"/>
              </a:rPr>
              <a:t>costume</a:t>
            </a:r>
            <a:r>
              <a:rPr lang="de-AT" dirty="0" smtClean="0">
                <a:latin typeface="AaBbCc" panose="020B0500000000000000" pitchFamily="34" charset="0"/>
              </a:rPr>
              <a:t/>
            </a:r>
            <a:br>
              <a:rPr lang="de-AT" dirty="0" smtClean="0">
                <a:latin typeface="AaBbCc" panose="020B0500000000000000" pitchFamily="34" charset="0"/>
              </a:rPr>
            </a:br>
            <a:r>
              <a:rPr lang="de-AT" dirty="0" err="1" smtClean="0">
                <a:latin typeface="AaBbCc" panose="020B0500000000000000" pitchFamily="34" charset="0"/>
              </a:rPr>
              <a:t>Bulgaria</a:t>
            </a:r>
            <a:endParaRPr lang="de-DE" dirty="0">
              <a:latin typeface="AaBbCc" panose="020B0500000000000000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119313"/>
            <a:ext cx="5405437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latin typeface="AaBbCc" panose="020B0500000000000000" pitchFamily="34" charset="0"/>
              </a:rPr>
              <a:t>National </a:t>
            </a:r>
            <a:r>
              <a:rPr lang="de-AT" dirty="0" err="1" smtClean="0">
                <a:latin typeface="AaBbCc" panose="020B0500000000000000" pitchFamily="34" charset="0"/>
              </a:rPr>
              <a:t>costume</a:t>
            </a:r>
            <a:r>
              <a:rPr lang="de-AT" dirty="0" smtClean="0">
                <a:latin typeface="AaBbCc" panose="020B0500000000000000" pitchFamily="34" charset="0"/>
              </a:rPr>
              <a:t/>
            </a:r>
            <a:br>
              <a:rPr lang="de-AT" dirty="0" smtClean="0">
                <a:latin typeface="AaBbCc" panose="020B0500000000000000" pitchFamily="34" charset="0"/>
              </a:rPr>
            </a:br>
            <a:r>
              <a:rPr lang="de-AT" dirty="0" smtClean="0">
                <a:latin typeface="AaBbCc" panose="020B0500000000000000" pitchFamily="34" charset="0"/>
              </a:rPr>
              <a:t>Romania</a:t>
            </a:r>
            <a:endParaRPr lang="de-DE" dirty="0">
              <a:latin typeface="AaBbCc" panose="020B0500000000000000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33" y="2119313"/>
            <a:ext cx="5413896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3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latin typeface="AaBbCc" panose="020B0500000000000000" pitchFamily="34" charset="0"/>
              </a:rPr>
              <a:t>National </a:t>
            </a:r>
            <a:r>
              <a:rPr lang="de-AT" dirty="0" err="1" smtClean="0">
                <a:latin typeface="AaBbCc" panose="020B0500000000000000" pitchFamily="34" charset="0"/>
              </a:rPr>
              <a:t>costume</a:t>
            </a:r>
            <a:r>
              <a:rPr lang="de-AT" dirty="0" smtClean="0">
                <a:latin typeface="AaBbCc" panose="020B0500000000000000" pitchFamily="34" charset="0"/>
              </a:rPr>
              <a:t/>
            </a:r>
            <a:br>
              <a:rPr lang="de-AT" dirty="0" smtClean="0">
                <a:latin typeface="AaBbCc" panose="020B0500000000000000" pitchFamily="34" charset="0"/>
              </a:rPr>
            </a:br>
            <a:r>
              <a:rPr lang="de-AT" dirty="0" err="1" smtClean="0">
                <a:latin typeface="AaBbCc" panose="020B0500000000000000" pitchFamily="34" charset="0"/>
              </a:rPr>
              <a:t>Slovakia</a:t>
            </a:r>
            <a:endParaRPr lang="de-DE" dirty="0">
              <a:latin typeface="AaBbCc" panose="020B0500000000000000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65" y="2119313"/>
            <a:ext cx="2423832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8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latin typeface="AaBbCc" panose="020B0500000000000000" pitchFamily="34" charset="0"/>
              </a:rPr>
              <a:t>National </a:t>
            </a:r>
            <a:r>
              <a:rPr lang="de-AT" dirty="0" err="1" smtClean="0">
                <a:latin typeface="AaBbCc" panose="020B0500000000000000" pitchFamily="34" charset="0"/>
              </a:rPr>
              <a:t>costume</a:t>
            </a:r>
            <a:r>
              <a:rPr lang="de-AT" dirty="0" smtClean="0">
                <a:latin typeface="AaBbCc" panose="020B0500000000000000" pitchFamily="34" charset="0"/>
              </a:rPr>
              <a:t/>
            </a:r>
            <a:br>
              <a:rPr lang="de-AT" dirty="0" smtClean="0">
                <a:latin typeface="AaBbCc" panose="020B0500000000000000" pitchFamily="34" charset="0"/>
              </a:rPr>
            </a:br>
            <a:r>
              <a:rPr lang="de-AT" dirty="0" err="1" smtClean="0">
                <a:latin typeface="AaBbCc" panose="020B0500000000000000" pitchFamily="34" charset="0"/>
              </a:rPr>
              <a:t>Finland</a:t>
            </a:r>
            <a:endParaRPr lang="de-DE" dirty="0">
              <a:latin typeface="AaBbCc" panose="020B0500000000000000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13155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latin typeface="AaBbCc" panose="020B0500000000000000" pitchFamily="34" charset="0"/>
              </a:rPr>
              <a:t>National </a:t>
            </a:r>
            <a:r>
              <a:rPr lang="de-AT" dirty="0" err="1" smtClean="0">
                <a:latin typeface="AaBbCc" panose="020B0500000000000000" pitchFamily="34" charset="0"/>
              </a:rPr>
              <a:t>costume</a:t>
            </a:r>
            <a:r>
              <a:rPr lang="de-AT" dirty="0" smtClean="0">
                <a:latin typeface="AaBbCc" panose="020B0500000000000000" pitchFamily="34" charset="0"/>
              </a:rPr>
              <a:t/>
            </a:r>
            <a:br>
              <a:rPr lang="de-AT" dirty="0" smtClean="0">
                <a:latin typeface="AaBbCc" panose="020B0500000000000000" pitchFamily="34" charset="0"/>
              </a:rPr>
            </a:br>
            <a:r>
              <a:rPr lang="de-AT" dirty="0" smtClean="0">
                <a:latin typeface="AaBbCc" panose="020B0500000000000000" pitchFamily="34" charset="0"/>
              </a:rPr>
              <a:t>Portugal</a:t>
            </a:r>
            <a:endParaRPr lang="de-DE" dirty="0">
              <a:latin typeface="AaBbCc" panose="020B0500000000000000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8840"/>
            <a:ext cx="2736304" cy="4111933"/>
          </a:xfrm>
        </p:spPr>
      </p:pic>
    </p:spTree>
    <p:extLst>
      <p:ext uri="{BB962C8B-B14F-4D97-AF65-F5344CB8AC3E}">
        <p14:creationId xmlns:p14="http://schemas.microsoft.com/office/powerpoint/2010/main" val="14656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latin typeface="AaBbCc" panose="020B0500000000000000" pitchFamily="34" charset="0"/>
              </a:rPr>
              <a:t>National </a:t>
            </a:r>
            <a:r>
              <a:rPr lang="de-AT" dirty="0" err="1" smtClean="0">
                <a:latin typeface="AaBbCc" panose="020B0500000000000000" pitchFamily="34" charset="0"/>
              </a:rPr>
              <a:t>costume</a:t>
            </a:r>
            <a:r>
              <a:rPr lang="de-AT" dirty="0" smtClean="0">
                <a:latin typeface="AaBbCc" panose="020B0500000000000000" pitchFamily="34" charset="0"/>
              </a:rPr>
              <a:t/>
            </a:r>
            <a:br>
              <a:rPr lang="de-AT" dirty="0" smtClean="0">
                <a:latin typeface="AaBbCc" panose="020B0500000000000000" pitchFamily="34" charset="0"/>
              </a:rPr>
            </a:br>
            <a:r>
              <a:rPr lang="de-AT" dirty="0" smtClean="0">
                <a:latin typeface="AaBbCc" panose="020B0500000000000000" pitchFamily="34" charset="0"/>
              </a:rPr>
              <a:t>Austria</a:t>
            </a:r>
            <a:endParaRPr lang="de-DE" dirty="0">
              <a:latin typeface="AaBbCc" panose="020B0500000000000000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76" y="2119313"/>
            <a:ext cx="203021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4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de-AT" b="1" u="sng" dirty="0" smtClean="0">
                <a:solidFill>
                  <a:srgbClr val="FF0000"/>
                </a:solidFill>
                <a:latin typeface="AaBbCc" panose="020B0500000000000000" pitchFamily="34" charset="0"/>
              </a:rPr>
              <a:t>Topic </a:t>
            </a:r>
            <a:r>
              <a:rPr lang="de-AT" b="1" u="sng" dirty="0" err="1" smtClean="0">
                <a:solidFill>
                  <a:srgbClr val="FF0000"/>
                </a:solidFill>
                <a:latin typeface="AaBbCc" panose="020B0500000000000000" pitchFamily="34" charset="0"/>
              </a:rPr>
              <a:t>of</a:t>
            </a:r>
            <a:r>
              <a:rPr lang="de-AT" b="1" u="sng" dirty="0" smtClean="0">
                <a:solidFill>
                  <a:srgbClr val="FF0000"/>
                </a:solidFill>
                <a:latin typeface="AaBbCc" panose="020B0500000000000000" pitchFamily="34" charset="0"/>
              </a:rPr>
              <a:t> </a:t>
            </a:r>
            <a:r>
              <a:rPr lang="de-AT" b="1" u="sng" dirty="0" err="1" smtClean="0">
                <a:solidFill>
                  <a:srgbClr val="FF0000"/>
                </a:solidFill>
                <a:latin typeface="AaBbCc" panose="020B0500000000000000" pitchFamily="34" charset="0"/>
              </a:rPr>
              <a:t>the</a:t>
            </a:r>
            <a:r>
              <a:rPr lang="de-AT" b="1" u="sng" dirty="0" smtClean="0">
                <a:solidFill>
                  <a:srgbClr val="FF0000"/>
                </a:solidFill>
                <a:latin typeface="AaBbCc" panose="020B0500000000000000" pitchFamily="34" charset="0"/>
              </a:rPr>
              <a:t> </a:t>
            </a:r>
            <a:r>
              <a:rPr lang="de-AT" b="1" u="sng" dirty="0" err="1" smtClean="0">
                <a:solidFill>
                  <a:srgbClr val="FF0000"/>
                </a:solidFill>
                <a:latin typeface="AaBbCc" panose="020B0500000000000000" pitchFamily="34" charset="0"/>
              </a:rPr>
              <a:t>project</a:t>
            </a:r>
            <a:endParaRPr lang="de-DE" b="1" u="sng" dirty="0">
              <a:solidFill>
                <a:srgbClr val="FF0000"/>
              </a:solidFill>
              <a:latin typeface="AaBbCc" panose="020B0500000000000000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463147" y="2060848"/>
            <a:ext cx="621772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Enhancing</a:t>
            </a:r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DE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de-DE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tudent</a:t>
            </a:r>
            <a:r>
              <a:rPr lang="de-D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</a:t>
            </a:r>
            <a:r>
              <a:rPr lang="de-D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</a:t>
            </a:r>
            <a:endParaRPr lang="de-D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de-DE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de-DE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uccess</a:t>
            </a:r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through</a:t>
            </a:r>
            <a:endParaRPr lang="de-DE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STEM - Education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3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31099" y="764704"/>
            <a:ext cx="165301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0000" b="1" spc="50" dirty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</a:p>
        </p:txBody>
      </p:sp>
      <p:sp>
        <p:nvSpPr>
          <p:cNvPr id="4" name="Pfeil nach unten 3"/>
          <p:cNvSpPr/>
          <p:nvPr/>
        </p:nvSpPr>
        <p:spPr>
          <a:xfrm>
            <a:off x="1958522" y="3576673"/>
            <a:ext cx="398169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124712" y="4639866"/>
            <a:ext cx="20657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Science</a:t>
            </a:r>
            <a:endParaRPr lang="de-DE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995592" y="764703"/>
            <a:ext cx="143661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AT" sz="200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endParaRPr lang="de-DE" sz="20000" b="1" spc="50" dirty="0">
              <a:ln w="11430"/>
              <a:gradFill>
                <a:gsLst>
                  <a:gs pos="25000">
                    <a:srgbClr val="AA2B1E">
                      <a:satMod val="155000"/>
                    </a:srgbClr>
                  </a:gs>
                  <a:gs pos="100000">
                    <a:srgbClr val="AA2B1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459735" y="741336"/>
            <a:ext cx="159691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AT" sz="200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de-DE" sz="20000" b="1" spc="50" dirty="0">
              <a:ln w="11430"/>
              <a:gradFill>
                <a:gsLst>
                  <a:gs pos="25000">
                    <a:srgbClr val="AA2B1E">
                      <a:satMod val="155000"/>
                    </a:srgbClr>
                  </a:gs>
                  <a:gs pos="100000">
                    <a:srgbClr val="AA2B1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932342" y="741336"/>
            <a:ext cx="227017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AT" sz="200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de-DE" sz="20000" b="1" spc="50" dirty="0">
              <a:ln w="11430"/>
              <a:gradFill>
                <a:gsLst>
                  <a:gs pos="25000">
                    <a:srgbClr val="AA2B1E">
                      <a:satMod val="155000"/>
                    </a:srgbClr>
                  </a:gs>
                  <a:gs pos="100000">
                    <a:srgbClr val="AA2B1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6868343" y="3567271"/>
            <a:ext cx="398169" cy="176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>
            <a:off x="3514813" y="3567271"/>
            <a:ext cx="398169" cy="1842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>
            <a:off x="5148064" y="3567272"/>
            <a:ext cx="398169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781975" y="5332362"/>
            <a:ext cx="28170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Technology</a:t>
            </a:r>
            <a:endParaRPr lang="de-DE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847378" y="4562922"/>
            <a:ext cx="29995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Engineering</a:t>
            </a:r>
            <a:endParaRPr lang="de-DE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004048" y="5271977"/>
            <a:ext cx="3296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Mathematics</a:t>
            </a:r>
            <a:endParaRPr lang="de-DE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6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>
                <a:solidFill>
                  <a:srgbClr val="FF0000"/>
                </a:solidFill>
                <a:latin typeface="AaBbCc" panose="020B0500000000000000" pitchFamily="34" charset="0"/>
              </a:rPr>
              <a:t>We</a:t>
            </a:r>
            <a:r>
              <a:rPr lang="de-AT" b="1" dirty="0" smtClean="0">
                <a:solidFill>
                  <a:srgbClr val="FF0000"/>
                </a:solidFill>
                <a:latin typeface="AaBbCc" panose="020B0500000000000000" pitchFamily="34" charset="0"/>
              </a:rPr>
              <a:t> will do lots </a:t>
            </a:r>
            <a:r>
              <a:rPr lang="de-AT" b="1" dirty="0" err="1" smtClean="0">
                <a:solidFill>
                  <a:srgbClr val="FF0000"/>
                </a:solidFill>
                <a:latin typeface="AaBbCc" panose="020B0500000000000000" pitchFamily="34" charset="0"/>
              </a:rPr>
              <a:t>of</a:t>
            </a:r>
            <a:r>
              <a:rPr lang="de-AT" b="1" dirty="0" smtClean="0">
                <a:solidFill>
                  <a:srgbClr val="FF0000"/>
                </a:solidFill>
                <a:latin typeface="AaBbCc" panose="020B0500000000000000" pitchFamily="34" charset="0"/>
              </a:rPr>
              <a:t> </a:t>
            </a:r>
            <a:endParaRPr lang="de-DE" b="1" dirty="0">
              <a:solidFill>
                <a:srgbClr val="FF0000"/>
              </a:solidFill>
              <a:latin typeface="AaBbCc" panose="020B0500000000000000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Experiments</a:t>
            </a:r>
          </a:p>
          <a:p>
            <a:r>
              <a:rPr lang="de-AT" dirty="0" smtClean="0"/>
              <a:t>Games</a:t>
            </a:r>
          </a:p>
          <a:p>
            <a:r>
              <a:rPr lang="de-AT" dirty="0" smtClean="0"/>
              <a:t>Peer </a:t>
            </a:r>
            <a:r>
              <a:rPr lang="de-AT" dirty="0"/>
              <a:t>L</a:t>
            </a:r>
            <a:r>
              <a:rPr lang="de-AT" dirty="0" smtClean="0"/>
              <a:t>earning</a:t>
            </a:r>
          </a:p>
          <a:p>
            <a:r>
              <a:rPr lang="de-AT" dirty="0" smtClean="0"/>
              <a:t>Skype Meetings</a:t>
            </a:r>
          </a:p>
          <a:p>
            <a:r>
              <a:rPr lang="de-AT" dirty="0" smtClean="0"/>
              <a:t>Story </a:t>
            </a:r>
            <a:r>
              <a:rPr lang="de-AT" dirty="0" err="1" smtClean="0"/>
              <a:t>Telling</a:t>
            </a:r>
            <a:endParaRPr lang="de-AT" dirty="0" smtClean="0"/>
          </a:p>
          <a:p>
            <a:r>
              <a:rPr lang="de-AT" dirty="0" smtClean="0"/>
              <a:t>Language </a:t>
            </a:r>
            <a:r>
              <a:rPr lang="de-AT" dirty="0" err="1" smtClean="0"/>
              <a:t>skills</a:t>
            </a:r>
            <a:endParaRPr lang="de-AT" dirty="0" smtClean="0"/>
          </a:p>
          <a:p>
            <a:r>
              <a:rPr lang="de-AT" dirty="0" smtClean="0"/>
              <a:t>Mobile Learning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7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8" y="620688"/>
            <a:ext cx="7738484" cy="576064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087226" y="1124744"/>
            <a:ext cx="7041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Six </a:t>
            </a:r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European countries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36364" y="1412776"/>
            <a:ext cx="60712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</a:t>
            </a:r>
            <a:r>
              <a:rPr lang="de-DE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enjoy</a:t>
            </a:r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project</a:t>
            </a:r>
            <a:endParaRPr lang="de-DE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de-AT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de-A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</a:t>
            </a:r>
            <a:r>
              <a:rPr lang="de-A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A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</a:t>
            </a:r>
            <a:r>
              <a:rPr lang="de-A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A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</a:t>
            </a:r>
            <a:r>
              <a:rPr lang="de-A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03271"/>
            <a:ext cx="2088232" cy="32018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02" y="2000250"/>
            <a:ext cx="953393" cy="28575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91" y="3134845"/>
            <a:ext cx="952500" cy="190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6" y="4248150"/>
            <a:ext cx="800472" cy="1219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48" y="2298205"/>
            <a:ext cx="1016495" cy="12192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60" y="3167102"/>
            <a:ext cx="489535" cy="28575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44824"/>
            <a:ext cx="115212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8" y="620688"/>
            <a:ext cx="7738484" cy="5760640"/>
          </a:xfrm>
          <a:prstGeom prst="rect">
            <a:avLst/>
          </a:prstGeom>
        </p:spPr>
      </p:pic>
      <p:sp>
        <p:nvSpPr>
          <p:cNvPr id="4" name="Pfeil nach links 3"/>
          <p:cNvSpPr/>
          <p:nvPr/>
        </p:nvSpPr>
        <p:spPr>
          <a:xfrm rot="20761577">
            <a:off x="5698403" y="4456298"/>
            <a:ext cx="2160240" cy="64807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 rot="20753630">
            <a:off x="6321312" y="4532163"/>
            <a:ext cx="1420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 err="1" smtClean="0"/>
              <a:t>Bulgaria</a:t>
            </a:r>
            <a:endParaRPr lang="de-DE" sz="2200" dirty="0"/>
          </a:p>
        </p:txBody>
      </p:sp>
      <p:sp>
        <p:nvSpPr>
          <p:cNvPr id="7" name="Pfeil nach links 6"/>
          <p:cNvSpPr/>
          <p:nvPr/>
        </p:nvSpPr>
        <p:spPr>
          <a:xfrm rot="20343342">
            <a:off x="5492664" y="3734844"/>
            <a:ext cx="2160240" cy="6480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links 7"/>
          <p:cNvSpPr/>
          <p:nvPr/>
        </p:nvSpPr>
        <p:spPr>
          <a:xfrm rot="19576416">
            <a:off x="4620155" y="3132549"/>
            <a:ext cx="216024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links 8"/>
          <p:cNvSpPr/>
          <p:nvPr/>
        </p:nvSpPr>
        <p:spPr>
          <a:xfrm rot="11347798">
            <a:off x="3111100" y="992487"/>
            <a:ext cx="2160240" cy="64807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links 9"/>
          <p:cNvSpPr/>
          <p:nvPr/>
        </p:nvSpPr>
        <p:spPr>
          <a:xfrm rot="14221097">
            <a:off x="319235" y="4619459"/>
            <a:ext cx="2160240" cy="6480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links 10"/>
          <p:cNvSpPr/>
          <p:nvPr/>
        </p:nvSpPr>
        <p:spPr>
          <a:xfrm rot="7534065">
            <a:off x="2885097" y="4915138"/>
            <a:ext cx="2160240" cy="648072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 rot="20375744">
            <a:off x="6068176" y="3725782"/>
            <a:ext cx="1420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 smtClean="0"/>
              <a:t>Romania</a:t>
            </a:r>
            <a:endParaRPr lang="de-DE" sz="2200" dirty="0"/>
          </a:p>
        </p:txBody>
      </p:sp>
      <p:sp>
        <p:nvSpPr>
          <p:cNvPr id="13" name="Textfeld 12"/>
          <p:cNvSpPr txBox="1"/>
          <p:nvPr/>
        </p:nvSpPr>
        <p:spPr>
          <a:xfrm rot="19601402">
            <a:off x="5046071" y="3154709"/>
            <a:ext cx="1420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 err="1" smtClean="0"/>
              <a:t>Slovakia</a:t>
            </a:r>
            <a:endParaRPr lang="de-DE" sz="2200" dirty="0"/>
          </a:p>
        </p:txBody>
      </p:sp>
      <p:sp>
        <p:nvSpPr>
          <p:cNvPr id="14" name="Textfeld 13"/>
          <p:cNvSpPr txBox="1"/>
          <p:nvPr/>
        </p:nvSpPr>
        <p:spPr>
          <a:xfrm rot="507095">
            <a:off x="3439813" y="1101079"/>
            <a:ext cx="1420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 err="1" smtClean="0"/>
              <a:t>Finland</a:t>
            </a:r>
            <a:endParaRPr lang="de-DE" sz="2200" dirty="0"/>
          </a:p>
        </p:txBody>
      </p:sp>
      <p:sp>
        <p:nvSpPr>
          <p:cNvPr id="15" name="Textfeld 14"/>
          <p:cNvSpPr txBox="1"/>
          <p:nvPr/>
        </p:nvSpPr>
        <p:spPr>
          <a:xfrm rot="3612708">
            <a:off x="689008" y="4680168"/>
            <a:ext cx="1420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 smtClean="0"/>
              <a:t>Portugal</a:t>
            </a:r>
            <a:endParaRPr lang="de-DE" sz="2200" dirty="0"/>
          </a:p>
        </p:txBody>
      </p:sp>
      <p:sp>
        <p:nvSpPr>
          <p:cNvPr id="16" name="Textfeld 15"/>
          <p:cNvSpPr txBox="1"/>
          <p:nvPr/>
        </p:nvSpPr>
        <p:spPr>
          <a:xfrm rot="18362876">
            <a:off x="3254870" y="5023729"/>
            <a:ext cx="1420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 smtClean="0"/>
              <a:t>Austria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0585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shape of 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620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339752" y="836712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Bulgaria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123728" y="314096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339752" y="275959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Sophia</a:t>
            </a:r>
            <a:r>
              <a:rPr lang="de-AT" b="1" dirty="0" smtClean="0">
                <a:solidFill>
                  <a:srgbClr val="FF0000"/>
                </a:solidFill>
              </a:rPr>
              <a:t>, </a:t>
            </a:r>
            <a:r>
              <a:rPr lang="de-AT" b="1" dirty="0" err="1" smtClean="0">
                <a:solidFill>
                  <a:srgbClr val="FF0000"/>
                </a:solidFill>
              </a:rPr>
              <a:t>capital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of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Bulgaria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Stern mit 4 Zacken 5"/>
          <p:cNvSpPr/>
          <p:nvPr/>
        </p:nvSpPr>
        <p:spPr>
          <a:xfrm>
            <a:off x="4139952" y="3429000"/>
            <a:ext cx="497632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37584" y="3333475"/>
            <a:ext cx="1728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 smtClean="0">
                <a:solidFill>
                  <a:srgbClr val="FFC000"/>
                </a:solidFill>
              </a:rPr>
              <a:t>Kazanlak</a:t>
            </a:r>
            <a:r>
              <a:rPr lang="de-AT" sz="2800" b="1" dirty="0" smtClean="0">
                <a:solidFill>
                  <a:srgbClr val="FFC000"/>
                </a:solidFill>
              </a:rPr>
              <a:t>, </a:t>
            </a:r>
            <a:r>
              <a:rPr lang="de-AT" sz="2400" dirty="0" err="1" smtClean="0">
                <a:solidFill>
                  <a:srgbClr val="FFC000"/>
                </a:solidFill>
              </a:rPr>
              <a:t>project</a:t>
            </a:r>
            <a:r>
              <a:rPr lang="de-AT" sz="2400" dirty="0" smtClean="0">
                <a:solidFill>
                  <a:srgbClr val="FFC000"/>
                </a:solidFill>
              </a:rPr>
              <a:t> </a:t>
            </a:r>
            <a:r>
              <a:rPr lang="de-AT" sz="2400" dirty="0" err="1" smtClean="0">
                <a:solidFill>
                  <a:srgbClr val="FFC000"/>
                </a:solidFill>
              </a:rPr>
              <a:t>city</a:t>
            </a:r>
            <a:endParaRPr lang="de-DE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ür shape of rom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45658" cy="54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182798" y="862126"/>
            <a:ext cx="279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Romania</a:t>
            </a:r>
            <a:endParaRPr lang="de-D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485331" y="503146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05111" y="444076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 smtClean="0">
                <a:solidFill>
                  <a:srgbClr val="FF0000"/>
                </a:solidFill>
              </a:rPr>
              <a:t>Bucharest</a:t>
            </a:r>
            <a:r>
              <a:rPr lang="de-AT" b="1" dirty="0" smtClean="0">
                <a:solidFill>
                  <a:srgbClr val="FF0000"/>
                </a:solidFill>
              </a:rPr>
              <a:t>, </a:t>
            </a:r>
            <a:r>
              <a:rPr lang="de-AT" b="1" dirty="0" err="1" smtClean="0">
                <a:solidFill>
                  <a:srgbClr val="FF0000"/>
                </a:solidFill>
              </a:rPr>
              <a:t>capital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of</a:t>
            </a:r>
            <a:r>
              <a:rPr lang="de-AT" b="1" dirty="0" smtClean="0">
                <a:solidFill>
                  <a:srgbClr val="FF0000"/>
                </a:solidFill>
              </a:rPr>
              <a:t>  </a:t>
            </a:r>
            <a:r>
              <a:rPr lang="de-AT" b="1" dirty="0" smtClean="0">
                <a:solidFill>
                  <a:srgbClr val="FFC000"/>
                </a:solidFill>
              </a:rPr>
              <a:t>Romania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5" name="Stern mit 4 Zacken 4"/>
          <p:cNvSpPr/>
          <p:nvPr/>
        </p:nvSpPr>
        <p:spPr>
          <a:xfrm>
            <a:off x="4075112" y="3661685"/>
            <a:ext cx="463700" cy="463700"/>
          </a:xfrm>
          <a:prstGeom prst="star4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303870" y="2887199"/>
            <a:ext cx="1728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0070C0"/>
                </a:solidFill>
              </a:rPr>
              <a:t>Sibiu, </a:t>
            </a:r>
            <a:r>
              <a:rPr lang="de-AT" sz="2400" dirty="0" err="1" smtClean="0">
                <a:solidFill>
                  <a:srgbClr val="0070C0"/>
                </a:solidFill>
              </a:rPr>
              <a:t>project</a:t>
            </a:r>
            <a:r>
              <a:rPr lang="de-AT" sz="2400" dirty="0" smtClean="0">
                <a:solidFill>
                  <a:srgbClr val="0070C0"/>
                </a:solidFill>
              </a:rPr>
              <a:t> </a:t>
            </a:r>
            <a:r>
              <a:rPr lang="de-AT" sz="2400" dirty="0" err="1" smtClean="0">
                <a:solidFill>
                  <a:srgbClr val="0070C0"/>
                </a:solidFill>
              </a:rPr>
              <a:t>city</a:t>
            </a:r>
            <a:endParaRPr 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410" y="862126"/>
            <a:ext cx="268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Slovakia</a:t>
            </a:r>
            <a:endParaRPr lang="de-DE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Bildergebnis für shape of slovak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0" y="1569833"/>
            <a:ext cx="8237372" cy="41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755576" y="4437112"/>
            <a:ext cx="288032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Stern mit 4 Zacken 4"/>
          <p:cNvSpPr/>
          <p:nvPr/>
        </p:nvSpPr>
        <p:spPr>
          <a:xfrm>
            <a:off x="1062042" y="4349278"/>
            <a:ext cx="463700" cy="463700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72931" y="4581128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C000"/>
                </a:solidFill>
              </a:rPr>
              <a:t>Bratislava</a:t>
            </a:r>
            <a:r>
              <a:rPr lang="de-AT" b="1" dirty="0" smtClean="0">
                <a:solidFill>
                  <a:srgbClr val="FFC000"/>
                </a:solidFill>
              </a:rPr>
              <a:t>, </a:t>
            </a:r>
            <a:r>
              <a:rPr lang="de-AT" b="1" dirty="0" err="1" smtClean="0">
                <a:solidFill>
                  <a:srgbClr val="0070C0"/>
                </a:solidFill>
              </a:rPr>
              <a:t>capital</a:t>
            </a:r>
            <a:r>
              <a:rPr lang="de-AT" b="1" dirty="0" smtClean="0">
                <a:solidFill>
                  <a:srgbClr val="0070C0"/>
                </a:solidFill>
              </a:rPr>
              <a:t> </a:t>
            </a:r>
            <a:r>
              <a:rPr lang="de-AT" b="1" dirty="0" err="1" smtClean="0">
                <a:solidFill>
                  <a:srgbClr val="0070C0"/>
                </a:solidFill>
              </a:rPr>
              <a:t>of</a:t>
            </a:r>
            <a:r>
              <a:rPr lang="de-AT" b="1" dirty="0" smtClean="0">
                <a:solidFill>
                  <a:srgbClr val="0070C0"/>
                </a:solidFill>
              </a:rPr>
              <a:t>  </a:t>
            </a:r>
            <a:r>
              <a:rPr lang="de-AT" b="1" dirty="0" err="1" smtClean="0">
                <a:solidFill>
                  <a:srgbClr val="0070C0"/>
                </a:solidFill>
              </a:rPr>
              <a:t>Slovakia</a:t>
            </a:r>
            <a:r>
              <a:rPr lang="de-AT" b="1" dirty="0" smtClean="0">
                <a:solidFill>
                  <a:srgbClr val="0070C0"/>
                </a:solidFill>
              </a:rPr>
              <a:t> </a:t>
            </a:r>
            <a:r>
              <a:rPr lang="de-AT" b="1" dirty="0" err="1" smtClean="0">
                <a:solidFill>
                  <a:srgbClr val="0070C0"/>
                </a:solidFill>
              </a:rPr>
              <a:t>and</a:t>
            </a:r>
            <a:r>
              <a:rPr lang="de-AT" b="1" dirty="0" smtClean="0">
                <a:solidFill>
                  <a:srgbClr val="0070C0"/>
                </a:solidFill>
              </a:rPr>
              <a:t>  </a:t>
            </a:r>
            <a:r>
              <a:rPr lang="de-AT" b="1" dirty="0" err="1" smtClean="0">
                <a:solidFill>
                  <a:srgbClr val="FFC000"/>
                </a:solidFill>
              </a:rPr>
              <a:t>project</a:t>
            </a:r>
            <a:r>
              <a:rPr lang="de-AT" b="1" dirty="0" smtClean="0">
                <a:solidFill>
                  <a:srgbClr val="FFC000"/>
                </a:solidFill>
              </a:rPr>
              <a:t> </a:t>
            </a:r>
            <a:r>
              <a:rPr lang="de-AT" b="1" dirty="0" err="1" smtClean="0">
                <a:solidFill>
                  <a:srgbClr val="FFC000"/>
                </a:solidFill>
              </a:rPr>
              <a:t>city</a:t>
            </a:r>
            <a:r>
              <a:rPr lang="de-AT" b="1" dirty="0" smtClean="0">
                <a:solidFill>
                  <a:srgbClr val="FFC000"/>
                </a:solidFill>
              </a:rPr>
              <a:t> </a:t>
            </a:r>
            <a:endParaRPr lang="de-D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ür shape of fin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72" y="46781"/>
            <a:ext cx="3536637" cy="64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293892" y="980728"/>
            <a:ext cx="2392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Finland</a:t>
            </a:r>
            <a:endParaRPr lang="de-D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354590" y="587727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Stern mit 4 Zacken 4"/>
          <p:cNvSpPr/>
          <p:nvPr/>
        </p:nvSpPr>
        <p:spPr>
          <a:xfrm>
            <a:off x="6174925" y="3054212"/>
            <a:ext cx="463700" cy="463700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771800" y="5671203"/>
            <a:ext cx="34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Helsinki, 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capital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of</a:t>
            </a:r>
            <a:r>
              <a:rPr lang="de-AT" b="1" dirty="0" smtClean="0">
                <a:solidFill>
                  <a:srgbClr val="FF0000"/>
                </a:solidFill>
              </a:rPr>
              <a:t>  </a:t>
            </a:r>
            <a:r>
              <a:rPr lang="de-AT" b="1" dirty="0" err="1" smtClean="0">
                <a:solidFill>
                  <a:srgbClr val="FF0000"/>
                </a:solidFill>
              </a:rPr>
              <a:t>Finland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62033" y="325195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Oulu, 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project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city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dergebnis für shape of portug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71" y="602467"/>
            <a:ext cx="288031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814788" y="980728"/>
            <a:ext cx="3350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Portugal</a:t>
            </a:r>
            <a:endParaRPr lang="de-D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508104" y="429309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82673" y="3924301"/>
            <a:ext cx="34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 smtClean="0">
                <a:solidFill>
                  <a:srgbClr val="FF0000"/>
                </a:solidFill>
              </a:rPr>
              <a:t>Lisbon</a:t>
            </a:r>
            <a:r>
              <a:rPr lang="de-AT" sz="2400" b="1" dirty="0" smtClean="0">
                <a:solidFill>
                  <a:srgbClr val="FF0000"/>
                </a:solidFill>
              </a:rPr>
              <a:t>, 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capital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of</a:t>
            </a:r>
            <a:r>
              <a:rPr lang="de-AT" b="1" dirty="0" smtClean="0">
                <a:solidFill>
                  <a:srgbClr val="FF0000"/>
                </a:solidFill>
              </a:rPr>
              <a:t>  Portugal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61535" y="4566319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Madeira, 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island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of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the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project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Bildergebnis für mad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73" y="5027984"/>
            <a:ext cx="2164656" cy="10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90793"/>
            <a:ext cx="8424936" cy="444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361990" y="980728"/>
            <a:ext cx="2255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de-D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ustria</a:t>
            </a:r>
            <a:endParaRPr lang="de-DE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740352" y="256490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32040" y="2708920"/>
            <a:ext cx="34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Vienna, 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capital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of</a:t>
            </a:r>
            <a:r>
              <a:rPr lang="de-AT" b="1" dirty="0" smtClean="0">
                <a:solidFill>
                  <a:srgbClr val="FF0000"/>
                </a:solidFill>
              </a:rPr>
              <a:t>  </a:t>
            </a:r>
            <a:r>
              <a:rPr lang="de-AT" b="1" dirty="0">
                <a:solidFill>
                  <a:srgbClr val="FF0000"/>
                </a:solidFill>
              </a:rPr>
              <a:t>A</a:t>
            </a:r>
            <a:r>
              <a:rPr lang="de-AT" b="1" dirty="0" smtClean="0">
                <a:solidFill>
                  <a:srgbClr val="FF0000"/>
                </a:solidFill>
              </a:rPr>
              <a:t>ustria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58041" y="460967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C000"/>
                </a:solidFill>
              </a:rPr>
              <a:t>Oberwart, </a:t>
            </a:r>
            <a:r>
              <a:rPr lang="de-AT" b="1" dirty="0" smtClean="0">
                <a:solidFill>
                  <a:srgbClr val="FFC000"/>
                </a:solidFill>
              </a:rPr>
              <a:t> </a:t>
            </a:r>
            <a:r>
              <a:rPr lang="de-AT" b="1" dirty="0" err="1" smtClean="0">
                <a:solidFill>
                  <a:srgbClr val="FFC000"/>
                </a:solidFill>
              </a:rPr>
              <a:t>project</a:t>
            </a:r>
            <a:r>
              <a:rPr lang="de-AT" b="1" dirty="0" smtClean="0">
                <a:solidFill>
                  <a:srgbClr val="FFC000"/>
                </a:solidFill>
              </a:rPr>
              <a:t> </a:t>
            </a:r>
            <a:r>
              <a:rPr lang="de-AT" b="1" dirty="0" err="1" smtClean="0">
                <a:solidFill>
                  <a:srgbClr val="FFC000"/>
                </a:solidFill>
              </a:rPr>
              <a:t>city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9" name="Stern mit 4 Zacken 8"/>
          <p:cNvSpPr/>
          <p:nvPr/>
        </p:nvSpPr>
        <p:spPr>
          <a:xfrm>
            <a:off x="7556804" y="4221088"/>
            <a:ext cx="463700" cy="463700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">
  <a:themeElements>
    <a:clrScheme name="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170</Words>
  <Application>Microsoft Office PowerPoint</Application>
  <PresentationFormat>Bildschirmpräsentation (4:3)</PresentationFormat>
  <Paragraphs>71</Paragraphs>
  <Slides>20</Slides>
  <Notes>0</Notes>
  <HiddenSlides>0</HiddenSlides>
  <MMClips>6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Pin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Languages Greetings from the countries in 6 different languages</vt:lpstr>
      <vt:lpstr>National costume Bulgaria</vt:lpstr>
      <vt:lpstr>National costume Romania</vt:lpstr>
      <vt:lpstr>National costume Slovakia</vt:lpstr>
      <vt:lpstr>National costume Finland</vt:lpstr>
      <vt:lpstr>National costume Portugal</vt:lpstr>
      <vt:lpstr>National costume Austria</vt:lpstr>
      <vt:lpstr>Topic of the project</vt:lpstr>
      <vt:lpstr>PowerPoint-Präsentation</vt:lpstr>
      <vt:lpstr>We will do lots of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Benjamin</dc:creator>
  <cp:lastModifiedBy>Benjamin</cp:lastModifiedBy>
  <cp:revision>20</cp:revision>
  <dcterms:created xsi:type="dcterms:W3CDTF">2017-10-22T08:42:26Z</dcterms:created>
  <dcterms:modified xsi:type="dcterms:W3CDTF">2017-11-12T10:25:08Z</dcterms:modified>
</cp:coreProperties>
</file>