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experement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telephone</a:t>
            </a:r>
            <a:endParaRPr lang="sl-SI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23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err="1" smtClean="0"/>
              <a:t>Two</a:t>
            </a:r>
            <a:r>
              <a:rPr lang="sl-SI" dirty="0" smtClean="0"/>
              <a:t> </a:t>
            </a:r>
            <a:r>
              <a:rPr lang="sl-SI" dirty="0" err="1" smtClean="0"/>
              <a:t>plastic</a:t>
            </a:r>
            <a:r>
              <a:rPr lang="sl-SI" dirty="0" smtClean="0"/>
              <a:t> </a:t>
            </a:r>
            <a:r>
              <a:rPr lang="sl-SI" dirty="0" err="1" smtClean="0"/>
              <a:t>cups</a:t>
            </a:r>
            <a:endParaRPr lang="sl-SI" dirty="0" smtClean="0"/>
          </a:p>
          <a:p>
            <a:r>
              <a:rPr lang="sl-SI" dirty="0" smtClean="0"/>
              <a:t>A </a:t>
            </a:r>
            <a:r>
              <a:rPr lang="sl-SI" dirty="0" err="1" smtClean="0"/>
              <a:t>long</a:t>
            </a:r>
            <a:r>
              <a:rPr lang="sl-SI" dirty="0" smtClean="0"/>
              <a:t> </a:t>
            </a:r>
            <a:r>
              <a:rPr lang="sl-SI" dirty="0" err="1" smtClean="0"/>
              <a:t>string</a:t>
            </a:r>
            <a:endParaRPr lang="sl-SI" dirty="0" smtClean="0"/>
          </a:p>
          <a:p>
            <a:r>
              <a:rPr lang="sl-SI" dirty="0" err="1" smtClean="0"/>
              <a:t>Lighter</a:t>
            </a:r>
            <a:r>
              <a:rPr lang="sl-SI" dirty="0" smtClean="0"/>
              <a:t> </a:t>
            </a:r>
            <a:r>
              <a:rPr lang="sl-SI" cap="none" dirty="0" err="1" smtClean="0"/>
              <a:t>or</a:t>
            </a:r>
            <a:r>
              <a:rPr lang="sl-SI" dirty="0" smtClean="0"/>
              <a:t> SCISSORS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8" y="3998958"/>
            <a:ext cx="1749444" cy="227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7505" y="4103076"/>
            <a:ext cx="1804277" cy="181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84" y="38488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54" y="2020032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sl-SI" sz="2400" cap="none" dirty="0" err="1"/>
              <a:t>W</a:t>
            </a:r>
            <a:r>
              <a:rPr lang="sl-SI" sz="2400" cap="none" dirty="0" err="1" smtClean="0"/>
              <a:t>e</a:t>
            </a:r>
            <a:r>
              <a:rPr lang="sl-SI" sz="2400" cap="none" dirty="0" smtClean="0"/>
              <a:t> </a:t>
            </a:r>
            <a:r>
              <a:rPr lang="sl-SI" sz="2400" cap="none" dirty="0" err="1" smtClean="0"/>
              <a:t>have</a:t>
            </a:r>
            <a:r>
              <a:rPr lang="sl-SI" sz="2400" cap="none" dirty="0" smtClean="0"/>
              <a:t> to make </a:t>
            </a:r>
            <a:r>
              <a:rPr lang="sl-SI" sz="2400" cap="none" dirty="0" err="1" smtClean="0"/>
              <a:t>two</a:t>
            </a:r>
            <a:r>
              <a:rPr lang="sl-SI" sz="2400" cap="none" dirty="0" smtClean="0"/>
              <a:t> </a:t>
            </a:r>
            <a:r>
              <a:rPr lang="sl-SI" sz="2400" cap="none" dirty="0" err="1" smtClean="0"/>
              <a:t>small</a:t>
            </a:r>
            <a:r>
              <a:rPr lang="sl-SI" sz="2400" cap="none" dirty="0" smtClean="0"/>
              <a:t> </a:t>
            </a:r>
            <a:r>
              <a:rPr lang="sl-SI" sz="2400" cap="none" dirty="0" err="1" smtClean="0"/>
              <a:t>holes</a:t>
            </a:r>
            <a:r>
              <a:rPr lang="sl-SI" sz="2400" cap="none" dirty="0" smtClean="0"/>
              <a:t> on the </a:t>
            </a:r>
            <a:r>
              <a:rPr lang="sl-SI" sz="2400" cap="none" dirty="0" err="1" smtClean="0"/>
              <a:t>bottom</a:t>
            </a:r>
            <a:r>
              <a:rPr lang="sl-SI" sz="2400" cap="none" dirty="0" smtClean="0"/>
              <a:t> of the </a:t>
            </a:r>
            <a:r>
              <a:rPr lang="sl-SI" sz="2400" cap="none" dirty="0" err="1" smtClean="0"/>
              <a:t>cups</a:t>
            </a:r>
            <a:r>
              <a:rPr lang="sl-SI" sz="2400" cap="none" dirty="0" smtClean="0"/>
              <a:t>. </a:t>
            </a:r>
          </a:p>
          <a:p>
            <a:pPr algn="just"/>
            <a:r>
              <a:rPr lang="sl-SI" sz="2400" cap="none" dirty="0" err="1" smtClean="0"/>
              <a:t>Then</a:t>
            </a:r>
            <a:r>
              <a:rPr lang="sl-SI" sz="2400" cap="none" dirty="0" smtClean="0"/>
              <a:t> </a:t>
            </a:r>
            <a:r>
              <a:rPr lang="sl-SI" sz="2400" cap="none" dirty="0" err="1" smtClean="0"/>
              <a:t>we</a:t>
            </a:r>
            <a:r>
              <a:rPr lang="sl-SI" sz="2400" cap="none" dirty="0" smtClean="0"/>
              <a:t> take a </a:t>
            </a:r>
            <a:r>
              <a:rPr lang="sl-SI" sz="2400" cap="none" dirty="0" err="1" smtClean="0"/>
              <a:t>piece</a:t>
            </a:r>
            <a:r>
              <a:rPr lang="sl-SI" sz="2400" cap="none" dirty="0" smtClean="0"/>
              <a:t> of </a:t>
            </a:r>
            <a:r>
              <a:rPr lang="sl-SI" sz="2400" cap="none" dirty="0" err="1" smtClean="0"/>
              <a:t>string</a:t>
            </a:r>
            <a:r>
              <a:rPr lang="sl-SI" sz="2400" cap="none" dirty="0" smtClean="0"/>
              <a:t> and </a:t>
            </a:r>
            <a:r>
              <a:rPr lang="sl-SI" sz="2400" cap="none" dirty="0" err="1" smtClean="0"/>
              <a:t>put</a:t>
            </a:r>
            <a:r>
              <a:rPr lang="sl-SI" sz="2400" cap="none" dirty="0" smtClean="0"/>
              <a:t> it </a:t>
            </a:r>
            <a:r>
              <a:rPr lang="sl-SI" sz="2400" cap="none" dirty="0" err="1" smtClean="0"/>
              <a:t>trough</a:t>
            </a:r>
            <a:r>
              <a:rPr lang="sl-SI" sz="2400" cap="none" dirty="0" smtClean="0"/>
              <a:t> the </a:t>
            </a:r>
            <a:r>
              <a:rPr lang="sl-SI" sz="2400" cap="none" dirty="0" err="1" smtClean="0"/>
              <a:t>holes</a:t>
            </a:r>
            <a:r>
              <a:rPr lang="sl-SI" sz="2400" cap="none" dirty="0" smtClean="0"/>
              <a:t>.</a:t>
            </a:r>
          </a:p>
          <a:p>
            <a:pPr algn="just"/>
            <a:r>
              <a:rPr lang="sl-SI" sz="2400" cap="none" dirty="0" smtClean="0"/>
              <a:t> </a:t>
            </a:r>
            <a:r>
              <a:rPr lang="sl-SI" sz="2400" cap="none" dirty="0" err="1" smtClean="0"/>
              <a:t>Then</a:t>
            </a:r>
            <a:r>
              <a:rPr lang="sl-SI" sz="2400" cap="none" dirty="0" smtClean="0"/>
              <a:t> </a:t>
            </a:r>
            <a:r>
              <a:rPr lang="sl-SI" sz="2400" cap="none" dirty="0" err="1" smtClean="0"/>
              <a:t>we</a:t>
            </a:r>
            <a:r>
              <a:rPr lang="sl-SI" sz="2400" cap="none" dirty="0" smtClean="0"/>
              <a:t> </a:t>
            </a:r>
            <a:r>
              <a:rPr lang="sl-SI" sz="2400" cap="none" dirty="0" err="1" smtClean="0"/>
              <a:t>tie</a:t>
            </a:r>
            <a:r>
              <a:rPr lang="sl-SI" sz="2400" cap="none" dirty="0" smtClean="0"/>
              <a:t> it so </a:t>
            </a:r>
            <a:r>
              <a:rPr lang="sl-SI" sz="2400" cap="none" dirty="0" err="1" smtClean="0"/>
              <a:t>it‘s</a:t>
            </a:r>
            <a:r>
              <a:rPr lang="sl-SI" sz="2400" cap="none" dirty="0" smtClean="0"/>
              <a:t> </a:t>
            </a:r>
            <a:r>
              <a:rPr lang="sl-SI" sz="2400" cap="none" dirty="0" err="1" smtClean="0"/>
              <a:t>secure</a:t>
            </a:r>
            <a:r>
              <a:rPr lang="sl-SI" sz="2400" cap="none" dirty="0" smtClean="0"/>
              <a:t>.  </a:t>
            </a: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106" y="292893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5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O</a:t>
            </a:r>
            <a:r>
              <a:rPr lang="sl-SI" cap="none" dirty="0" smtClean="0"/>
              <a:t>ne </a:t>
            </a:r>
            <a:r>
              <a:rPr lang="sl-SI" cap="none" dirty="0" err="1" smtClean="0"/>
              <a:t>kid</a:t>
            </a:r>
            <a:r>
              <a:rPr lang="sl-SI" cap="none" dirty="0" smtClean="0"/>
              <a:t> </a:t>
            </a:r>
            <a:r>
              <a:rPr lang="sl-SI" cap="none" dirty="0" err="1" smtClean="0"/>
              <a:t>will</a:t>
            </a:r>
            <a:r>
              <a:rPr lang="sl-SI" cap="none" dirty="0" smtClean="0"/>
              <a:t> </a:t>
            </a:r>
            <a:r>
              <a:rPr lang="sl-SI" cap="none" dirty="0" err="1" smtClean="0"/>
              <a:t>speak</a:t>
            </a:r>
            <a:r>
              <a:rPr lang="sl-SI" cap="none" dirty="0" smtClean="0"/>
              <a:t> </a:t>
            </a:r>
            <a:r>
              <a:rPr lang="sl-SI" cap="none" dirty="0" err="1" smtClean="0"/>
              <a:t>into</a:t>
            </a:r>
            <a:r>
              <a:rPr lang="sl-SI" cap="none" dirty="0" smtClean="0"/>
              <a:t> </a:t>
            </a: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 smtClean="0"/>
              <a:t>cup</a:t>
            </a:r>
            <a:r>
              <a:rPr lang="sl-SI" cap="none" dirty="0"/>
              <a:t> </a:t>
            </a:r>
            <a:r>
              <a:rPr lang="sl-SI" cap="none" dirty="0" err="1" smtClean="0"/>
              <a:t>and</a:t>
            </a:r>
            <a:r>
              <a:rPr lang="sl-SI" cap="none" dirty="0" smtClean="0"/>
              <a:t> </a:t>
            </a: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/>
              <a:t>s</a:t>
            </a:r>
            <a:r>
              <a:rPr lang="sl-SI" cap="none" dirty="0" err="1" smtClean="0"/>
              <a:t>econd</a:t>
            </a:r>
            <a:r>
              <a:rPr lang="sl-SI" cap="none" dirty="0" smtClean="0"/>
              <a:t> </a:t>
            </a:r>
            <a:r>
              <a:rPr lang="sl-SI" cap="none" dirty="0" err="1" smtClean="0"/>
              <a:t>kid</a:t>
            </a:r>
            <a:r>
              <a:rPr lang="sl-SI" cap="none" dirty="0" smtClean="0"/>
              <a:t> </a:t>
            </a:r>
            <a:r>
              <a:rPr lang="sl-SI" cap="none" dirty="0" err="1" smtClean="0"/>
              <a:t>will</a:t>
            </a:r>
            <a:r>
              <a:rPr lang="sl-SI" cap="none" dirty="0" smtClean="0"/>
              <a:t> </a:t>
            </a:r>
            <a:r>
              <a:rPr lang="sl-SI" cap="none" dirty="0" err="1" smtClean="0"/>
              <a:t>hold</a:t>
            </a:r>
            <a:r>
              <a:rPr lang="sl-SI" cap="none" dirty="0" smtClean="0"/>
              <a:t> </a:t>
            </a: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 smtClean="0"/>
              <a:t>other</a:t>
            </a:r>
            <a:r>
              <a:rPr lang="sl-SI" cap="none" dirty="0" smtClean="0"/>
              <a:t> </a:t>
            </a:r>
            <a:r>
              <a:rPr lang="sl-SI" cap="none" dirty="0" err="1" smtClean="0"/>
              <a:t>cup</a:t>
            </a:r>
            <a:r>
              <a:rPr lang="sl-SI" cap="none" dirty="0" smtClean="0"/>
              <a:t> to his </a:t>
            </a:r>
            <a:r>
              <a:rPr lang="sl-SI" cap="none" dirty="0" err="1" smtClean="0"/>
              <a:t>ear</a:t>
            </a:r>
            <a:r>
              <a:rPr lang="sl-SI" cap="none" dirty="0" smtClean="0"/>
              <a:t>. </a:t>
            </a:r>
          </a:p>
          <a:p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 smtClean="0"/>
              <a:t>string</a:t>
            </a:r>
            <a:r>
              <a:rPr lang="sl-SI" cap="none" dirty="0" smtClean="0"/>
              <a:t> </a:t>
            </a:r>
            <a:r>
              <a:rPr lang="sl-SI" cap="none" dirty="0" err="1" smtClean="0"/>
              <a:t>has</a:t>
            </a:r>
            <a:r>
              <a:rPr lang="sl-SI" cap="none" dirty="0" smtClean="0"/>
              <a:t> to be </a:t>
            </a:r>
            <a:r>
              <a:rPr lang="sl-SI" cap="none" dirty="0" err="1" smtClean="0"/>
              <a:t>straight</a:t>
            </a:r>
            <a:r>
              <a:rPr lang="sl-SI" cap="none" dirty="0" smtClean="0"/>
              <a:t> </a:t>
            </a:r>
            <a:r>
              <a:rPr lang="sl-SI" cap="none" dirty="0" err="1" smtClean="0"/>
              <a:t>and</a:t>
            </a:r>
            <a:r>
              <a:rPr lang="sl-SI" cap="none" dirty="0" smtClean="0"/>
              <a:t> </a:t>
            </a:r>
            <a:r>
              <a:rPr lang="sl-SI" cap="none" dirty="0" err="1" smtClean="0"/>
              <a:t>tight</a:t>
            </a:r>
            <a:r>
              <a:rPr lang="sl-SI" cap="none" dirty="0" smtClean="0"/>
              <a:t>. </a:t>
            </a:r>
          </a:p>
          <a:p>
            <a:r>
              <a:rPr lang="sl-SI" cap="none" dirty="0" err="1" smtClean="0"/>
              <a:t>Can</a:t>
            </a:r>
            <a:r>
              <a:rPr lang="sl-SI" cap="none" dirty="0" smtClean="0"/>
              <a:t> </a:t>
            </a:r>
            <a:r>
              <a:rPr lang="sl-SI" cap="none" dirty="0" err="1" smtClean="0"/>
              <a:t>you</a:t>
            </a:r>
            <a:r>
              <a:rPr lang="sl-SI" cap="none" dirty="0" smtClean="0"/>
              <a:t> </a:t>
            </a:r>
            <a:r>
              <a:rPr lang="sl-SI" cap="none" dirty="0" err="1" smtClean="0"/>
              <a:t>hear</a:t>
            </a:r>
            <a:r>
              <a:rPr lang="sl-SI" cap="none" dirty="0" smtClean="0"/>
              <a:t> </a:t>
            </a:r>
            <a:r>
              <a:rPr lang="sl-SI" cap="none" dirty="0" err="1" smtClean="0"/>
              <a:t>what</a:t>
            </a:r>
            <a:r>
              <a:rPr lang="sl-SI" cap="none" dirty="0" smtClean="0"/>
              <a:t> </a:t>
            </a: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 smtClean="0"/>
              <a:t>other</a:t>
            </a:r>
            <a:r>
              <a:rPr lang="sl-SI" cap="none" dirty="0" smtClean="0"/>
              <a:t> </a:t>
            </a:r>
            <a:r>
              <a:rPr lang="sl-SI" cap="none" dirty="0" err="1" smtClean="0"/>
              <a:t>kid</a:t>
            </a:r>
            <a:r>
              <a:rPr lang="sl-SI" cap="none" dirty="0" smtClean="0"/>
              <a:t> </a:t>
            </a:r>
            <a:r>
              <a:rPr lang="sl-SI" cap="none" dirty="0" err="1" smtClean="0"/>
              <a:t>just</a:t>
            </a:r>
            <a:r>
              <a:rPr lang="sl-SI" cap="none" dirty="0" smtClean="0"/>
              <a:t> </a:t>
            </a:r>
            <a:r>
              <a:rPr lang="sl-SI" cap="none" dirty="0" err="1" smtClean="0"/>
              <a:t>said</a:t>
            </a:r>
            <a:r>
              <a:rPr lang="sl-SI" cap="none" dirty="0" smtClean="0"/>
              <a:t>?</a:t>
            </a:r>
            <a:endParaRPr lang="sl-SI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01" y="3906982"/>
            <a:ext cx="3509616" cy="26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6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HAPPENd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cap="none" dirty="0" err="1" smtClean="0"/>
              <a:t>This</a:t>
            </a:r>
            <a:r>
              <a:rPr lang="sl-SI" cap="none" dirty="0" smtClean="0"/>
              <a:t> is </a:t>
            </a:r>
            <a:r>
              <a:rPr lang="sl-SI" cap="none" dirty="0" err="1" smtClean="0"/>
              <a:t>beacuse</a:t>
            </a:r>
            <a:r>
              <a:rPr lang="sl-SI" cap="none" dirty="0" smtClean="0"/>
              <a:t> </a:t>
            </a:r>
            <a:r>
              <a:rPr lang="sl-SI" cap="none" dirty="0" err="1" smtClean="0"/>
              <a:t>when</a:t>
            </a:r>
            <a:r>
              <a:rPr lang="sl-SI" cap="none" dirty="0" smtClean="0"/>
              <a:t> one person </a:t>
            </a:r>
            <a:r>
              <a:rPr lang="sl-SI" cap="none" dirty="0" err="1" smtClean="0"/>
              <a:t>talks</a:t>
            </a:r>
            <a:r>
              <a:rPr lang="sl-SI" cap="none" dirty="0" smtClean="0"/>
              <a:t> </a:t>
            </a:r>
            <a:r>
              <a:rPr lang="sl-SI" cap="none" dirty="0" err="1" smtClean="0"/>
              <a:t>into</a:t>
            </a:r>
            <a:r>
              <a:rPr lang="sl-SI" cap="none" dirty="0" smtClean="0"/>
              <a:t> his </a:t>
            </a:r>
            <a:r>
              <a:rPr lang="sl-SI" cap="none" dirty="0" err="1" smtClean="0"/>
              <a:t>or</a:t>
            </a:r>
            <a:r>
              <a:rPr lang="sl-SI" cap="none" dirty="0" smtClean="0"/>
              <a:t> </a:t>
            </a:r>
            <a:r>
              <a:rPr lang="sl-SI" cap="none" dirty="0" err="1" smtClean="0"/>
              <a:t>her</a:t>
            </a:r>
            <a:r>
              <a:rPr lang="sl-SI" cap="none" dirty="0" smtClean="0"/>
              <a:t> </a:t>
            </a:r>
            <a:r>
              <a:rPr lang="sl-SI" cap="none" dirty="0" err="1" smtClean="0"/>
              <a:t>cup</a:t>
            </a:r>
            <a:r>
              <a:rPr lang="sl-SI" cap="none" dirty="0" smtClean="0"/>
              <a:t>, </a:t>
            </a: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 smtClean="0"/>
              <a:t>bottom</a:t>
            </a:r>
            <a:r>
              <a:rPr lang="sl-SI" cap="none" dirty="0" smtClean="0"/>
              <a:t> </a:t>
            </a:r>
            <a:r>
              <a:rPr lang="sl-SI" cap="none" dirty="0" err="1" smtClean="0"/>
              <a:t>of</a:t>
            </a:r>
            <a:r>
              <a:rPr lang="sl-SI" cap="none" dirty="0" smtClean="0"/>
              <a:t> </a:t>
            </a: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 smtClean="0"/>
              <a:t>cup</a:t>
            </a:r>
            <a:r>
              <a:rPr lang="sl-SI" cap="none" dirty="0" smtClean="0"/>
              <a:t> </a:t>
            </a:r>
            <a:r>
              <a:rPr lang="sl-SI" cap="none" dirty="0" err="1" smtClean="0"/>
              <a:t>vibrates</a:t>
            </a:r>
            <a:r>
              <a:rPr lang="sl-SI" cap="none" dirty="0" smtClean="0"/>
              <a:t> </a:t>
            </a:r>
            <a:r>
              <a:rPr lang="sl-SI" cap="none" dirty="0" err="1" smtClean="0"/>
              <a:t>or</a:t>
            </a:r>
            <a:r>
              <a:rPr lang="sl-SI" cap="none" dirty="0" smtClean="0"/>
              <a:t> </a:t>
            </a:r>
            <a:r>
              <a:rPr lang="sl-SI" cap="none" dirty="0" err="1" smtClean="0"/>
              <a:t>moves</a:t>
            </a:r>
            <a:r>
              <a:rPr lang="sl-SI" cap="none" dirty="0" smtClean="0"/>
              <a:t> back </a:t>
            </a:r>
            <a:r>
              <a:rPr lang="sl-SI" cap="none" dirty="0" err="1" smtClean="0"/>
              <a:t>and</a:t>
            </a:r>
            <a:r>
              <a:rPr lang="sl-SI" cap="none" dirty="0" smtClean="0"/>
              <a:t> </a:t>
            </a:r>
            <a:r>
              <a:rPr lang="sl-SI" cap="none" dirty="0" err="1" smtClean="0"/>
              <a:t>forth</a:t>
            </a:r>
            <a:r>
              <a:rPr lang="sl-SI" cap="none" dirty="0" smtClean="0"/>
              <a:t>. </a:t>
            </a:r>
          </a:p>
          <a:p>
            <a:r>
              <a:rPr lang="sl-SI" cap="none" dirty="0" err="1" smtClean="0"/>
              <a:t>When</a:t>
            </a:r>
            <a:r>
              <a:rPr lang="sl-SI" cap="none" dirty="0" smtClean="0"/>
              <a:t> </a:t>
            </a:r>
            <a:r>
              <a:rPr lang="sl-SI" cap="none" dirty="0" err="1" smtClean="0"/>
              <a:t>any</a:t>
            </a:r>
            <a:r>
              <a:rPr lang="sl-SI" cap="none" dirty="0" smtClean="0"/>
              <a:t> </a:t>
            </a:r>
            <a:r>
              <a:rPr lang="sl-SI" cap="none" dirty="0" err="1" smtClean="0"/>
              <a:t>object</a:t>
            </a:r>
            <a:r>
              <a:rPr lang="sl-SI" cap="none" dirty="0" smtClean="0"/>
              <a:t> </a:t>
            </a:r>
            <a:r>
              <a:rPr lang="sl-SI" cap="none" dirty="0" err="1" smtClean="0"/>
              <a:t>moves</a:t>
            </a:r>
            <a:r>
              <a:rPr lang="sl-SI" cap="none" dirty="0" smtClean="0"/>
              <a:t>, it </a:t>
            </a:r>
            <a:r>
              <a:rPr lang="sl-SI" cap="none" dirty="0" err="1" smtClean="0"/>
              <a:t>causes</a:t>
            </a:r>
            <a:r>
              <a:rPr lang="sl-SI" cap="none" dirty="0" smtClean="0"/>
              <a:t> </a:t>
            </a:r>
            <a:r>
              <a:rPr lang="sl-SI" cap="none" dirty="0" err="1" smtClean="0"/>
              <a:t>movement</a:t>
            </a:r>
            <a:r>
              <a:rPr lang="sl-SI" cap="none" dirty="0" smtClean="0"/>
              <a:t> in </a:t>
            </a:r>
            <a:r>
              <a:rPr lang="sl-SI" cap="none" dirty="0" err="1" smtClean="0"/>
              <a:t>the</a:t>
            </a:r>
            <a:r>
              <a:rPr lang="sl-SI" cap="none" dirty="0" smtClean="0"/>
              <a:t> </a:t>
            </a:r>
            <a:r>
              <a:rPr lang="sl-SI" cap="none" dirty="0" err="1" smtClean="0"/>
              <a:t>air</a:t>
            </a:r>
            <a:r>
              <a:rPr lang="sl-SI" cap="none" dirty="0" smtClean="0"/>
              <a:t> </a:t>
            </a:r>
            <a:r>
              <a:rPr lang="sl-SI" cap="none" dirty="0" err="1" smtClean="0"/>
              <a:t>particles</a:t>
            </a:r>
            <a:r>
              <a:rPr lang="sl-SI" cap="none" dirty="0" smtClean="0"/>
              <a:t> </a:t>
            </a:r>
            <a:r>
              <a:rPr lang="sl-SI" cap="none" dirty="0" err="1" smtClean="0"/>
              <a:t>also</a:t>
            </a:r>
            <a:r>
              <a:rPr lang="sl-SI" cap="none" dirty="0" smtClean="0"/>
              <a:t>.</a:t>
            </a:r>
            <a:endParaRPr lang="sl-SI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53" y="3634154"/>
            <a:ext cx="3665293" cy="278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12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78</TotalTime>
  <Words>139</Words>
  <Application>Microsoft Office PowerPoint</Application>
  <PresentationFormat>Širokozaslonsko</PresentationFormat>
  <Paragraphs>17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Tw Cen MT</vt:lpstr>
      <vt:lpstr>Kapljica</vt:lpstr>
      <vt:lpstr>Sound experement</vt:lpstr>
      <vt:lpstr>We will need:</vt:lpstr>
      <vt:lpstr>procedure</vt:lpstr>
      <vt:lpstr>Play time</vt:lpstr>
      <vt:lpstr>WHY Did THis HAPPENd?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experement</dc:title>
  <dc:creator>učilnica</dc:creator>
  <cp:lastModifiedBy>Racunalnica</cp:lastModifiedBy>
  <cp:revision>13</cp:revision>
  <dcterms:created xsi:type="dcterms:W3CDTF">2017-11-09T10:52:57Z</dcterms:created>
  <dcterms:modified xsi:type="dcterms:W3CDTF">2017-11-10T12:50:08Z</dcterms:modified>
</cp:coreProperties>
</file>