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7" r:id="rId3"/>
    <p:sldId id="258" r:id="rId4"/>
    <p:sldId id="259" r:id="rId5"/>
    <p:sldId id="260" r:id="rId6"/>
    <p:sldId id="268" r:id="rId7"/>
    <p:sldId id="261" r:id="rId8"/>
    <p:sldId id="263" r:id="rId9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AC6-EF96-4113-8F6B-CC336B47C35F}" type="datetimeFigureOut">
              <a:rPr lang="lt-LT" smtClean="0"/>
              <a:t>2020-10-06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8FAB4BB-17D3-455C-BF37-063730B77C0D}" type="slidenum">
              <a:rPr lang="lt-LT" smtClean="0"/>
              <a:t>‹#›</a:t>
            </a:fld>
            <a:endParaRPr lang="lt-LT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AC6-EF96-4113-8F6B-CC336B47C35F}" type="datetimeFigureOut">
              <a:rPr lang="lt-LT" smtClean="0"/>
              <a:t>2020-10-06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B4BB-17D3-455C-BF37-063730B77C0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AC6-EF96-4113-8F6B-CC336B47C35F}" type="datetimeFigureOut">
              <a:rPr lang="lt-LT" smtClean="0"/>
              <a:t>2020-10-06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B4BB-17D3-455C-BF37-063730B77C0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AC6-EF96-4113-8F6B-CC336B47C35F}" type="datetimeFigureOut">
              <a:rPr lang="lt-LT" smtClean="0"/>
              <a:t>2020-10-06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B4BB-17D3-455C-BF37-063730B77C0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AC6-EF96-4113-8F6B-CC336B47C35F}" type="datetimeFigureOut">
              <a:rPr lang="lt-LT" smtClean="0"/>
              <a:t>2020-10-06</a:t>
            </a:fld>
            <a:endParaRPr lang="lt-LT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B4BB-17D3-455C-BF37-063730B77C0D}" type="slidenum">
              <a:rPr lang="lt-LT" smtClean="0"/>
              <a:t>‹#›</a:t>
            </a:fld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AC6-EF96-4113-8F6B-CC336B47C35F}" type="datetimeFigureOut">
              <a:rPr lang="lt-LT" smtClean="0"/>
              <a:t>2020-10-06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B4BB-17D3-455C-BF37-063730B77C0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AC6-EF96-4113-8F6B-CC336B47C35F}" type="datetimeFigureOut">
              <a:rPr lang="lt-LT" smtClean="0"/>
              <a:t>2020-10-06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B4BB-17D3-455C-BF37-063730B77C0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AC6-EF96-4113-8F6B-CC336B47C35F}" type="datetimeFigureOut">
              <a:rPr lang="lt-LT" smtClean="0"/>
              <a:t>2020-10-06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B4BB-17D3-455C-BF37-063730B77C0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AC6-EF96-4113-8F6B-CC336B47C35F}" type="datetimeFigureOut">
              <a:rPr lang="lt-LT" smtClean="0"/>
              <a:t>2020-10-06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B4BB-17D3-455C-BF37-063730B77C0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AC6-EF96-4113-8F6B-CC336B47C35F}" type="datetimeFigureOut">
              <a:rPr lang="lt-LT" smtClean="0"/>
              <a:t>2020-10-06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B4BB-17D3-455C-BF37-063730B77C0D}" type="slidenum">
              <a:rPr lang="lt-LT" smtClean="0"/>
              <a:t>‹#›</a:t>
            </a:fld>
            <a:endParaRPr lang="lt-LT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AC6-EF96-4113-8F6B-CC336B47C35F}" type="datetimeFigureOut">
              <a:rPr lang="lt-LT" smtClean="0"/>
              <a:t>2020-10-06</a:t>
            </a:fld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B4BB-17D3-455C-BF37-063730B77C0D}" type="slidenum">
              <a:rPr lang="lt-LT" smtClean="0"/>
              <a:t>‹#›</a:t>
            </a:fld>
            <a:endParaRPr lang="lt-LT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91E0AC6-EF96-4113-8F6B-CC336B47C35F}" type="datetimeFigureOut">
              <a:rPr lang="lt-LT" smtClean="0"/>
              <a:t>2020-10-06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8FAB4BB-17D3-455C-BF37-063730B77C0D}" type="slidenum">
              <a:rPr lang="lt-LT" smtClean="0"/>
              <a:t>‹#›</a:t>
            </a:fld>
            <a:endParaRPr lang="lt-LT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err="1"/>
              <a:t>b</a:t>
            </a:r>
            <a:r>
              <a:rPr lang="lt-LT" dirty="0" err="1" smtClean="0"/>
              <a:t>y</a:t>
            </a:r>
            <a:r>
              <a:rPr lang="lt-LT" dirty="0" smtClean="0"/>
              <a:t> Giedre</a:t>
            </a:r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err="1" smtClean="0"/>
              <a:t>How</a:t>
            </a:r>
            <a:r>
              <a:rPr lang="lt-LT" dirty="0" smtClean="0"/>
              <a:t> to </a:t>
            </a:r>
            <a:r>
              <a:rPr lang="lt-LT" dirty="0" err="1" smtClean="0"/>
              <a:t>use</a:t>
            </a:r>
            <a:r>
              <a:rPr lang="lt-LT" dirty="0" smtClean="0"/>
              <a:t> “</a:t>
            </a:r>
            <a:r>
              <a:rPr lang="lt-LT" dirty="0" err="1" smtClean="0"/>
              <a:t>Canva</a:t>
            </a:r>
            <a:r>
              <a:rPr lang="lt-LT" dirty="0" smtClean="0"/>
              <a:t>“?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6992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How</a:t>
            </a:r>
            <a:r>
              <a:rPr lang="lt-LT" dirty="0" smtClean="0"/>
              <a:t> to </a:t>
            </a:r>
            <a:r>
              <a:rPr lang="lt-LT" dirty="0" err="1" smtClean="0"/>
              <a:t>find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36912"/>
            <a:ext cx="7658825" cy="189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0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Registration</a:t>
            </a:r>
            <a:endParaRPr lang="lt-LT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155679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 err="1" smtClean="0"/>
              <a:t>www.canva.com</a:t>
            </a:r>
            <a:endParaRPr lang="lt-LT" dirty="0"/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47" y="2060848"/>
            <a:ext cx="7917801" cy="3578530"/>
          </a:xfrm>
          <a:prstGeom prst="rect">
            <a:avLst/>
          </a:prstGeom>
        </p:spPr>
      </p:pic>
      <p:sp>
        <p:nvSpPr>
          <p:cNvPr id="5" name="Ovalas 4"/>
          <p:cNvSpPr/>
          <p:nvPr/>
        </p:nvSpPr>
        <p:spPr>
          <a:xfrm>
            <a:off x="2699792" y="5013176"/>
            <a:ext cx="295232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05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Create</a:t>
            </a:r>
            <a:r>
              <a:rPr lang="lt-LT" dirty="0" smtClean="0"/>
              <a:t> </a:t>
            </a:r>
            <a:r>
              <a:rPr lang="lt-LT" dirty="0" err="1" smtClean="0"/>
              <a:t>an</a:t>
            </a:r>
            <a:r>
              <a:rPr lang="lt-LT" dirty="0" smtClean="0"/>
              <a:t> </a:t>
            </a:r>
            <a:r>
              <a:rPr lang="lt-LT" dirty="0" err="1" smtClean="0"/>
              <a:t>account</a:t>
            </a: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9" t="8152" r="44013"/>
          <a:stretch/>
        </p:blipFill>
        <p:spPr>
          <a:xfrm>
            <a:off x="611560" y="1340767"/>
            <a:ext cx="3846161" cy="52077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4500" y="2321928"/>
            <a:ext cx="252028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dirty="0" err="1" smtClean="0"/>
              <a:t>Registration</a:t>
            </a:r>
            <a:endParaRPr lang="lt-LT" dirty="0"/>
          </a:p>
        </p:txBody>
      </p:sp>
      <p:sp>
        <p:nvSpPr>
          <p:cNvPr id="5" name="Stačiakampis 4"/>
          <p:cNvSpPr/>
          <p:nvPr/>
        </p:nvSpPr>
        <p:spPr>
          <a:xfrm>
            <a:off x="1259632" y="2691260"/>
            <a:ext cx="2520280" cy="593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Rodyklė kairėn 5"/>
          <p:cNvSpPr/>
          <p:nvPr/>
        </p:nvSpPr>
        <p:spPr>
          <a:xfrm>
            <a:off x="4283968" y="2321928"/>
            <a:ext cx="1224136" cy="55840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Rodyklė kairėn 6"/>
          <p:cNvSpPr/>
          <p:nvPr/>
        </p:nvSpPr>
        <p:spPr>
          <a:xfrm>
            <a:off x="4298911" y="3284983"/>
            <a:ext cx="1224136" cy="55840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Rodyklė kairėn 7"/>
          <p:cNvSpPr/>
          <p:nvPr/>
        </p:nvSpPr>
        <p:spPr>
          <a:xfrm>
            <a:off x="4155014" y="5144399"/>
            <a:ext cx="1224136" cy="55840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Rodyklė kairėn 8"/>
          <p:cNvSpPr/>
          <p:nvPr/>
        </p:nvSpPr>
        <p:spPr>
          <a:xfrm>
            <a:off x="4219491" y="5733256"/>
            <a:ext cx="1224136" cy="55840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Rodyklė kairėn 9"/>
          <p:cNvSpPr/>
          <p:nvPr/>
        </p:nvSpPr>
        <p:spPr>
          <a:xfrm>
            <a:off x="4172104" y="4209209"/>
            <a:ext cx="1224136" cy="465137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Rodyklė kairėn 10"/>
          <p:cNvSpPr/>
          <p:nvPr/>
        </p:nvSpPr>
        <p:spPr>
          <a:xfrm>
            <a:off x="3871328" y="4674346"/>
            <a:ext cx="1224136" cy="427181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" name="Rodyklė kairėn 11"/>
          <p:cNvSpPr/>
          <p:nvPr/>
        </p:nvSpPr>
        <p:spPr>
          <a:xfrm>
            <a:off x="4172104" y="3826927"/>
            <a:ext cx="1224136" cy="465137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TextBox 12"/>
          <p:cNvSpPr txBox="1"/>
          <p:nvPr/>
        </p:nvSpPr>
        <p:spPr>
          <a:xfrm>
            <a:off x="5796136" y="337951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err="1" smtClean="0"/>
              <a:t>Write</a:t>
            </a:r>
            <a:r>
              <a:rPr lang="lt-LT" dirty="0" smtClean="0"/>
              <a:t> name</a:t>
            </a:r>
            <a:endParaRPr lang="lt-LT" dirty="0"/>
          </a:p>
        </p:txBody>
      </p:sp>
      <p:sp>
        <p:nvSpPr>
          <p:cNvPr id="14" name="TextBox 13"/>
          <p:cNvSpPr txBox="1"/>
          <p:nvPr/>
        </p:nvSpPr>
        <p:spPr>
          <a:xfrm>
            <a:off x="5652120" y="430501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err="1" smtClean="0"/>
              <a:t>repeat</a:t>
            </a:r>
            <a:r>
              <a:rPr lang="lt-LT" dirty="0" smtClean="0"/>
              <a:t> e-</a:t>
            </a:r>
            <a:r>
              <a:rPr lang="lt-LT" dirty="0" err="1" smtClean="0"/>
              <a:t>mail</a:t>
            </a:r>
            <a:endParaRPr lang="lt-LT" dirty="0"/>
          </a:p>
        </p:txBody>
      </p:sp>
      <p:sp>
        <p:nvSpPr>
          <p:cNvPr id="15" name="TextBox 14"/>
          <p:cNvSpPr txBox="1"/>
          <p:nvPr/>
        </p:nvSpPr>
        <p:spPr>
          <a:xfrm>
            <a:off x="5785680" y="388788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err="1" smtClean="0"/>
              <a:t>Create</a:t>
            </a:r>
            <a:r>
              <a:rPr lang="lt-LT" dirty="0" smtClean="0"/>
              <a:t> e-</a:t>
            </a:r>
            <a:r>
              <a:rPr lang="lt-LT" dirty="0" err="1" smtClean="0"/>
              <a:t>mail</a:t>
            </a:r>
            <a:endParaRPr lang="lt-LT" dirty="0"/>
          </a:p>
        </p:txBody>
      </p:sp>
      <p:sp>
        <p:nvSpPr>
          <p:cNvPr id="16" name="TextBox 15"/>
          <p:cNvSpPr txBox="1"/>
          <p:nvPr/>
        </p:nvSpPr>
        <p:spPr>
          <a:xfrm>
            <a:off x="5652120" y="474353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err="1" smtClean="0"/>
              <a:t>Write</a:t>
            </a:r>
            <a:r>
              <a:rPr lang="lt-LT" dirty="0" smtClean="0"/>
              <a:t> </a:t>
            </a:r>
            <a:r>
              <a:rPr lang="lt-LT" dirty="0" err="1" smtClean="0"/>
              <a:t>password</a:t>
            </a:r>
            <a:endParaRPr lang="lt-LT" dirty="0"/>
          </a:p>
        </p:txBody>
      </p:sp>
      <p:sp>
        <p:nvSpPr>
          <p:cNvPr id="17" name="TextBox 16"/>
          <p:cNvSpPr txBox="1"/>
          <p:nvPr/>
        </p:nvSpPr>
        <p:spPr>
          <a:xfrm>
            <a:off x="5652120" y="5238935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err="1" smtClean="0"/>
              <a:t>Tick</a:t>
            </a:r>
            <a:r>
              <a:rPr lang="lt-LT" dirty="0" smtClean="0"/>
              <a:t> </a:t>
            </a:r>
            <a:r>
              <a:rPr lang="lt-LT" sz="1200" dirty="0" smtClean="0"/>
              <a:t>(to </a:t>
            </a:r>
            <a:r>
              <a:rPr lang="lt-LT" sz="1200" dirty="0" err="1" smtClean="0"/>
              <a:t>identify</a:t>
            </a:r>
            <a:r>
              <a:rPr lang="lt-LT" sz="1200" dirty="0" smtClean="0"/>
              <a:t> </a:t>
            </a:r>
            <a:r>
              <a:rPr lang="lt-LT" sz="1200" dirty="0" err="1" smtClean="0"/>
              <a:t>if</a:t>
            </a:r>
            <a:r>
              <a:rPr lang="lt-LT" sz="1200" dirty="0" smtClean="0"/>
              <a:t> </a:t>
            </a:r>
            <a:r>
              <a:rPr lang="lt-LT" sz="1200" dirty="0" err="1" smtClean="0"/>
              <a:t>you</a:t>
            </a:r>
            <a:r>
              <a:rPr lang="lt-LT" sz="1200" dirty="0" smtClean="0"/>
              <a:t> </a:t>
            </a:r>
            <a:r>
              <a:rPr lang="lt-LT" sz="1200" dirty="0" err="1" smtClean="0"/>
              <a:t>aren‘t</a:t>
            </a:r>
            <a:r>
              <a:rPr lang="lt-LT" sz="1200" dirty="0" smtClean="0"/>
              <a:t> a </a:t>
            </a:r>
            <a:r>
              <a:rPr lang="lt-LT" sz="1200" dirty="0" err="1" smtClean="0"/>
              <a:t>robbot</a:t>
            </a:r>
            <a:r>
              <a:rPr lang="lt-LT" sz="1200" dirty="0" smtClean="0"/>
              <a:t>)</a:t>
            </a:r>
            <a:endParaRPr lang="lt-LT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652120" y="582779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err="1" smtClean="0"/>
              <a:t>Press</a:t>
            </a:r>
            <a:r>
              <a:rPr lang="lt-LT" dirty="0" smtClean="0"/>
              <a:t> </a:t>
            </a:r>
            <a:r>
              <a:rPr lang="lt-LT" dirty="0" err="1" smtClean="0"/>
              <a:t>registration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4331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Now</a:t>
            </a:r>
            <a:r>
              <a:rPr lang="lt-LT" dirty="0" smtClean="0"/>
              <a:t> </a:t>
            </a:r>
            <a:r>
              <a:rPr lang="lt-LT" dirty="0" err="1" smtClean="0"/>
              <a:t>you</a:t>
            </a:r>
            <a:r>
              <a:rPr lang="lt-LT" dirty="0" smtClean="0"/>
              <a:t> are </a:t>
            </a:r>
            <a:r>
              <a:rPr lang="lt-LT" dirty="0" err="1" smtClean="0"/>
              <a:t>in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8" y="2600069"/>
            <a:ext cx="8632554" cy="3714380"/>
          </a:xfrm>
          <a:prstGeom prst="rect">
            <a:avLst/>
          </a:prstGeom>
        </p:spPr>
      </p:pic>
      <p:sp>
        <p:nvSpPr>
          <p:cNvPr id="5" name="Ovalas 4"/>
          <p:cNvSpPr/>
          <p:nvPr/>
        </p:nvSpPr>
        <p:spPr>
          <a:xfrm>
            <a:off x="3059832" y="4142968"/>
            <a:ext cx="1584176" cy="792088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bg1"/>
              </a:solidFill>
            </a:endParaRPr>
          </a:p>
        </p:txBody>
      </p:sp>
      <p:sp>
        <p:nvSpPr>
          <p:cNvPr id="6" name="Ovalas 5"/>
          <p:cNvSpPr/>
          <p:nvPr/>
        </p:nvSpPr>
        <p:spPr>
          <a:xfrm>
            <a:off x="187919" y="3356992"/>
            <a:ext cx="1215730" cy="576064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bg1"/>
              </a:solidFill>
            </a:endParaRPr>
          </a:p>
        </p:txBody>
      </p:sp>
      <p:sp>
        <p:nvSpPr>
          <p:cNvPr id="7" name="Rodyklė kairėn 6"/>
          <p:cNvSpPr/>
          <p:nvPr/>
        </p:nvSpPr>
        <p:spPr>
          <a:xfrm>
            <a:off x="4896036" y="4411392"/>
            <a:ext cx="1008112" cy="39604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9" name="Tiesioji rodyklės jungtis 8"/>
          <p:cNvCxnSpPr/>
          <p:nvPr/>
        </p:nvCxnSpPr>
        <p:spPr>
          <a:xfrm flipV="1">
            <a:off x="1259632" y="2132856"/>
            <a:ext cx="1944216" cy="1152128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iesioji rodyklės jungtis 9"/>
          <p:cNvCxnSpPr/>
          <p:nvPr/>
        </p:nvCxnSpPr>
        <p:spPr>
          <a:xfrm flipV="1">
            <a:off x="4067944" y="2967292"/>
            <a:ext cx="1944216" cy="1152128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47864" y="1772816"/>
            <a:ext cx="4104456" cy="36933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t-LT" dirty="0" err="1" smtClean="0"/>
              <a:t>There</a:t>
            </a:r>
            <a:r>
              <a:rPr lang="lt-LT" dirty="0" smtClean="0"/>
              <a:t> are </a:t>
            </a:r>
            <a:r>
              <a:rPr lang="lt-LT" dirty="0" err="1" smtClean="0"/>
              <a:t>all</a:t>
            </a:r>
            <a:r>
              <a:rPr lang="lt-LT" dirty="0" smtClean="0"/>
              <a:t> </a:t>
            </a:r>
            <a:r>
              <a:rPr lang="lt-LT" dirty="0" err="1" smtClean="0"/>
              <a:t>your</a:t>
            </a:r>
            <a:r>
              <a:rPr lang="lt-LT" dirty="0" smtClean="0"/>
              <a:t> </a:t>
            </a:r>
            <a:r>
              <a:rPr lang="lt-LT" dirty="0" err="1" smtClean="0"/>
              <a:t>created</a:t>
            </a:r>
            <a:r>
              <a:rPr lang="lt-LT" dirty="0" smtClean="0"/>
              <a:t> </a:t>
            </a:r>
            <a:r>
              <a:rPr lang="lt-LT" dirty="0" err="1" smtClean="0"/>
              <a:t>designs</a:t>
            </a:r>
            <a:endParaRPr lang="lt-LT" dirty="0"/>
          </a:p>
        </p:txBody>
      </p:sp>
      <p:sp>
        <p:nvSpPr>
          <p:cNvPr id="12" name="TextBox 11"/>
          <p:cNvSpPr txBox="1"/>
          <p:nvPr/>
        </p:nvSpPr>
        <p:spPr>
          <a:xfrm>
            <a:off x="3347864" y="2600069"/>
            <a:ext cx="3024336" cy="36933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t-LT" dirty="0" err="1" smtClean="0"/>
              <a:t>Let‘s</a:t>
            </a:r>
            <a:r>
              <a:rPr lang="lt-LT" dirty="0" smtClean="0"/>
              <a:t> </a:t>
            </a:r>
            <a:r>
              <a:rPr lang="lt-LT" dirty="0" err="1" smtClean="0"/>
              <a:t>create</a:t>
            </a:r>
            <a:r>
              <a:rPr lang="lt-LT" dirty="0" smtClean="0"/>
              <a:t> </a:t>
            </a:r>
            <a:r>
              <a:rPr lang="lt-LT" dirty="0" err="1" smtClean="0"/>
              <a:t>your</a:t>
            </a:r>
            <a:r>
              <a:rPr lang="lt-LT" dirty="0" smtClean="0"/>
              <a:t>  </a:t>
            </a:r>
            <a:r>
              <a:rPr lang="lt-LT" dirty="0" err="1" smtClean="0"/>
              <a:t>logo</a:t>
            </a:r>
            <a:endParaRPr lang="lt-LT" dirty="0"/>
          </a:p>
        </p:txBody>
      </p:sp>
      <p:sp>
        <p:nvSpPr>
          <p:cNvPr id="13" name="TextBox 12"/>
          <p:cNvSpPr txBox="1"/>
          <p:nvPr/>
        </p:nvSpPr>
        <p:spPr>
          <a:xfrm>
            <a:off x="6012160" y="4392452"/>
            <a:ext cx="1440160" cy="36933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t-LT" dirty="0" err="1" smtClean="0"/>
              <a:t>enter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8675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How</a:t>
            </a:r>
            <a:r>
              <a:rPr lang="lt-LT" dirty="0" smtClean="0"/>
              <a:t> </a:t>
            </a:r>
            <a:r>
              <a:rPr lang="lt-LT" dirty="0" err="1" smtClean="0"/>
              <a:t>create</a:t>
            </a:r>
            <a:r>
              <a:rPr lang="lt-LT" dirty="0" smtClean="0"/>
              <a:t> a </a:t>
            </a:r>
            <a:r>
              <a:rPr lang="lt-LT" dirty="0" err="1" smtClean="0"/>
              <a:t>logo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8242499" cy="1410221"/>
          </a:xfrm>
        </p:spPr>
      </p:pic>
      <p:sp>
        <p:nvSpPr>
          <p:cNvPr id="5" name="Ovalas 4"/>
          <p:cNvSpPr/>
          <p:nvPr/>
        </p:nvSpPr>
        <p:spPr>
          <a:xfrm>
            <a:off x="611560" y="1988840"/>
            <a:ext cx="2160240" cy="1224136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TextBox 5"/>
          <p:cNvSpPr txBox="1"/>
          <p:nvPr/>
        </p:nvSpPr>
        <p:spPr>
          <a:xfrm>
            <a:off x="2915816" y="2708920"/>
            <a:ext cx="1224136" cy="36933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t-LT" dirty="0" err="1" smtClean="0"/>
              <a:t>Enter</a:t>
            </a:r>
            <a:endParaRPr lang="lt-LT" dirty="0"/>
          </a:p>
        </p:txBody>
      </p:sp>
      <p:sp>
        <p:nvSpPr>
          <p:cNvPr id="7" name="Rodyklė kairėn 6"/>
          <p:cNvSpPr/>
          <p:nvPr/>
        </p:nvSpPr>
        <p:spPr>
          <a:xfrm>
            <a:off x="2627784" y="2893586"/>
            <a:ext cx="288032" cy="1846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8" name="Paveikslėlis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933056"/>
            <a:ext cx="6588224" cy="2790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1680" y="56612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err="1" smtClean="0"/>
              <a:t>Empty</a:t>
            </a:r>
            <a:endParaRPr lang="lt-LT" dirty="0"/>
          </a:p>
        </p:txBody>
      </p:sp>
      <p:sp>
        <p:nvSpPr>
          <p:cNvPr id="10" name="Stačiakampis 9"/>
          <p:cNvSpPr/>
          <p:nvPr/>
        </p:nvSpPr>
        <p:spPr>
          <a:xfrm>
            <a:off x="1835696" y="4509120"/>
            <a:ext cx="39604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Rodyklė žemyn 10"/>
          <p:cNvSpPr/>
          <p:nvPr/>
        </p:nvSpPr>
        <p:spPr>
          <a:xfrm>
            <a:off x="1835696" y="4797152"/>
            <a:ext cx="19802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" name="TextBox 11"/>
          <p:cNvSpPr txBox="1"/>
          <p:nvPr/>
        </p:nvSpPr>
        <p:spPr>
          <a:xfrm>
            <a:off x="2411760" y="4509120"/>
            <a:ext cx="3744416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lt-LT" dirty="0" err="1" smtClean="0"/>
              <a:t>Choose</a:t>
            </a:r>
            <a:r>
              <a:rPr lang="lt-LT" dirty="0" smtClean="0"/>
              <a:t> </a:t>
            </a:r>
            <a:r>
              <a:rPr lang="lt-LT" dirty="0" err="1" smtClean="0"/>
              <a:t>empty</a:t>
            </a:r>
            <a:r>
              <a:rPr lang="lt-LT" dirty="0" smtClean="0"/>
              <a:t> </a:t>
            </a:r>
            <a:r>
              <a:rPr lang="lt-LT" dirty="0" err="1" smtClean="0"/>
              <a:t>or</a:t>
            </a:r>
            <a:r>
              <a:rPr lang="lt-LT" dirty="0" smtClean="0"/>
              <a:t> </a:t>
            </a:r>
            <a:r>
              <a:rPr lang="lt-LT" dirty="0" err="1" smtClean="0"/>
              <a:t>template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64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06141" y="548680"/>
            <a:ext cx="8260672" cy="1039427"/>
          </a:xfrm>
        </p:spPr>
        <p:txBody>
          <a:bodyPr/>
          <a:lstStyle/>
          <a:p>
            <a:r>
              <a:rPr lang="lt-LT" dirty="0" err="1" smtClean="0"/>
              <a:t>How</a:t>
            </a:r>
            <a:r>
              <a:rPr lang="lt-LT" dirty="0" smtClean="0"/>
              <a:t> </a:t>
            </a:r>
            <a:r>
              <a:rPr lang="lt-LT" dirty="0" err="1" smtClean="0"/>
              <a:t>create</a:t>
            </a:r>
            <a:r>
              <a:rPr lang="lt-LT" dirty="0" smtClean="0"/>
              <a:t> a </a:t>
            </a:r>
            <a:r>
              <a:rPr lang="lt-LT" dirty="0" err="1" smtClean="0"/>
              <a:t>Logo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02"/>
          <a:stretch/>
        </p:blipFill>
        <p:spPr>
          <a:xfrm>
            <a:off x="3190969" y="1710668"/>
            <a:ext cx="4464496" cy="4925660"/>
          </a:xfrm>
          <a:prstGeom prst="rect">
            <a:avLst/>
          </a:prstGeom>
        </p:spPr>
      </p:pic>
      <p:sp>
        <p:nvSpPr>
          <p:cNvPr id="6" name="Ovalas 5"/>
          <p:cNvSpPr/>
          <p:nvPr/>
        </p:nvSpPr>
        <p:spPr>
          <a:xfrm>
            <a:off x="3131840" y="2273189"/>
            <a:ext cx="611560" cy="5040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bg1"/>
              </a:solidFill>
            </a:endParaRPr>
          </a:p>
        </p:txBody>
      </p:sp>
      <p:sp>
        <p:nvSpPr>
          <p:cNvPr id="7" name="Ovalas 6"/>
          <p:cNvSpPr/>
          <p:nvPr/>
        </p:nvSpPr>
        <p:spPr>
          <a:xfrm>
            <a:off x="3131840" y="2792229"/>
            <a:ext cx="611560" cy="51367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bg1"/>
              </a:solidFill>
            </a:endParaRPr>
          </a:p>
        </p:txBody>
      </p:sp>
      <p:sp>
        <p:nvSpPr>
          <p:cNvPr id="8" name="Ovalas 7"/>
          <p:cNvSpPr/>
          <p:nvPr/>
        </p:nvSpPr>
        <p:spPr>
          <a:xfrm>
            <a:off x="3190969" y="3429123"/>
            <a:ext cx="660951" cy="58934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bg1"/>
              </a:solidFill>
            </a:endParaRPr>
          </a:p>
        </p:txBody>
      </p:sp>
      <p:sp>
        <p:nvSpPr>
          <p:cNvPr id="9" name="Ovalas 8"/>
          <p:cNvSpPr/>
          <p:nvPr/>
        </p:nvSpPr>
        <p:spPr>
          <a:xfrm>
            <a:off x="3131840" y="4018473"/>
            <a:ext cx="720080" cy="6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bg1"/>
              </a:solidFill>
            </a:endParaRPr>
          </a:p>
        </p:txBody>
      </p:sp>
      <p:sp>
        <p:nvSpPr>
          <p:cNvPr id="10" name="Ovalas 9"/>
          <p:cNvSpPr/>
          <p:nvPr/>
        </p:nvSpPr>
        <p:spPr>
          <a:xfrm>
            <a:off x="3142147" y="4664041"/>
            <a:ext cx="601253" cy="51401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bg1"/>
              </a:solidFill>
            </a:endParaRPr>
          </a:p>
        </p:txBody>
      </p:sp>
      <p:sp>
        <p:nvSpPr>
          <p:cNvPr id="11" name="Ovalas 10"/>
          <p:cNvSpPr/>
          <p:nvPr/>
        </p:nvSpPr>
        <p:spPr>
          <a:xfrm>
            <a:off x="3155175" y="5241059"/>
            <a:ext cx="696745" cy="5167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bg1"/>
              </a:solidFill>
            </a:endParaRPr>
          </a:p>
        </p:txBody>
      </p:sp>
      <p:sp>
        <p:nvSpPr>
          <p:cNvPr id="12" name="Ovalas 11"/>
          <p:cNvSpPr/>
          <p:nvPr/>
        </p:nvSpPr>
        <p:spPr>
          <a:xfrm>
            <a:off x="3203848" y="5830764"/>
            <a:ext cx="539552" cy="55056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bg1"/>
              </a:solidFill>
            </a:endParaRPr>
          </a:p>
        </p:txBody>
      </p:sp>
      <p:sp>
        <p:nvSpPr>
          <p:cNvPr id="3" name="Rodyklė dešinėn 2"/>
          <p:cNvSpPr/>
          <p:nvPr/>
        </p:nvSpPr>
        <p:spPr>
          <a:xfrm rot="10800000">
            <a:off x="2051720" y="2273189"/>
            <a:ext cx="1152128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TextBox 12"/>
          <p:cNvSpPr txBox="1"/>
          <p:nvPr/>
        </p:nvSpPr>
        <p:spPr>
          <a:xfrm>
            <a:off x="251841" y="2060848"/>
            <a:ext cx="151184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lt-LT" dirty="0" err="1" smtClean="0"/>
              <a:t>Templates</a:t>
            </a:r>
            <a:endParaRPr lang="lt-LT" dirty="0"/>
          </a:p>
        </p:txBody>
      </p:sp>
      <p:sp>
        <p:nvSpPr>
          <p:cNvPr id="14" name="Rodyklė dešinėn 13"/>
          <p:cNvSpPr/>
          <p:nvPr/>
        </p:nvSpPr>
        <p:spPr>
          <a:xfrm rot="10800000">
            <a:off x="1835696" y="2923052"/>
            <a:ext cx="1152128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TextBox 14"/>
          <p:cNvSpPr txBox="1"/>
          <p:nvPr/>
        </p:nvSpPr>
        <p:spPr>
          <a:xfrm>
            <a:off x="233770" y="2587401"/>
            <a:ext cx="1511847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lt-LT" dirty="0" err="1" smtClean="0"/>
              <a:t>Download</a:t>
            </a:r>
            <a:r>
              <a:rPr lang="lt-LT" dirty="0" smtClean="0"/>
              <a:t> </a:t>
            </a:r>
            <a:r>
              <a:rPr lang="lt-LT" dirty="0" err="1" smtClean="0"/>
              <a:t>photo</a:t>
            </a:r>
            <a:r>
              <a:rPr lang="lt-LT" dirty="0" smtClean="0"/>
              <a:t> </a:t>
            </a:r>
            <a:r>
              <a:rPr lang="lt-LT" dirty="0" err="1" smtClean="0"/>
              <a:t>from</a:t>
            </a:r>
            <a:r>
              <a:rPr lang="lt-LT" dirty="0" smtClean="0"/>
              <a:t> </a:t>
            </a:r>
            <a:r>
              <a:rPr lang="lt-LT" dirty="0" err="1" smtClean="0"/>
              <a:t>your</a:t>
            </a:r>
            <a:r>
              <a:rPr lang="lt-LT" dirty="0" smtClean="0"/>
              <a:t> </a:t>
            </a:r>
            <a:r>
              <a:rPr lang="lt-LT" dirty="0" err="1" smtClean="0"/>
              <a:t>devise</a:t>
            </a:r>
            <a:endParaRPr lang="lt-LT" dirty="0"/>
          </a:p>
        </p:txBody>
      </p:sp>
      <p:sp>
        <p:nvSpPr>
          <p:cNvPr id="16" name="Rodyklė dešinėn 15"/>
          <p:cNvSpPr/>
          <p:nvPr/>
        </p:nvSpPr>
        <p:spPr>
          <a:xfrm rot="10800000">
            <a:off x="2003047" y="3723797"/>
            <a:ext cx="1152128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TextBox 16"/>
          <p:cNvSpPr txBox="1"/>
          <p:nvPr/>
        </p:nvSpPr>
        <p:spPr>
          <a:xfrm>
            <a:off x="251839" y="3665145"/>
            <a:ext cx="151184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lt-LT" dirty="0" err="1" smtClean="0"/>
              <a:t>Photos</a:t>
            </a:r>
            <a:endParaRPr lang="lt-LT" dirty="0"/>
          </a:p>
        </p:txBody>
      </p:sp>
      <p:sp>
        <p:nvSpPr>
          <p:cNvPr id="18" name="Rodyklė dešinėn 17"/>
          <p:cNvSpPr/>
          <p:nvPr/>
        </p:nvSpPr>
        <p:spPr>
          <a:xfrm rot="10800000">
            <a:off x="1912504" y="4222479"/>
            <a:ext cx="1152128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9" name="Rodyklė dešinėn 18"/>
          <p:cNvSpPr/>
          <p:nvPr/>
        </p:nvSpPr>
        <p:spPr>
          <a:xfrm rot="10800000">
            <a:off x="1899132" y="4795036"/>
            <a:ext cx="1152128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0" name="Rodyklė dešinėn 19"/>
          <p:cNvSpPr/>
          <p:nvPr/>
        </p:nvSpPr>
        <p:spPr>
          <a:xfrm rot="10800000">
            <a:off x="1899132" y="5373419"/>
            <a:ext cx="1152128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1" name="Rodyklė dešinėn 20"/>
          <p:cNvSpPr/>
          <p:nvPr/>
        </p:nvSpPr>
        <p:spPr>
          <a:xfrm rot="10800000">
            <a:off x="2012822" y="5980032"/>
            <a:ext cx="1152128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TextBox 23"/>
          <p:cNvSpPr txBox="1"/>
          <p:nvPr/>
        </p:nvSpPr>
        <p:spPr>
          <a:xfrm>
            <a:off x="233769" y="4186877"/>
            <a:ext cx="151184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lt-LT" dirty="0" err="1" smtClean="0"/>
              <a:t>Elements</a:t>
            </a:r>
            <a:endParaRPr lang="lt-LT" dirty="0"/>
          </a:p>
        </p:txBody>
      </p:sp>
      <p:sp>
        <p:nvSpPr>
          <p:cNvPr id="25" name="TextBox 24"/>
          <p:cNvSpPr txBox="1"/>
          <p:nvPr/>
        </p:nvSpPr>
        <p:spPr>
          <a:xfrm>
            <a:off x="233768" y="4736384"/>
            <a:ext cx="151184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lt-LT" dirty="0" err="1" smtClean="0"/>
              <a:t>Text</a:t>
            </a:r>
            <a:endParaRPr lang="lt-LT" dirty="0"/>
          </a:p>
        </p:txBody>
      </p:sp>
      <p:sp>
        <p:nvSpPr>
          <p:cNvPr id="26" name="TextBox 25"/>
          <p:cNvSpPr txBox="1"/>
          <p:nvPr/>
        </p:nvSpPr>
        <p:spPr>
          <a:xfrm>
            <a:off x="213126" y="5314767"/>
            <a:ext cx="151184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lt-LT" dirty="0" err="1" smtClean="0"/>
              <a:t>Insert</a:t>
            </a:r>
            <a:r>
              <a:rPr lang="lt-LT" dirty="0" smtClean="0"/>
              <a:t> video</a:t>
            </a:r>
            <a:endParaRPr lang="lt-LT" dirty="0"/>
          </a:p>
        </p:txBody>
      </p:sp>
      <p:sp>
        <p:nvSpPr>
          <p:cNvPr id="27" name="TextBox 26"/>
          <p:cNvSpPr txBox="1"/>
          <p:nvPr/>
        </p:nvSpPr>
        <p:spPr>
          <a:xfrm>
            <a:off x="251838" y="5921380"/>
            <a:ext cx="166066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lt-LT" dirty="0" err="1" smtClean="0"/>
              <a:t>Background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6699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veikslėlis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0962"/>
            <a:ext cx="9144000" cy="4065501"/>
          </a:xfrm>
          <a:prstGeom prst="rect">
            <a:avLst/>
          </a:prstGeo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To save </a:t>
            </a:r>
            <a:r>
              <a:rPr lang="lt-LT" dirty="0" err="1" smtClean="0"/>
              <a:t>on</a:t>
            </a:r>
            <a:r>
              <a:rPr lang="lt-LT" dirty="0" smtClean="0"/>
              <a:t> </a:t>
            </a:r>
            <a:r>
              <a:rPr lang="lt-LT" dirty="0" err="1" smtClean="0"/>
              <a:t>your</a:t>
            </a:r>
            <a:r>
              <a:rPr lang="lt-LT" dirty="0" smtClean="0"/>
              <a:t> </a:t>
            </a:r>
            <a:r>
              <a:rPr lang="lt-LT" dirty="0" err="1" smtClean="0"/>
              <a:t>computer</a:t>
            </a:r>
            <a:endParaRPr lang="lt-LT" dirty="0"/>
          </a:p>
        </p:txBody>
      </p:sp>
      <p:sp>
        <p:nvSpPr>
          <p:cNvPr id="4" name="Ovalas 3"/>
          <p:cNvSpPr/>
          <p:nvPr/>
        </p:nvSpPr>
        <p:spPr>
          <a:xfrm>
            <a:off x="7884368" y="2180621"/>
            <a:ext cx="936104" cy="6185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2903522"/>
            <a:ext cx="136815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lt-LT" dirty="0" err="1" smtClean="0"/>
              <a:t>download</a:t>
            </a:r>
            <a:endParaRPr lang="lt-LT" dirty="0"/>
          </a:p>
        </p:txBody>
      </p:sp>
      <p:sp>
        <p:nvSpPr>
          <p:cNvPr id="6" name="Rodyklė dešinėn 5"/>
          <p:cNvSpPr/>
          <p:nvPr/>
        </p:nvSpPr>
        <p:spPr>
          <a:xfrm rot="20716067">
            <a:off x="6274207" y="2686227"/>
            <a:ext cx="1590622" cy="35929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8" name="Paveikslėlis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8" t="16113" r="13382" b="44055"/>
          <a:stretch/>
        </p:blipFill>
        <p:spPr>
          <a:xfrm>
            <a:off x="5580112" y="3861048"/>
            <a:ext cx="2459730" cy="2047740"/>
          </a:xfrm>
          <a:prstGeom prst="rect">
            <a:avLst/>
          </a:prstGeom>
        </p:spPr>
      </p:pic>
      <p:sp>
        <p:nvSpPr>
          <p:cNvPr id="9" name="Rodyklė kairėn 8"/>
          <p:cNvSpPr/>
          <p:nvPr/>
        </p:nvSpPr>
        <p:spPr>
          <a:xfrm>
            <a:off x="7499782" y="4548553"/>
            <a:ext cx="1080120" cy="612068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Rodyklė žemyn 9"/>
          <p:cNvSpPr/>
          <p:nvPr/>
        </p:nvSpPr>
        <p:spPr>
          <a:xfrm rot="1205995">
            <a:off x="8038495" y="2903522"/>
            <a:ext cx="504056" cy="9575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9801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istinė">
  <a:themeElements>
    <a:clrScheme name="Kompozitinis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Vaistinė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aistinė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85</TotalTime>
  <Words>84</Words>
  <Application>Microsoft Office PowerPoint</Application>
  <PresentationFormat>Demonstracija ekrane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9" baseType="lpstr">
      <vt:lpstr>Vaistinė</vt:lpstr>
      <vt:lpstr>How to use “Canva“?</vt:lpstr>
      <vt:lpstr>How to find</vt:lpstr>
      <vt:lpstr>Registration</vt:lpstr>
      <vt:lpstr>Create an account</vt:lpstr>
      <vt:lpstr>Now you are in </vt:lpstr>
      <vt:lpstr>How create a logo</vt:lpstr>
      <vt:lpstr>How create a Logo</vt:lpstr>
      <vt:lpstr>To save on your computer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„Canva“?</dc:title>
  <dc:creator>Teacher Giedrė</dc:creator>
  <cp:lastModifiedBy>Teacher Giedrė</cp:lastModifiedBy>
  <cp:revision>10</cp:revision>
  <dcterms:created xsi:type="dcterms:W3CDTF">2018-03-27T12:15:47Z</dcterms:created>
  <dcterms:modified xsi:type="dcterms:W3CDTF">2020-10-06T16:02:23Z</dcterms:modified>
</cp:coreProperties>
</file>