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9640C-84FD-EC4B-A917-C345D4DB1C9B}" type="datetimeFigureOut">
              <a:rPr lang="pl-PL" smtClean="0"/>
              <a:pPr/>
              <a:t>2015-03-16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E2807-D140-E848-AF91-73B7F1465C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541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E2807-D140-E848-AF91-73B7F1465C6F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93310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FD7D-8FE3-7A4D-8190-00F986117550}" type="datetimeFigureOut">
              <a:rPr lang="pl-PL" smtClean="0"/>
              <a:pPr/>
              <a:t>2015-03-16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FED-D58B-3546-97A2-17B0AE905DC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04608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FD7D-8FE3-7A4D-8190-00F986117550}" type="datetimeFigureOut">
              <a:rPr lang="pl-PL" smtClean="0"/>
              <a:pPr/>
              <a:t>2015-03-16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FED-D58B-3546-97A2-17B0AE905DC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3580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FD7D-8FE3-7A4D-8190-00F986117550}" type="datetimeFigureOut">
              <a:rPr lang="pl-PL" smtClean="0"/>
              <a:pPr/>
              <a:t>2015-03-16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FED-D58B-3546-97A2-17B0AE905DC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3485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FD7D-8FE3-7A4D-8190-00F986117550}" type="datetimeFigureOut">
              <a:rPr lang="pl-PL" smtClean="0"/>
              <a:pPr/>
              <a:t>2015-03-16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FED-D58B-3546-97A2-17B0AE905DC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2838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FD7D-8FE3-7A4D-8190-00F986117550}" type="datetimeFigureOut">
              <a:rPr lang="pl-PL" smtClean="0"/>
              <a:pPr/>
              <a:t>2015-03-16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FED-D58B-3546-97A2-17B0AE905DC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87891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FD7D-8FE3-7A4D-8190-00F986117550}" type="datetimeFigureOut">
              <a:rPr lang="pl-PL" smtClean="0"/>
              <a:pPr/>
              <a:t>2015-03-16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FED-D58B-3546-97A2-17B0AE905DC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5942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FD7D-8FE3-7A4D-8190-00F986117550}" type="datetimeFigureOut">
              <a:rPr lang="pl-PL" smtClean="0"/>
              <a:pPr/>
              <a:t>2015-03-16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FED-D58B-3546-97A2-17B0AE905DC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8318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FD7D-8FE3-7A4D-8190-00F986117550}" type="datetimeFigureOut">
              <a:rPr lang="pl-PL" smtClean="0"/>
              <a:pPr/>
              <a:t>2015-03-16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FED-D58B-3546-97A2-17B0AE905DC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25160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FD7D-8FE3-7A4D-8190-00F986117550}" type="datetimeFigureOut">
              <a:rPr lang="pl-PL" smtClean="0"/>
              <a:pPr/>
              <a:t>2015-03-16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FED-D58B-3546-97A2-17B0AE905DC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4895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FD7D-8FE3-7A4D-8190-00F986117550}" type="datetimeFigureOut">
              <a:rPr lang="pl-PL" smtClean="0"/>
              <a:pPr/>
              <a:t>2015-03-16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FED-D58B-3546-97A2-17B0AE905DC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8406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FD7D-8FE3-7A4D-8190-00F986117550}" type="datetimeFigureOut">
              <a:rPr lang="pl-PL" smtClean="0"/>
              <a:pPr/>
              <a:t>2015-03-16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FED-D58B-3546-97A2-17B0AE905DC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7972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EFD7D-8FE3-7A4D-8190-00F986117550}" type="datetimeFigureOut">
              <a:rPr lang="pl-PL" smtClean="0"/>
              <a:pPr/>
              <a:t>2015-03-16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86FED-D58B-3546-97A2-17B0AE905DC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2456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800" dirty="0" smtClean="0"/>
              <a:t>`</a:t>
            </a:r>
            <a:endParaRPr lang="pl-PL" sz="4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-219456" y="6227"/>
            <a:ext cx="9363456" cy="510536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>
                <a:solidFill>
                  <a:schemeClr val="tx1"/>
                </a:solidFill>
                <a:latin typeface="Phosphate Inline"/>
                <a:cs typeface="Phosphate Inline"/>
              </a:rPr>
              <a:t>My </a:t>
            </a:r>
            <a:r>
              <a:rPr lang="pl-PL" dirty="0" err="1" smtClean="0">
                <a:solidFill>
                  <a:schemeClr val="tx1"/>
                </a:solidFill>
                <a:latin typeface="Phosphate Inline"/>
                <a:cs typeface="Phosphate Inline"/>
              </a:rPr>
              <a:t>favourite</a:t>
            </a:r>
            <a:r>
              <a:rPr lang="pl-PL" dirty="0" smtClean="0">
                <a:solidFill>
                  <a:schemeClr val="tx1"/>
                </a:solidFill>
                <a:latin typeface="Phosphate Inline"/>
                <a:cs typeface="Phosphate Inline"/>
              </a:rPr>
              <a:t> </a:t>
            </a:r>
            <a:r>
              <a:rPr lang="pl-PL" dirty="0" err="1" smtClean="0">
                <a:solidFill>
                  <a:schemeClr val="tx1"/>
                </a:solidFill>
                <a:latin typeface="Phosphate Inline"/>
                <a:cs typeface="Phosphate Inline"/>
              </a:rPr>
              <a:t>places</a:t>
            </a:r>
            <a:r>
              <a:rPr lang="pl-PL" dirty="0" smtClean="0">
                <a:solidFill>
                  <a:schemeClr val="tx1"/>
                </a:solidFill>
                <a:latin typeface="Phosphate Inline"/>
                <a:cs typeface="Phosphate Inline"/>
              </a:rPr>
              <a:t> in </a:t>
            </a:r>
            <a:r>
              <a:rPr lang="pl-PL" dirty="0" err="1" smtClean="0">
                <a:solidFill>
                  <a:schemeClr val="tx1"/>
                </a:solidFill>
                <a:latin typeface="Phosphate Inline"/>
                <a:cs typeface="Phosphate Inline"/>
              </a:rPr>
              <a:t>Warsaw</a:t>
            </a:r>
            <a:endParaRPr lang="pl-PL" dirty="0">
              <a:solidFill>
                <a:schemeClr val="tx1"/>
              </a:solidFill>
              <a:latin typeface="Phosphate Inline"/>
              <a:cs typeface="Phosphate Inline"/>
            </a:endParaRPr>
          </a:p>
        </p:txBody>
      </p:sp>
      <p:pic>
        <p:nvPicPr>
          <p:cNvPr id="7" name="Obraz 6" descr="516d6898b3fc4b8f69000015_zlota-44-daniel-libeskind_stalin-s_palace_of_culture_and_science_no_longer_dominates_the_skyline_-c-aldinger___wol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0536"/>
            <a:ext cx="9144000" cy="719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986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 smtClean="0">
                <a:latin typeface="Phosphate Inline"/>
                <a:cs typeface="Phosphate Inline"/>
              </a:rPr>
              <a:t>park</a:t>
            </a:r>
            <a:endParaRPr lang="pl-PL" sz="6000" dirty="0">
              <a:latin typeface="Phosphate Inline"/>
              <a:cs typeface="Phosphate Inline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Abadi MT Condensed Extra Bold"/>
                <a:cs typeface="Abadi MT Condensed Extra Bold"/>
              </a:rPr>
              <a:t>My </a:t>
            </a:r>
            <a:r>
              <a:rPr lang="pl-PL" dirty="0" err="1" smtClean="0">
                <a:latin typeface="Abadi MT Condensed Extra Bold"/>
                <a:cs typeface="Abadi MT Condensed Extra Bold"/>
              </a:rPr>
              <a:t>favourite</a:t>
            </a:r>
            <a:r>
              <a:rPr lang="pl-PL" dirty="0" smtClean="0">
                <a:latin typeface="Abadi MT Condensed Extra Bold"/>
                <a:cs typeface="Abadi MT Condensed Extra Bold"/>
              </a:rPr>
              <a:t> park in </a:t>
            </a:r>
            <a:r>
              <a:rPr lang="pl-PL" dirty="0" err="1" smtClean="0">
                <a:latin typeface="Abadi MT Condensed Extra Bold"/>
                <a:cs typeface="Abadi MT Condensed Extra Bold"/>
              </a:rPr>
              <a:t>Warsaw</a:t>
            </a:r>
            <a:r>
              <a:rPr lang="pl-PL" dirty="0" smtClean="0">
                <a:latin typeface="Abadi MT Condensed Extra Bold"/>
                <a:cs typeface="Abadi MT Condensed Extra Bold"/>
              </a:rPr>
              <a:t> </a:t>
            </a:r>
            <a:r>
              <a:rPr lang="pl-PL" dirty="0" err="1" smtClean="0">
                <a:latin typeface="Abadi MT Condensed Extra Bold"/>
                <a:cs typeface="Abadi MT Condensed Extra Bold"/>
              </a:rPr>
              <a:t>is</a:t>
            </a:r>
            <a:r>
              <a:rPr lang="pl-PL" dirty="0" smtClean="0">
                <a:latin typeface="Abadi MT Condensed Extra Bold"/>
                <a:cs typeface="Abadi MT Condensed Extra Bold"/>
              </a:rPr>
              <a:t> Park Dreszera. </a:t>
            </a:r>
          </a:p>
          <a:p>
            <a:pPr marL="0" indent="0">
              <a:buNone/>
            </a:pPr>
            <a:r>
              <a:rPr lang="pl-PL" dirty="0" err="1" smtClean="0">
                <a:latin typeface="Abadi MT Condensed Extra Bold"/>
                <a:cs typeface="Abadi MT Condensed Extra Bold"/>
              </a:rPr>
              <a:t>It’s</a:t>
            </a:r>
            <a:r>
              <a:rPr lang="pl-PL" dirty="0" smtClean="0">
                <a:latin typeface="Abadi MT Condensed Extra Bold"/>
                <a:cs typeface="Abadi MT Condensed Extra Bold"/>
              </a:rPr>
              <a:t> not </a:t>
            </a:r>
            <a:r>
              <a:rPr lang="pl-PL" dirty="0" err="1" smtClean="0">
                <a:latin typeface="Abadi MT Condensed Extra Bold"/>
                <a:cs typeface="Abadi MT Condensed Extra Bold"/>
              </a:rPr>
              <a:t>very</a:t>
            </a:r>
            <a:r>
              <a:rPr lang="pl-PL" dirty="0" smtClean="0">
                <a:latin typeface="Abadi MT Condensed Extra Bold"/>
                <a:cs typeface="Abadi MT Condensed Extra Bold"/>
              </a:rPr>
              <a:t> far from </a:t>
            </a:r>
            <a:r>
              <a:rPr lang="pl-PL" dirty="0" err="1" smtClean="0">
                <a:latin typeface="Abadi MT Condensed Extra Bold"/>
                <a:cs typeface="Abadi MT Condensed Extra Bold"/>
              </a:rPr>
              <a:t>where</a:t>
            </a:r>
            <a:r>
              <a:rPr lang="pl-PL" dirty="0" smtClean="0">
                <a:latin typeface="Abadi MT Condensed Extra Bold"/>
                <a:cs typeface="Abadi MT Condensed Extra Bold"/>
              </a:rPr>
              <a:t> I live, in the </a:t>
            </a:r>
            <a:r>
              <a:rPr lang="pl-PL" dirty="0" err="1" smtClean="0">
                <a:latin typeface="Abadi MT Condensed Extra Bold"/>
                <a:cs typeface="Abadi MT Condensed Extra Bold"/>
              </a:rPr>
              <a:t>district</a:t>
            </a:r>
            <a:r>
              <a:rPr lang="pl-PL" dirty="0" smtClean="0">
                <a:latin typeface="Abadi MT Condensed Extra Bold"/>
                <a:cs typeface="Abadi MT Condensed Extra Bold"/>
              </a:rPr>
              <a:t> </a:t>
            </a:r>
            <a:r>
              <a:rPr lang="pl-PL" dirty="0" err="1" smtClean="0">
                <a:latin typeface="Abadi MT Condensed Extra Bold"/>
                <a:cs typeface="Abadi MT Condensed Extra Bold"/>
              </a:rPr>
              <a:t>called</a:t>
            </a:r>
            <a:r>
              <a:rPr lang="pl-PL" dirty="0" smtClean="0">
                <a:latin typeface="Abadi MT Condensed Extra Bold"/>
                <a:cs typeface="Abadi MT Condensed Extra Bold"/>
              </a:rPr>
              <a:t> Mokotów.</a:t>
            </a:r>
            <a:endParaRPr lang="pl-PL" dirty="0">
              <a:latin typeface="Abadi MT Condensed Extra Bold"/>
              <a:cs typeface="Abadi MT Condensed Extra Bold"/>
            </a:endParaRPr>
          </a:p>
        </p:txBody>
      </p:sp>
      <p:pic>
        <p:nvPicPr>
          <p:cNvPr id="4" name="Obraz 3" descr="zdjecie,600,180587,20110518,park-dresze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3316" y="3951537"/>
            <a:ext cx="3576430" cy="2682323"/>
          </a:xfrm>
          <a:prstGeom prst="rect">
            <a:avLst/>
          </a:prstGeom>
        </p:spPr>
      </p:pic>
      <p:pic>
        <p:nvPicPr>
          <p:cNvPr id="5" name="Obraz 4" descr="02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9055" y="567116"/>
            <a:ext cx="679293" cy="679293"/>
          </a:xfrm>
          <a:prstGeom prst="rect">
            <a:avLst/>
          </a:prstGeom>
        </p:spPr>
      </p:pic>
      <p:pic>
        <p:nvPicPr>
          <p:cNvPr id="6" name="Obraz 5" descr="02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8533" y="561582"/>
            <a:ext cx="684827" cy="68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381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 err="1" smtClean="0">
                <a:latin typeface="Phosphate Inline"/>
                <a:cs typeface="Phosphate Inline"/>
              </a:rPr>
              <a:t>restaurant</a:t>
            </a:r>
            <a:endParaRPr lang="pl-PL" sz="6000" dirty="0">
              <a:latin typeface="Phosphate Inline"/>
              <a:cs typeface="Phosphate Inline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Abadi MT Condensed Extra Bold"/>
                <a:cs typeface="Abadi MT Condensed Extra Bold"/>
              </a:rPr>
              <a:t>My </a:t>
            </a:r>
            <a:r>
              <a:rPr lang="pl-PL" dirty="0" err="1" smtClean="0">
                <a:latin typeface="Abadi MT Condensed Extra Bold"/>
                <a:cs typeface="Abadi MT Condensed Extra Bold"/>
              </a:rPr>
              <a:t>favourite</a:t>
            </a:r>
            <a:r>
              <a:rPr lang="pl-PL" dirty="0" smtClean="0">
                <a:latin typeface="Abadi MT Condensed Extra Bold"/>
                <a:cs typeface="Abadi MT Condensed Extra Bold"/>
              </a:rPr>
              <a:t> </a:t>
            </a:r>
            <a:r>
              <a:rPr lang="pl-PL" dirty="0" err="1" smtClean="0">
                <a:latin typeface="Abadi MT Condensed Extra Bold"/>
                <a:cs typeface="Abadi MT Condensed Extra Bold"/>
              </a:rPr>
              <a:t>restaurant</a:t>
            </a:r>
            <a:r>
              <a:rPr lang="pl-PL" dirty="0" smtClean="0">
                <a:latin typeface="Abadi MT Condensed Extra Bold"/>
                <a:cs typeface="Abadi MT Condensed Extra Bold"/>
              </a:rPr>
              <a:t> </a:t>
            </a:r>
            <a:r>
              <a:rPr lang="pl-PL" dirty="0" err="1" smtClean="0">
                <a:latin typeface="Abadi MT Condensed Extra Bold"/>
                <a:cs typeface="Abadi MT Condensed Extra Bold"/>
              </a:rPr>
              <a:t>is</a:t>
            </a:r>
            <a:r>
              <a:rPr lang="pl-PL" dirty="0" smtClean="0">
                <a:latin typeface="Abadi MT Condensed Extra Bold"/>
                <a:cs typeface="Abadi MT Condensed Extra Bold"/>
              </a:rPr>
              <a:t> </a:t>
            </a:r>
            <a:r>
              <a:rPr lang="pl-PL" dirty="0" err="1" smtClean="0">
                <a:latin typeface="Abadi MT Condensed Extra Bold"/>
                <a:cs typeface="Abadi MT Condensed Extra Bold"/>
              </a:rPr>
              <a:t>Burger</a:t>
            </a:r>
            <a:r>
              <a:rPr lang="pl-PL" dirty="0" smtClean="0">
                <a:latin typeface="Abadi MT Condensed Extra Bold"/>
                <a:cs typeface="Abadi MT Condensed Extra Bold"/>
              </a:rPr>
              <a:t> Bar. </a:t>
            </a:r>
            <a:r>
              <a:rPr lang="pl-PL" dirty="0" err="1" smtClean="0">
                <a:latin typeface="Abadi MT Condensed Extra Bold"/>
                <a:cs typeface="Abadi MT Condensed Extra Bold"/>
              </a:rPr>
              <a:t>They</a:t>
            </a:r>
            <a:r>
              <a:rPr lang="pl-PL" dirty="0" smtClean="0">
                <a:latin typeface="Abadi MT Condensed Extra Bold"/>
                <a:cs typeface="Abadi MT Condensed Extra Bold"/>
              </a:rPr>
              <a:t> </a:t>
            </a:r>
            <a:r>
              <a:rPr lang="pl-PL" dirty="0" err="1" smtClean="0">
                <a:latin typeface="Abadi MT Condensed Extra Bold"/>
                <a:cs typeface="Abadi MT Condensed Extra Bold"/>
              </a:rPr>
              <a:t>serve</a:t>
            </a:r>
            <a:r>
              <a:rPr lang="pl-PL" dirty="0" smtClean="0">
                <a:latin typeface="Abadi MT Condensed Extra Bold"/>
                <a:cs typeface="Abadi MT Condensed Extra Bold"/>
              </a:rPr>
              <a:t> </a:t>
            </a:r>
            <a:r>
              <a:rPr lang="pl-PL" dirty="0" err="1" smtClean="0">
                <a:latin typeface="Abadi MT Condensed Extra Bold"/>
                <a:cs typeface="Abadi MT Condensed Extra Bold"/>
              </a:rPr>
              <a:t>delicious</a:t>
            </a:r>
            <a:r>
              <a:rPr lang="pl-PL" dirty="0" smtClean="0">
                <a:latin typeface="Abadi MT Condensed Extra Bold"/>
                <a:cs typeface="Abadi MT Condensed Extra Bold"/>
              </a:rPr>
              <a:t> </a:t>
            </a:r>
            <a:r>
              <a:rPr lang="pl-PL" dirty="0" err="1" smtClean="0">
                <a:latin typeface="Abadi MT Condensed Extra Bold"/>
                <a:cs typeface="Abadi MT Condensed Extra Bold"/>
              </a:rPr>
              <a:t>hamburgers</a:t>
            </a:r>
            <a:r>
              <a:rPr lang="pl-PL" dirty="0" smtClean="0">
                <a:latin typeface="Abadi MT Condensed Extra Bold"/>
                <a:cs typeface="Abadi MT Condensed Extra Bold"/>
              </a:rPr>
              <a:t> </a:t>
            </a:r>
            <a:r>
              <a:rPr lang="pl-PL" dirty="0" err="1" smtClean="0">
                <a:latin typeface="Abadi MT Condensed Extra Bold"/>
                <a:cs typeface="Abadi MT Condensed Extra Bold"/>
              </a:rPr>
              <a:t>which</a:t>
            </a:r>
            <a:r>
              <a:rPr lang="pl-PL" dirty="0" smtClean="0">
                <a:latin typeface="Abadi MT Condensed Extra Bold"/>
                <a:cs typeface="Abadi MT Condensed Extra Bold"/>
              </a:rPr>
              <a:t> </a:t>
            </a:r>
            <a:r>
              <a:rPr lang="pl-PL" dirty="0" err="1" smtClean="0">
                <a:latin typeface="Abadi MT Condensed Extra Bold"/>
                <a:cs typeface="Abadi MT Condensed Extra Bold"/>
              </a:rPr>
              <a:t>they</a:t>
            </a:r>
            <a:r>
              <a:rPr lang="pl-PL" dirty="0" smtClean="0">
                <a:latin typeface="Abadi MT Condensed Extra Bold"/>
                <a:cs typeface="Abadi MT Condensed Extra Bold"/>
              </a:rPr>
              <a:t> </a:t>
            </a:r>
            <a:r>
              <a:rPr lang="pl-PL" dirty="0" err="1" smtClean="0">
                <a:latin typeface="Abadi MT Condensed Extra Bold"/>
                <a:cs typeface="Abadi MT Condensed Extra Bold"/>
              </a:rPr>
              <a:t>make</a:t>
            </a:r>
            <a:r>
              <a:rPr lang="pl-PL" dirty="0" smtClean="0">
                <a:latin typeface="Abadi MT Condensed Extra Bold"/>
                <a:cs typeface="Abadi MT Condensed Extra Bold"/>
              </a:rPr>
              <a:t> on the </a:t>
            </a:r>
            <a:r>
              <a:rPr lang="pl-PL" dirty="0" err="1" smtClean="0">
                <a:latin typeface="Abadi MT Condensed Extra Bold"/>
                <a:cs typeface="Abadi MT Condensed Extra Bold"/>
              </a:rPr>
              <a:t>site</a:t>
            </a:r>
            <a:r>
              <a:rPr lang="pl-PL" dirty="0" smtClean="0">
                <a:latin typeface="Abadi MT Condensed Extra Bold"/>
                <a:cs typeface="Abadi MT Condensed Extra Bold"/>
              </a:rPr>
              <a:t>, as </a:t>
            </a:r>
            <a:r>
              <a:rPr lang="pl-PL" dirty="0" err="1" smtClean="0">
                <a:latin typeface="Abadi MT Condensed Extra Bold"/>
                <a:cs typeface="Abadi MT Condensed Extra Bold"/>
              </a:rPr>
              <a:t>well</a:t>
            </a:r>
            <a:r>
              <a:rPr lang="pl-PL" dirty="0" smtClean="0">
                <a:latin typeface="Abadi MT Condensed Extra Bold"/>
                <a:cs typeface="Abadi MT Condensed Extra Bold"/>
              </a:rPr>
              <a:t> as the </a:t>
            </a:r>
            <a:r>
              <a:rPr lang="pl-PL" dirty="0" err="1" smtClean="0">
                <a:latin typeface="Abadi MT Condensed Extra Bold"/>
                <a:cs typeface="Abadi MT Condensed Extra Bold"/>
              </a:rPr>
              <a:t>buns</a:t>
            </a:r>
            <a:r>
              <a:rPr lang="pl-PL" dirty="0" smtClean="0">
                <a:latin typeface="Abadi MT Condensed Extra Bold"/>
                <a:cs typeface="Abadi MT Condensed Extra Bold"/>
              </a:rPr>
              <a:t>. My </a:t>
            </a:r>
            <a:r>
              <a:rPr lang="pl-PL" dirty="0" err="1" smtClean="0">
                <a:latin typeface="Abadi MT Condensed Extra Bold"/>
                <a:cs typeface="Abadi MT Condensed Extra Bold"/>
              </a:rPr>
              <a:t>favourite</a:t>
            </a:r>
            <a:r>
              <a:rPr lang="pl-PL" dirty="0" smtClean="0">
                <a:latin typeface="Abadi MT Condensed Extra Bold"/>
                <a:cs typeface="Abadi MT Condensed Extra Bold"/>
              </a:rPr>
              <a:t> </a:t>
            </a:r>
            <a:r>
              <a:rPr lang="pl-PL" dirty="0" err="1" smtClean="0">
                <a:latin typeface="Abadi MT Condensed Extra Bold"/>
                <a:cs typeface="Abadi MT Condensed Extra Bold"/>
              </a:rPr>
              <a:t>burger</a:t>
            </a:r>
            <a:r>
              <a:rPr lang="pl-PL" dirty="0" smtClean="0">
                <a:latin typeface="Abadi MT Condensed Extra Bold"/>
                <a:cs typeface="Abadi MT Condensed Extra Bold"/>
              </a:rPr>
              <a:t> </a:t>
            </a:r>
            <a:r>
              <a:rPr lang="pl-PL" dirty="0" err="1" smtClean="0">
                <a:latin typeface="Abadi MT Condensed Extra Bold"/>
                <a:cs typeface="Abadi MT Condensed Extra Bold"/>
              </a:rPr>
              <a:t>is</a:t>
            </a:r>
            <a:r>
              <a:rPr lang="pl-PL" dirty="0" smtClean="0">
                <a:latin typeface="Abadi MT Condensed Extra Bold"/>
                <a:cs typeface="Abadi MT Condensed Extra Bold"/>
              </a:rPr>
              <a:t> the Green Chili.</a:t>
            </a:r>
            <a:endParaRPr lang="pl-PL" dirty="0">
              <a:latin typeface="Abadi MT Condensed Extra Bold"/>
              <a:cs typeface="Abadi MT Condensed Extra Bold"/>
            </a:endParaRPr>
          </a:p>
        </p:txBody>
      </p:sp>
      <p:pic>
        <p:nvPicPr>
          <p:cNvPr id="6" name="Obraz 5" descr="027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5102" y="579837"/>
            <a:ext cx="640469" cy="640469"/>
          </a:xfrm>
          <a:prstGeom prst="rect">
            <a:avLst/>
          </a:prstGeom>
        </p:spPr>
      </p:pic>
      <p:pic>
        <p:nvPicPr>
          <p:cNvPr id="7" name="Obraz 6" descr="029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6407" y="610187"/>
            <a:ext cx="610119" cy="610119"/>
          </a:xfrm>
          <a:prstGeom prst="rect">
            <a:avLst/>
          </a:prstGeom>
        </p:spPr>
      </p:pic>
      <p:pic>
        <p:nvPicPr>
          <p:cNvPr id="8" name="Obraz 7" descr="Screen Shot 2015-03-14 at 2.36.1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5404" y="3632370"/>
            <a:ext cx="2458852" cy="3021509"/>
          </a:xfrm>
          <a:prstGeom prst="rect">
            <a:avLst/>
          </a:prstGeom>
        </p:spPr>
      </p:pic>
      <p:pic>
        <p:nvPicPr>
          <p:cNvPr id="9" name="Obraz 8" descr="Screen Shot 2015-03-14 at 2.36.4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5928" y="3789361"/>
            <a:ext cx="4129586" cy="286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924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 err="1">
                <a:latin typeface="Phosphate Inline"/>
                <a:cs typeface="Phosphate Inline"/>
              </a:rPr>
              <a:t>b</a:t>
            </a:r>
            <a:r>
              <a:rPr lang="pl-PL" sz="6000" dirty="0" err="1" smtClean="0">
                <a:latin typeface="Phosphate Inline"/>
                <a:cs typeface="Phosphate Inline"/>
              </a:rPr>
              <a:t>akery</a:t>
            </a:r>
            <a:endParaRPr lang="pl-PL" sz="6000" dirty="0">
              <a:latin typeface="Phosphate Inline"/>
              <a:cs typeface="Phosphate Inline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Abadi MT Condensed Extra Bold"/>
                <a:cs typeface="Abadi MT Condensed Extra Bold"/>
              </a:rPr>
              <a:t>My </a:t>
            </a:r>
            <a:r>
              <a:rPr lang="pl-PL" dirty="0" err="1" smtClean="0">
                <a:latin typeface="Abadi MT Condensed Extra Bold"/>
                <a:cs typeface="Abadi MT Condensed Extra Bold"/>
              </a:rPr>
              <a:t>favourite</a:t>
            </a:r>
            <a:r>
              <a:rPr lang="pl-PL" dirty="0" smtClean="0">
                <a:latin typeface="Abadi MT Condensed Extra Bold"/>
                <a:cs typeface="Abadi MT Condensed Extra Bold"/>
              </a:rPr>
              <a:t> </a:t>
            </a:r>
            <a:r>
              <a:rPr lang="pl-PL" dirty="0" err="1" smtClean="0">
                <a:latin typeface="Abadi MT Condensed Extra Bold"/>
                <a:cs typeface="Abadi MT Condensed Extra Bold"/>
              </a:rPr>
              <a:t>bakeri</a:t>
            </a:r>
            <a:r>
              <a:rPr lang="pl-PL" dirty="0" smtClean="0">
                <a:latin typeface="Abadi MT Condensed Extra Bold"/>
                <a:cs typeface="Abadi MT Condensed Extra Bold"/>
              </a:rPr>
              <a:t> </a:t>
            </a:r>
            <a:r>
              <a:rPr lang="pl-PL" dirty="0" err="1" smtClean="0">
                <a:latin typeface="Abadi MT Condensed Extra Bold"/>
                <a:cs typeface="Abadi MT Condensed Extra Bold"/>
              </a:rPr>
              <a:t>is</a:t>
            </a:r>
            <a:r>
              <a:rPr lang="pl-PL" dirty="0" smtClean="0">
                <a:latin typeface="Abadi MT Condensed Extra Bold"/>
                <a:cs typeface="Abadi MT Condensed Extra Bold"/>
              </a:rPr>
              <a:t> Lukullus. It </a:t>
            </a:r>
            <a:r>
              <a:rPr lang="pl-PL" dirty="0" err="1" smtClean="0">
                <a:latin typeface="Abadi MT Condensed Extra Bold"/>
                <a:cs typeface="Abadi MT Condensed Extra Bold"/>
              </a:rPr>
              <a:t>is</a:t>
            </a:r>
            <a:r>
              <a:rPr lang="pl-PL" dirty="0" smtClean="0">
                <a:latin typeface="Abadi MT Condensed Extra Bold"/>
                <a:cs typeface="Abadi MT Condensed Extra Bold"/>
              </a:rPr>
              <a:t> </a:t>
            </a:r>
            <a:r>
              <a:rPr lang="pl-PL" dirty="0" err="1" smtClean="0">
                <a:latin typeface="Abadi MT Condensed Extra Bold"/>
                <a:cs typeface="Abadi MT Condensed Extra Bold"/>
              </a:rPr>
              <a:t>located</a:t>
            </a:r>
            <a:r>
              <a:rPr lang="pl-PL" dirty="0" smtClean="0">
                <a:latin typeface="Abadi MT Condensed Extra Bold"/>
                <a:cs typeface="Abadi MT Condensed Extra Bold"/>
              </a:rPr>
              <a:t> in </a:t>
            </a:r>
            <a:r>
              <a:rPr lang="pl-PL" dirty="0" err="1" smtClean="0">
                <a:latin typeface="Abadi MT Condensed Extra Bold"/>
                <a:cs typeface="Abadi MT Condensed Extra Bold"/>
              </a:rPr>
              <a:t>couple</a:t>
            </a:r>
            <a:r>
              <a:rPr lang="pl-PL" dirty="0" smtClean="0">
                <a:latin typeface="Abadi MT Condensed Extra Bold"/>
                <a:cs typeface="Abadi MT Condensed Extra Bold"/>
              </a:rPr>
              <a:t> </a:t>
            </a:r>
            <a:r>
              <a:rPr lang="pl-PL" dirty="0" err="1" smtClean="0">
                <a:latin typeface="Abadi MT Condensed Extra Bold"/>
                <a:cs typeface="Abadi MT Condensed Extra Bold"/>
              </a:rPr>
              <a:t>different</a:t>
            </a:r>
            <a:r>
              <a:rPr lang="pl-PL" dirty="0" smtClean="0">
                <a:latin typeface="Abadi MT Condensed Extra Bold"/>
                <a:cs typeface="Abadi MT Condensed Extra Bold"/>
              </a:rPr>
              <a:t> </a:t>
            </a:r>
            <a:r>
              <a:rPr lang="pl-PL" dirty="0" err="1" smtClean="0">
                <a:latin typeface="Abadi MT Condensed Extra Bold"/>
                <a:cs typeface="Abadi MT Condensed Extra Bold"/>
              </a:rPr>
              <a:t>places</a:t>
            </a:r>
            <a:r>
              <a:rPr lang="pl-PL" dirty="0">
                <a:latin typeface="Abadi MT Condensed Extra Bold"/>
                <a:cs typeface="Abadi MT Condensed Extra Bold"/>
              </a:rPr>
              <a:t> </a:t>
            </a:r>
            <a:r>
              <a:rPr lang="pl-PL" dirty="0" smtClean="0">
                <a:latin typeface="Abadi MT Condensed Extra Bold"/>
                <a:cs typeface="Abadi MT Condensed Extra Bold"/>
              </a:rPr>
              <a:t>in </a:t>
            </a:r>
            <a:r>
              <a:rPr lang="pl-PL" dirty="0" err="1" smtClean="0">
                <a:latin typeface="Abadi MT Condensed Extra Bold"/>
                <a:cs typeface="Abadi MT Condensed Extra Bold"/>
              </a:rPr>
              <a:t>Warsaw</a:t>
            </a:r>
            <a:r>
              <a:rPr lang="pl-PL" dirty="0" smtClean="0">
                <a:latin typeface="Abadi MT Condensed Extra Bold"/>
                <a:cs typeface="Abadi MT Condensed Extra Bold"/>
              </a:rPr>
              <a:t>. My </a:t>
            </a:r>
            <a:r>
              <a:rPr lang="pl-PL" dirty="0" err="1" smtClean="0">
                <a:latin typeface="Abadi MT Condensed Extra Bold"/>
                <a:cs typeface="Abadi MT Condensed Extra Bold"/>
              </a:rPr>
              <a:t>favourite</a:t>
            </a:r>
            <a:r>
              <a:rPr lang="pl-PL" dirty="0" smtClean="0">
                <a:latin typeface="Abadi MT Condensed Extra Bold"/>
                <a:cs typeface="Abadi MT Condensed Extra Bold"/>
              </a:rPr>
              <a:t> </a:t>
            </a:r>
            <a:r>
              <a:rPr lang="pl-PL" dirty="0" err="1" smtClean="0">
                <a:latin typeface="Abadi MT Condensed Extra Bold"/>
                <a:cs typeface="Abadi MT Condensed Extra Bold"/>
              </a:rPr>
              <a:t>thing</a:t>
            </a:r>
            <a:r>
              <a:rPr lang="pl-PL" dirty="0" smtClean="0">
                <a:latin typeface="Abadi MT Condensed Extra Bold"/>
                <a:cs typeface="Abadi MT Condensed Extra Bold"/>
              </a:rPr>
              <a:t> from </a:t>
            </a:r>
            <a:r>
              <a:rPr lang="pl-PL" dirty="0" err="1" smtClean="0">
                <a:latin typeface="Abadi MT Condensed Extra Bold"/>
                <a:cs typeface="Abadi MT Condensed Extra Bold"/>
              </a:rPr>
              <a:t>there</a:t>
            </a:r>
            <a:r>
              <a:rPr lang="pl-PL" dirty="0" smtClean="0">
                <a:latin typeface="Abadi MT Condensed Extra Bold"/>
                <a:cs typeface="Abadi MT Condensed Extra Bold"/>
              </a:rPr>
              <a:t> </a:t>
            </a:r>
            <a:r>
              <a:rPr lang="pl-PL" dirty="0" err="1" smtClean="0">
                <a:latin typeface="Abadi MT Condensed Extra Bold"/>
                <a:cs typeface="Abadi MT Condensed Extra Bold"/>
              </a:rPr>
              <a:t>is</a:t>
            </a:r>
            <a:r>
              <a:rPr lang="pl-PL" dirty="0" smtClean="0">
                <a:latin typeface="Abadi MT Condensed Extra Bold"/>
                <a:cs typeface="Abadi MT Condensed Extra Bold"/>
              </a:rPr>
              <a:t> </a:t>
            </a:r>
            <a:r>
              <a:rPr lang="pl-PL" dirty="0" err="1" smtClean="0">
                <a:latin typeface="Abadi MT Condensed Extra Bold"/>
                <a:cs typeface="Abadi MT Condensed Extra Bold"/>
              </a:rPr>
              <a:t>Armani’s</a:t>
            </a:r>
            <a:r>
              <a:rPr lang="pl-PL" dirty="0" smtClean="0">
                <a:latin typeface="Abadi MT Condensed Extra Bold"/>
                <a:cs typeface="Abadi MT Condensed Extra Bold"/>
              </a:rPr>
              <a:t> </a:t>
            </a:r>
            <a:r>
              <a:rPr lang="pl-PL" dirty="0" err="1" smtClean="0">
                <a:latin typeface="Abadi MT Condensed Extra Bold"/>
                <a:cs typeface="Abadi MT Condensed Extra Bold"/>
              </a:rPr>
              <a:t>Lava</a:t>
            </a:r>
            <a:r>
              <a:rPr lang="pl-PL" dirty="0" smtClean="0">
                <a:latin typeface="Abadi MT Condensed Extra Bold"/>
                <a:cs typeface="Abadi MT Condensed Extra Bold"/>
              </a:rPr>
              <a:t> </a:t>
            </a:r>
            <a:r>
              <a:rPr lang="pl-PL" dirty="0" err="1" smtClean="0">
                <a:latin typeface="Abadi MT Condensed Extra Bold"/>
                <a:cs typeface="Abadi MT Condensed Extra Bold"/>
              </a:rPr>
              <a:t>Cake</a:t>
            </a:r>
            <a:r>
              <a:rPr lang="pl-PL" dirty="0" smtClean="0">
                <a:latin typeface="Abadi MT Condensed Extra Bold"/>
                <a:cs typeface="Abadi MT Condensed Extra Bold"/>
              </a:rPr>
              <a:t>.</a:t>
            </a:r>
            <a:endParaRPr lang="pl-PL" dirty="0">
              <a:latin typeface="Abadi MT Condensed Extra Bold"/>
              <a:cs typeface="Abadi MT Condensed Extra Bold"/>
            </a:endParaRPr>
          </a:p>
        </p:txBody>
      </p:sp>
      <p:pic>
        <p:nvPicPr>
          <p:cNvPr id="4" name="Obraz 3" descr="web-visual-univers_1395745435832_LUKUL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285" y="3498896"/>
            <a:ext cx="5285948" cy="2789419"/>
          </a:xfrm>
          <a:prstGeom prst="rect">
            <a:avLst/>
          </a:prstGeom>
        </p:spPr>
      </p:pic>
      <p:pic>
        <p:nvPicPr>
          <p:cNvPr id="5" name="Obraz 4" descr="Screen Shot 2015-03-14 at 2.48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2743" y="3595500"/>
            <a:ext cx="3148975" cy="253066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214" y="483730"/>
            <a:ext cx="785982" cy="78598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6666" y="512424"/>
            <a:ext cx="757288" cy="7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447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6600" dirty="0" smtClean="0">
                <a:latin typeface="Phosphate Inline"/>
                <a:cs typeface="Phosphate Inline"/>
              </a:rPr>
              <a:t>the end</a:t>
            </a:r>
            <a:endParaRPr lang="pl-PL" sz="6600" dirty="0">
              <a:latin typeface="Abadi MT Condensed Extra Bold"/>
              <a:cs typeface="Abadi MT Condensed Extra Bold"/>
            </a:endParaRPr>
          </a:p>
          <a:p>
            <a:pPr marL="0" indent="0" algn="ctr">
              <a:buNone/>
            </a:pPr>
            <a:r>
              <a:rPr lang="pl-PL" sz="4400" dirty="0" err="1" smtClean="0">
                <a:latin typeface="Abadi MT Condensed Extra Bold"/>
                <a:cs typeface="Abadi MT Condensed Extra Bold"/>
              </a:rPr>
              <a:t>Thank</a:t>
            </a:r>
            <a:r>
              <a:rPr lang="pl-PL" sz="4400" dirty="0" smtClean="0">
                <a:latin typeface="Abadi MT Condensed Extra Bold"/>
                <a:cs typeface="Abadi MT Condensed Extra Bold"/>
              </a:rPr>
              <a:t> </a:t>
            </a:r>
            <a:r>
              <a:rPr lang="pl-PL" sz="4400" dirty="0" err="1" smtClean="0">
                <a:latin typeface="Abadi MT Condensed Extra Bold"/>
                <a:cs typeface="Abadi MT Condensed Extra Bold"/>
              </a:rPr>
              <a:t>you</a:t>
            </a:r>
            <a:r>
              <a:rPr lang="pl-PL" sz="4400" dirty="0" smtClean="0">
                <a:latin typeface="Abadi MT Condensed Extra Bold"/>
                <a:cs typeface="Abadi MT Condensed Extra Bold"/>
              </a:rPr>
              <a:t> for </a:t>
            </a:r>
            <a:r>
              <a:rPr lang="pl-PL" sz="4400" dirty="0" err="1" smtClean="0">
                <a:latin typeface="Abadi MT Condensed Extra Bold"/>
                <a:cs typeface="Abadi MT Condensed Extra Bold"/>
              </a:rPr>
              <a:t>your</a:t>
            </a:r>
            <a:r>
              <a:rPr lang="pl-PL" sz="4400" dirty="0" smtClean="0">
                <a:latin typeface="Abadi MT Condensed Extra Bold"/>
                <a:cs typeface="Abadi MT Condensed Extra Bold"/>
              </a:rPr>
              <a:t> </a:t>
            </a:r>
            <a:r>
              <a:rPr lang="pl-PL" sz="4400" dirty="0" err="1" smtClean="0">
                <a:latin typeface="Abadi MT Condensed Extra Bold"/>
                <a:cs typeface="Abadi MT Condensed Extra Bold"/>
              </a:rPr>
              <a:t>attention</a:t>
            </a:r>
            <a:r>
              <a:rPr lang="pl-PL" sz="4400" dirty="0" smtClean="0">
                <a:latin typeface="Abadi MT Condensed Extra Bold"/>
                <a:cs typeface="Abadi MT Condensed Extra Bold"/>
              </a:rPr>
              <a:t>.</a:t>
            </a:r>
          </a:p>
          <a:p>
            <a:pPr marL="0" indent="0" algn="ctr">
              <a:buNone/>
            </a:pPr>
            <a:r>
              <a:rPr lang="pl-PL" sz="4400" dirty="0" smtClean="0">
                <a:latin typeface="Abadi MT Condensed Extra Bold"/>
                <a:cs typeface="Abadi MT Condensed Extra Bold"/>
              </a:rPr>
              <a:t>Julian</a:t>
            </a:r>
          </a:p>
          <a:p>
            <a:pPr marL="0" indent="0" algn="ctr">
              <a:buNone/>
            </a:pPr>
            <a:endParaRPr lang="pl-PL" sz="4400" dirty="0">
              <a:latin typeface="Abadi MT Condensed Extra Bold"/>
              <a:cs typeface="Abadi MT Condensed Extra Bold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735" y="4205612"/>
            <a:ext cx="699570" cy="69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985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101</Words>
  <Application>Microsoft Macintosh PowerPoint</Application>
  <PresentationFormat>Pokaz na ekranie (4:3)</PresentationFormat>
  <Paragraphs>13</Paragraphs>
  <Slides>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`</vt:lpstr>
      <vt:lpstr>park</vt:lpstr>
      <vt:lpstr>restaurant</vt:lpstr>
      <vt:lpstr>bakery</vt:lpstr>
      <vt:lpstr>Slajd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Zazu Wąsowski</dc:creator>
  <cp:lastModifiedBy>Gość</cp:lastModifiedBy>
  <cp:revision>7</cp:revision>
  <dcterms:created xsi:type="dcterms:W3CDTF">2015-03-14T13:10:42Z</dcterms:created>
  <dcterms:modified xsi:type="dcterms:W3CDTF">2015-03-16T09:59:42Z</dcterms:modified>
</cp:coreProperties>
</file>