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 snapToGrid="0">
      <p:cViewPr>
        <p:scale>
          <a:sx n="66" d="100"/>
          <a:sy n="66" d="100"/>
        </p:scale>
        <p:origin x="88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BA5BF4A-65F4-49FB-A299-762501775945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4B7E0B-99A4-406B-852D-7EB3BB9418F9}" type="slidenum">
              <a:rPr lang="pl-PL" smtClean="0"/>
              <a:t>‹#›</a:t>
            </a:fld>
            <a:endParaRPr lang="pl-P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7686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BF4A-65F4-49FB-A299-762501775945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7E0B-99A4-406B-852D-7EB3BB9418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999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BF4A-65F4-49FB-A299-762501775945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7E0B-99A4-406B-852D-7EB3BB9418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7085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BF4A-65F4-49FB-A299-762501775945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7E0B-99A4-406B-852D-7EB3BB9418F9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3467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BF4A-65F4-49FB-A299-762501775945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7E0B-99A4-406B-852D-7EB3BB9418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1336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BF4A-65F4-49FB-A299-762501775945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7E0B-99A4-406B-852D-7EB3BB9418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3422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BF4A-65F4-49FB-A299-762501775945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7E0B-99A4-406B-852D-7EB3BB9418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8580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BF4A-65F4-49FB-A299-762501775945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7E0B-99A4-406B-852D-7EB3BB9418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6800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BF4A-65F4-49FB-A299-762501775945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7E0B-99A4-406B-852D-7EB3BB9418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443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BF4A-65F4-49FB-A299-762501775945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7E0B-99A4-406B-852D-7EB3BB9418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074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BF4A-65F4-49FB-A299-762501775945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7E0B-99A4-406B-852D-7EB3BB9418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108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BF4A-65F4-49FB-A299-762501775945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7E0B-99A4-406B-852D-7EB3BB9418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9821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BF4A-65F4-49FB-A299-762501775945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7E0B-99A4-406B-852D-7EB3BB9418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305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BF4A-65F4-49FB-A299-762501775945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7E0B-99A4-406B-852D-7EB3BB9418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694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BF4A-65F4-49FB-A299-762501775945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7E0B-99A4-406B-852D-7EB3BB9418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7851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BF4A-65F4-49FB-A299-762501775945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7E0B-99A4-406B-852D-7EB3BB9418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301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BF4A-65F4-49FB-A299-762501775945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7E0B-99A4-406B-852D-7EB3BB9418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18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BA5BF4A-65F4-49FB-A299-762501775945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34B7E0B-99A4-406B-852D-7EB3BB9418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897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rot="21420000">
            <a:off x="925069" y="701780"/>
            <a:ext cx="9755187" cy="2766528"/>
          </a:xfrm>
        </p:spPr>
        <p:txBody>
          <a:bodyPr/>
          <a:lstStyle/>
          <a:p>
            <a:r>
              <a:rPr lang="pl-PL" dirty="0" smtClean="0"/>
              <a:t>My </a:t>
            </a:r>
            <a:r>
              <a:rPr lang="pl-PL" dirty="0" err="1" smtClean="0"/>
              <a:t>school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Kamila Żmijewska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4442">
            <a:off x="227525" y="1018505"/>
            <a:ext cx="4192108" cy="319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7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Thanks</a:t>
            </a:r>
            <a:r>
              <a:rPr lang="pl-PL" dirty="0" smtClean="0"/>
              <a:t> for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attention</a:t>
            </a:r>
            <a:r>
              <a:rPr lang="pl-PL" dirty="0" smtClean="0"/>
              <a:t>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5726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85800" y="1"/>
            <a:ext cx="10394707" cy="1056068"/>
          </a:xfrm>
        </p:spPr>
        <p:txBody>
          <a:bodyPr/>
          <a:lstStyle/>
          <a:p>
            <a:pPr algn="ctr"/>
            <a:r>
              <a:rPr lang="pl-PL" dirty="0" smtClean="0"/>
              <a:t>School </a:t>
            </a:r>
            <a:r>
              <a:rPr lang="pl-PL" dirty="0" err="1" smtClean="0"/>
              <a:t>rules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685801" y="1056069"/>
            <a:ext cx="10394707" cy="4325812"/>
          </a:xfrm>
        </p:spPr>
        <p:txBody>
          <a:bodyPr/>
          <a:lstStyle/>
          <a:p>
            <a:r>
              <a:rPr lang="pl-PL" dirty="0" err="1" smtClean="0"/>
              <a:t>Obligations</a:t>
            </a:r>
            <a:r>
              <a:rPr lang="pl-PL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We </a:t>
            </a:r>
            <a:r>
              <a:rPr lang="pl-PL" dirty="0" err="1" smtClean="0"/>
              <a:t>should</a:t>
            </a:r>
            <a:r>
              <a:rPr lang="pl-PL" dirty="0" smtClean="0"/>
              <a:t> </a:t>
            </a:r>
            <a:r>
              <a:rPr lang="pl-PL" dirty="0" err="1" smtClean="0"/>
              <a:t>Listen</a:t>
            </a:r>
            <a:r>
              <a:rPr lang="pl-PL" dirty="0" smtClean="0"/>
              <a:t> to </a:t>
            </a:r>
            <a:r>
              <a:rPr lang="pl-PL" dirty="0" err="1" smtClean="0"/>
              <a:t>teachers</a:t>
            </a:r>
            <a:endParaRPr lang="pl-P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We </a:t>
            </a:r>
            <a:r>
              <a:rPr lang="pl-PL" dirty="0" err="1" smtClean="0"/>
              <a:t>must</a:t>
            </a:r>
            <a:r>
              <a:rPr lang="pl-PL" dirty="0" smtClean="0"/>
              <a:t> be </a:t>
            </a:r>
            <a:r>
              <a:rPr lang="pl-PL" dirty="0" err="1" smtClean="0"/>
              <a:t>prepared</a:t>
            </a:r>
            <a:r>
              <a:rPr lang="pl-PL" dirty="0" smtClean="0"/>
              <a:t> for </a:t>
            </a:r>
            <a:r>
              <a:rPr lang="pl-PL" dirty="0" err="1" smtClean="0"/>
              <a:t>class</a:t>
            </a:r>
            <a:endParaRPr lang="pl-P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We </a:t>
            </a:r>
            <a:r>
              <a:rPr lang="pl-PL" dirty="0" err="1" smtClean="0"/>
              <a:t>have</a:t>
            </a:r>
            <a:r>
              <a:rPr lang="pl-PL" dirty="0" smtClean="0"/>
              <a:t> to do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homework</a:t>
            </a:r>
            <a:r>
              <a:rPr lang="pl-PL" dirty="0" smtClean="0"/>
              <a:t> on </a:t>
            </a:r>
            <a:r>
              <a:rPr lang="pl-PL" dirty="0" err="1" smtClean="0"/>
              <a:t>time</a:t>
            </a:r>
            <a:endParaRPr lang="pl-P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We </a:t>
            </a:r>
            <a:r>
              <a:rPr lang="pl-PL" dirty="0" err="1" smtClean="0"/>
              <a:t>should</a:t>
            </a:r>
            <a:r>
              <a:rPr lang="pl-PL" dirty="0" smtClean="0"/>
              <a:t> </a:t>
            </a:r>
            <a:r>
              <a:rPr lang="pl-PL" dirty="0" err="1" smtClean="0"/>
              <a:t>arrive</a:t>
            </a:r>
            <a:r>
              <a:rPr lang="pl-PL" dirty="0" smtClean="0"/>
              <a:t> on </a:t>
            </a:r>
            <a:r>
              <a:rPr lang="pl-PL" dirty="0" err="1" smtClean="0"/>
              <a:t>time</a:t>
            </a:r>
            <a:endParaRPr lang="pl-P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We </a:t>
            </a:r>
            <a:r>
              <a:rPr lang="pl-PL" dirty="0" err="1" smtClean="0"/>
              <a:t>must</a:t>
            </a:r>
            <a:r>
              <a:rPr lang="pl-PL" dirty="0" smtClean="0"/>
              <a:t> </a:t>
            </a:r>
            <a:r>
              <a:rPr lang="pl-PL" dirty="0" err="1" smtClean="0"/>
              <a:t>bring</a:t>
            </a:r>
            <a:r>
              <a:rPr lang="pl-PL" dirty="0" smtClean="0"/>
              <a:t>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We </a:t>
            </a:r>
            <a:r>
              <a:rPr lang="pl-PL" dirty="0" err="1" smtClean="0"/>
              <a:t>should</a:t>
            </a:r>
            <a:r>
              <a:rPr lang="pl-PL" dirty="0" smtClean="0"/>
              <a:t> </a:t>
            </a:r>
            <a:r>
              <a:rPr lang="pl-PL" dirty="0" err="1" smtClean="0"/>
              <a:t>raise</a:t>
            </a:r>
            <a:r>
              <a:rPr lang="pl-PL" dirty="0" smtClean="0"/>
              <a:t> a </a:t>
            </a:r>
            <a:r>
              <a:rPr lang="pl-PL" dirty="0" err="1" smtClean="0"/>
              <a:t>hand</a:t>
            </a:r>
            <a:r>
              <a:rPr lang="pl-PL" dirty="0" smtClean="0"/>
              <a:t> </a:t>
            </a:r>
            <a:r>
              <a:rPr lang="pl-PL" dirty="0" err="1" smtClean="0"/>
              <a:t>befor</a:t>
            </a:r>
            <a:r>
              <a:rPr lang="pl-PL" dirty="0" smtClean="0"/>
              <a:t> </a:t>
            </a:r>
            <a:r>
              <a:rPr lang="pl-PL" dirty="0" err="1" smtClean="0"/>
              <a:t>speaking</a:t>
            </a:r>
            <a:endParaRPr lang="pl-P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We </a:t>
            </a:r>
            <a:r>
              <a:rPr lang="pl-PL" dirty="0" err="1" smtClean="0"/>
              <a:t>must</a:t>
            </a:r>
            <a:r>
              <a:rPr lang="pl-PL" dirty="0" smtClean="0"/>
              <a:t> </a:t>
            </a:r>
            <a:r>
              <a:rPr lang="pl-PL" dirty="0" err="1" smtClean="0"/>
              <a:t>listen</a:t>
            </a:r>
            <a:r>
              <a:rPr lang="pl-PL" dirty="0" smtClean="0"/>
              <a:t> to </a:t>
            </a:r>
            <a:r>
              <a:rPr lang="pl-PL" dirty="0" err="1" smtClean="0"/>
              <a:t>instructions</a:t>
            </a:r>
            <a:endParaRPr lang="pl-P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05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85800" y="119129"/>
            <a:ext cx="10394707" cy="859665"/>
          </a:xfrm>
        </p:spPr>
        <p:txBody>
          <a:bodyPr/>
          <a:lstStyle/>
          <a:p>
            <a:pPr algn="ctr"/>
            <a:r>
              <a:rPr lang="pl-PL" dirty="0" smtClean="0"/>
              <a:t>School </a:t>
            </a:r>
            <a:r>
              <a:rPr lang="pl-PL" dirty="0" err="1" smtClean="0"/>
              <a:t>rules</a:t>
            </a:r>
            <a:endParaRPr lang="pl-PL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idx="1"/>
          </p:nvPr>
        </p:nvSpPr>
        <p:spPr>
          <a:xfrm>
            <a:off x="685801" y="978794"/>
            <a:ext cx="10394707" cy="4403087"/>
          </a:xfrm>
        </p:spPr>
        <p:txBody>
          <a:bodyPr/>
          <a:lstStyle/>
          <a:p>
            <a:r>
              <a:rPr lang="pl-PL" dirty="0" err="1" smtClean="0"/>
              <a:t>Prohibitions</a:t>
            </a:r>
            <a:r>
              <a:rPr lang="pl-PL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We </a:t>
            </a:r>
            <a:r>
              <a:rPr lang="pl-PL" dirty="0" err="1" smtClean="0"/>
              <a:t>can’t</a:t>
            </a:r>
            <a:r>
              <a:rPr lang="pl-PL" dirty="0" smtClean="0"/>
              <a:t> </a:t>
            </a:r>
            <a:r>
              <a:rPr lang="pl-PL" dirty="0" err="1" smtClean="0"/>
              <a:t>take</a:t>
            </a:r>
            <a:r>
              <a:rPr lang="pl-PL" dirty="0" smtClean="0"/>
              <a:t> </a:t>
            </a:r>
            <a:r>
              <a:rPr lang="pl-PL" dirty="0" err="1" smtClean="0"/>
              <a:t>other</a:t>
            </a:r>
            <a:r>
              <a:rPr lang="pl-PL" dirty="0" smtClean="0"/>
              <a:t> </a:t>
            </a:r>
            <a:r>
              <a:rPr lang="pl-PL" dirty="0" err="1" smtClean="0"/>
              <a:t>students</a:t>
            </a:r>
            <a:r>
              <a:rPr lang="pl-PL" dirty="0" smtClean="0"/>
              <a:t> materials </a:t>
            </a:r>
            <a:r>
              <a:rPr lang="pl-PL" dirty="0" err="1" smtClean="0"/>
              <a:t>without</a:t>
            </a:r>
            <a:r>
              <a:rPr lang="pl-PL" dirty="0" smtClean="0"/>
              <a:t> </a:t>
            </a:r>
            <a:r>
              <a:rPr lang="pl-PL" dirty="0" err="1" smtClean="0"/>
              <a:t>permission</a:t>
            </a:r>
            <a:endParaRPr lang="pl-P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We </a:t>
            </a:r>
            <a:r>
              <a:rPr lang="pl-PL" dirty="0" err="1" smtClean="0"/>
              <a:t>mustn’t</a:t>
            </a:r>
            <a:r>
              <a:rPr lang="pl-PL" dirty="0" smtClean="0"/>
              <a:t> </a:t>
            </a:r>
            <a:r>
              <a:rPr lang="pl-PL" dirty="0" err="1" smtClean="0"/>
              <a:t>make</a:t>
            </a:r>
            <a:r>
              <a:rPr lang="pl-PL" dirty="0" smtClean="0"/>
              <a:t> a </a:t>
            </a:r>
            <a:r>
              <a:rPr lang="pl-PL" dirty="0" err="1" smtClean="0"/>
              <a:t>noise</a:t>
            </a:r>
            <a:endParaRPr lang="pl-P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We </a:t>
            </a:r>
            <a:r>
              <a:rPr lang="pl-PL" dirty="0" err="1" smtClean="0"/>
              <a:t>shouldn’t</a:t>
            </a:r>
            <a:r>
              <a:rPr lang="pl-PL" dirty="0" smtClean="0"/>
              <a:t> </a:t>
            </a:r>
            <a:r>
              <a:rPr lang="pl-PL" dirty="0" err="1" smtClean="0"/>
              <a:t>use</a:t>
            </a:r>
            <a:r>
              <a:rPr lang="pl-PL" dirty="0" smtClean="0"/>
              <a:t> mobile </a:t>
            </a:r>
            <a:r>
              <a:rPr lang="pl-PL" dirty="0" err="1" smtClean="0"/>
              <a:t>phones</a:t>
            </a:r>
            <a:r>
              <a:rPr lang="pl-PL" dirty="0" smtClean="0"/>
              <a:t> </a:t>
            </a:r>
            <a:r>
              <a:rPr lang="pl-PL" dirty="0" err="1" smtClean="0"/>
              <a:t>during</a:t>
            </a:r>
            <a:r>
              <a:rPr lang="pl-PL" dirty="0" smtClean="0"/>
              <a:t> </a:t>
            </a:r>
            <a:r>
              <a:rPr lang="pl-PL" dirty="0" err="1" smtClean="0"/>
              <a:t>lesson</a:t>
            </a:r>
            <a:endParaRPr lang="pl-P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We </a:t>
            </a:r>
            <a:r>
              <a:rPr lang="pl-PL" dirty="0" err="1" smtClean="0"/>
              <a:t>mustn’t</a:t>
            </a:r>
            <a:r>
              <a:rPr lang="pl-PL" dirty="0" smtClean="0"/>
              <a:t> </a:t>
            </a:r>
            <a:r>
              <a:rPr lang="pl-PL" dirty="0" err="1" smtClean="0"/>
              <a:t>write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crave</a:t>
            </a:r>
            <a:r>
              <a:rPr lang="pl-PL" dirty="0" smtClean="0"/>
              <a:t> on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desks</a:t>
            </a:r>
            <a:endParaRPr lang="pl-P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We </a:t>
            </a:r>
            <a:r>
              <a:rPr lang="pl-PL" dirty="0" err="1" smtClean="0"/>
              <a:t>can’t</a:t>
            </a:r>
            <a:r>
              <a:rPr lang="pl-PL" dirty="0" smtClean="0"/>
              <a:t> </a:t>
            </a:r>
            <a:r>
              <a:rPr lang="pl-PL" dirty="0" err="1" smtClean="0"/>
              <a:t>eat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drink </a:t>
            </a:r>
            <a:r>
              <a:rPr lang="pl-PL" dirty="0" smtClean="0"/>
              <a:t>in </a:t>
            </a:r>
            <a:r>
              <a:rPr lang="pl-PL" dirty="0" err="1" smtClean="0"/>
              <a:t>computer</a:t>
            </a:r>
            <a:r>
              <a:rPr lang="pl-PL" dirty="0" smtClean="0"/>
              <a:t> </a:t>
            </a:r>
            <a:r>
              <a:rPr lang="pl-PL" dirty="0" err="1" smtClean="0"/>
              <a:t>class</a:t>
            </a:r>
            <a:endParaRPr lang="pl-P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We </a:t>
            </a:r>
            <a:r>
              <a:rPr lang="pl-PL" dirty="0" err="1" smtClean="0"/>
              <a:t>shouldn’t</a:t>
            </a:r>
            <a:r>
              <a:rPr lang="pl-PL" dirty="0" smtClean="0"/>
              <a:t> </a:t>
            </a:r>
            <a:r>
              <a:rPr lang="pl-PL" dirty="0" err="1" smtClean="0"/>
              <a:t>come</a:t>
            </a:r>
            <a:r>
              <a:rPr lang="pl-PL" dirty="0" smtClean="0"/>
              <a:t> to </a:t>
            </a:r>
            <a:r>
              <a:rPr lang="pl-PL" dirty="0" err="1" smtClean="0"/>
              <a:t>class</a:t>
            </a:r>
            <a:r>
              <a:rPr lang="pl-PL" dirty="0" smtClean="0"/>
              <a:t> </a:t>
            </a:r>
            <a:r>
              <a:rPr lang="pl-PL" dirty="0" err="1" smtClean="0"/>
              <a:t>late</a:t>
            </a:r>
            <a:endParaRPr lang="pl-P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we </a:t>
            </a:r>
            <a:r>
              <a:rPr lang="pl-PL" dirty="0" err="1" smtClean="0"/>
              <a:t>can’t</a:t>
            </a:r>
            <a:r>
              <a:rPr lang="pl-PL" dirty="0" smtClean="0"/>
              <a:t> </a:t>
            </a:r>
            <a:r>
              <a:rPr lang="pl-PL" dirty="0" err="1" smtClean="0"/>
              <a:t>crticize</a:t>
            </a:r>
            <a:r>
              <a:rPr lang="pl-PL" dirty="0" smtClean="0"/>
              <a:t> </a:t>
            </a:r>
            <a:r>
              <a:rPr lang="pl-PL" dirty="0" err="1" smtClean="0"/>
              <a:t>anybody’s</a:t>
            </a:r>
            <a:r>
              <a:rPr lang="pl-PL" dirty="0" smtClean="0"/>
              <a:t> </a:t>
            </a:r>
            <a:r>
              <a:rPr lang="pl-PL" dirty="0" err="1" smtClean="0"/>
              <a:t>opinions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ideas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591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06063"/>
            <a:ext cx="10394707" cy="1599726"/>
          </a:xfrm>
        </p:spPr>
        <p:txBody>
          <a:bodyPr/>
          <a:lstStyle/>
          <a:p>
            <a:r>
              <a:rPr lang="pl-PL" dirty="0" smtClean="0"/>
              <a:t>How we </a:t>
            </a:r>
            <a:r>
              <a:rPr lang="pl-PL" dirty="0" err="1" smtClean="0"/>
              <a:t>adress</a:t>
            </a:r>
            <a:r>
              <a:rPr lang="pl-PL" dirty="0" smtClean="0"/>
              <a:t> </a:t>
            </a:r>
            <a:r>
              <a:rPr lang="pl-PL" dirty="0" err="1" smtClean="0"/>
              <a:t>teachers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799" y="1805789"/>
            <a:ext cx="10394707" cy="1639614"/>
          </a:xfrm>
        </p:spPr>
        <p:txBody>
          <a:bodyPr/>
          <a:lstStyle/>
          <a:p>
            <a:r>
              <a:rPr lang="pl-PL" dirty="0" smtClean="0"/>
              <a:t>We </a:t>
            </a:r>
            <a:r>
              <a:rPr lang="pl-PL" dirty="0" err="1" smtClean="0"/>
              <a:t>call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teachers</a:t>
            </a:r>
            <a:r>
              <a:rPr lang="pl-PL" dirty="0" smtClean="0"/>
              <a:t>: </a:t>
            </a:r>
            <a:r>
              <a:rPr lang="pl-PL" dirty="0" err="1" smtClean="0"/>
              <a:t>Professor</a:t>
            </a:r>
            <a:r>
              <a:rPr lang="pl-PL" dirty="0" smtClean="0"/>
              <a:t>, </a:t>
            </a:r>
            <a:r>
              <a:rPr lang="pl-PL" dirty="0" err="1" smtClean="0"/>
              <a:t>teacher</a:t>
            </a:r>
            <a:r>
              <a:rPr lang="pl-PL" dirty="0" smtClean="0"/>
              <a:t> etc. But </a:t>
            </a:r>
            <a:r>
              <a:rPr lang="pl-PL" dirty="0" err="1" smtClean="0"/>
              <a:t>It’s</a:t>
            </a:r>
            <a:r>
              <a:rPr lang="pl-PL" dirty="0" smtClean="0"/>
              <a:t> </a:t>
            </a:r>
            <a:r>
              <a:rPr lang="pl-PL" dirty="0" err="1" smtClean="0"/>
              <a:t>more</a:t>
            </a:r>
            <a:r>
              <a:rPr lang="pl-PL" dirty="0" smtClean="0"/>
              <a:t> </a:t>
            </a:r>
            <a:r>
              <a:rPr lang="pl-PL" dirty="0" err="1" smtClean="0"/>
              <a:t>polite</a:t>
            </a:r>
            <a:r>
              <a:rPr lang="pl-PL" dirty="0" smtClean="0"/>
              <a:t> to </a:t>
            </a:r>
            <a:r>
              <a:rPr lang="pl-PL" dirty="0" err="1" smtClean="0"/>
              <a:t>use</a:t>
            </a:r>
            <a:r>
              <a:rPr lang="pl-PL" dirty="0" smtClean="0"/>
              <a:t> : </a:t>
            </a:r>
            <a:r>
              <a:rPr lang="pl-PL" dirty="0" err="1" smtClean="0"/>
              <a:t>Mrs</a:t>
            </a:r>
            <a:r>
              <a:rPr lang="pl-PL" dirty="0" smtClean="0"/>
              <a:t>, </a:t>
            </a:r>
            <a:r>
              <a:rPr lang="pl-PL" dirty="0" err="1" smtClean="0"/>
              <a:t>Mr</a:t>
            </a:r>
            <a:r>
              <a:rPr lang="pl-PL" dirty="0" smtClean="0"/>
              <a:t> etc.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971" y="2268492"/>
            <a:ext cx="6064582" cy="323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1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1258910"/>
          </a:xfrm>
        </p:spPr>
        <p:txBody>
          <a:bodyPr>
            <a:noAutofit/>
          </a:bodyPr>
          <a:lstStyle/>
          <a:p>
            <a:r>
              <a:rPr lang="pl-PL" sz="6000" dirty="0" err="1" smtClean="0"/>
              <a:t>What</a:t>
            </a:r>
            <a:r>
              <a:rPr lang="pl-PL" sz="6000" dirty="0" smtClean="0"/>
              <a:t> </a:t>
            </a:r>
            <a:r>
              <a:rPr lang="pl-PL" sz="6000" dirty="0" err="1" smtClean="0"/>
              <a:t>can</a:t>
            </a:r>
            <a:r>
              <a:rPr lang="pl-PL" sz="6000" dirty="0" smtClean="0"/>
              <a:t> we </a:t>
            </a:r>
            <a:r>
              <a:rPr lang="pl-PL" sz="6000" dirty="0" err="1" smtClean="0"/>
              <a:t>wear</a:t>
            </a:r>
            <a:r>
              <a:rPr lang="pl-PL" sz="6000" dirty="0" smtClean="0"/>
              <a:t>?</a:t>
            </a:r>
            <a:endParaRPr lang="pl-PL" sz="60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35" y="191624"/>
            <a:ext cx="2637829" cy="4689475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93642" y="1944710"/>
            <a:ext cx="4126861" cy="3429875"/>
          </a:xfrm>
        </p:spPr>
        <p:txBody>
          <a:bodyPr/>
          <a:lstStyle/>
          <a:p>
            <a:pPr algn="l"/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Luckily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don’t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have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to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wear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uniforms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l"/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fact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we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wear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we want to, but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our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apparel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has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to be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modest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 We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are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allowed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wear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petit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jewellery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delicate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make-up. We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shouldn’t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dye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our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hair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96" y="685800"/>
            <a:ext cx="3058229" cy="407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7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1" y="206063"/>
            <a:ext cx="10080937" cy="862884"/>
          </a:xfrm>
        </p:spPr>
        <p:txBody>
          <a:bodyPr/>
          <a:lstStyle/>
          <a:p>
            <a:pPr algn="ctr"/>
            <a:r>
              <a:rPr lang="pl-PL" dirty="0" err="1" smtClean="0"/>
              <a:t>Homework</a:t>
            </a:r>
            <a:r>
              <a:rPr lang="pl-PL" dirty="0" smtClean="0"/>
              <a:t> and </a:t>
            </a:r>
            <a:r>
              <a:rPr lang="pl-PL" dirty="0" err="1" smtClean="0"/>
              <a:t>exams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1" y="1068947"/>
            <a:ext cx="10394707" cy="1468191"/>
          </a:xfrm>
        </p:spPr>
        <p:txBody>
          <a:bodyPr/>
          <a:lstStyle/>
          <a:p>
            <a:r>
              <a:rPr lang="pl-PL" dirty="0" err="1" smtClean="0"/>
              <a:t>Unfortunately</a:t>
            </a:r>
            <a:r>
              <a:rPr lang="pl-PL" dirty="0" smtClean="0"/>
              <a:t> we </a:t>
            </a:r>
            <a:r>
              <a:rPr lang="pl-PL" dirty="0" err="1" smtClean="0"/>
              <a:t>usually</a:t>
            </a:r>
            <a:r>
              <a:rPr lang="pl-PL" dirty="0" smtClean="0"/>
              <a:t> </a:t>
            </a:r>
            <a:r>
              <a:rPr lang="pl-PL" dirty="0" err="1" smtClean="0"/>
              <a:t>have</a:t>
            </a:r>
            <a:r>
              <a:rPr lang="pl-PL" dirty="0" smtClean="0"/>
              <a:t> a lot of </a:t>
            </a:r>
            <a:r>
              <a:rPr lang="pl-PL" dirty="0" err="1" smtClean="0"/>
              <a:t>homework</a:t>
            </a:r>
            <a:r>
              <a:rPr lang="pl-PL" dirty="0" smtClean="0"/>
              <a:t> and </a:t>
            </a:r>
            <a:r>
              <a:rPr lang="pl-PL" dirty="0" err="1" smtClean="0"/>
              <a:t>exams</a:t>
            </a:r>
            <a:r>
              <a:rPr lang="pl-PL" dirty="0" smtClean="0"/>
              <a:t>. </a:t>
            </a:r>
            <a:endParaRPr lang="pl-PL" dirty="0" smtClean="0"/>
          </a:p>
          <a:p>
            <a:r>
              <a:rPr lang="en-US" dirty="0" smtClean="0"/>
              <a:t>Recently </a:t>
            </a:r>
            <a:r>
              <a:rPr lang="en-US" dirty="0"/>
              <a:t>we had to write about 2-3 exams per week, so we had to study a </a:t>
            </a:r>
            <a:r>
              <a:rPr lang="en-US" dirty="0" smtClean="0"/>
              <a:t>lot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344" y="2537138"/>
            <a:ext cx="4944319" cy="235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1" y="128790"/>
            <a:ext cx="9926391" cy="927278"/>
          </a:xfrm>
        </p:spPr>
        <p:txBody>
          <a:bodyPr/>
          <a:lstStyle/>
          <a:p>
            <a:pPr algn="ctr"/>
            <a:r>
              <a:rPr lang="pl-PL" dirty="0" err="1" smtClean="0"/>
              <a:t>Activities</a:t>
            </a:r>
            <a:r>
              <a:rPr lang="pl-PL" dirty="0" smtClean="0"/>
              <a:t> </a:t>
            </a:r>
            <a:r>
              <a:rPr lang="pl-PL" dirty="0" err="1" smtClean="0"/>
              <a:t>after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85801" y="1352283"/>
            <a:ext cx="10394707" cy="3862174"/>
          </a:xfrm>
        </p:spPr>
        <p:txBody>
          <a:bodyPr/>
          <a:lstStyle/>
          <a:p>
            <a:r>
              <a:rPr lang="pl-PL" dirty="0" err="1" smtClean="0"/>
              <a:t>After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r>
              <a:rPr lang="pl-PL" dirty="0" smtClean="0"/>
              <a:t> we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some</a:t>
            </a:r>
            <a:r>
              <a:rPr lang="pl-PL" dirty="0" smtClean="0"/>
              <a:t> extra </a:t>
            </a:r>
            <a:r>
              <a:rPr lang="pl-PL" dirty="0" err="1" smtClean="0"/>
              <a:t>lessons</a:t>
            </a:r>
            <a:r>
              <a:rPr lang="pl-PL" dirty="0" smtClean="0"/>
              <a:t> of the </a:t>
            </a:r>
            <a:r>
              <a:rPr lang="pl-PL" dirty="0" err="1" smtClean="0"/>
              <a:t>physics</a:t>
            </a:r>
            <a:r>
              <a:rPr lang="pl-PL" dirty="0" smtClean="0"/>
              <a:t>, </a:t>
            </a:r>
            <a:r>
              <a:rPr lang="pl-PL" dirty="0" err="1" smtClean="0"/>
              <a:t>spanish</a:t>
            </a:r>
            <a:r>
              <a:rPr lang="pl-PL" dirty="0" smtClean="0"/>
              <a:t>, drama club etc.</a:t>
            </a:r>
          </a:p>
          <a:p>
            <a:r>
              <a:rPr lang="en-US" dirty="0"/>
              <a:t>At the end of the second class in Our school we Have to do at least one project. There are many of them. I chose "The </a:t>
            </a:r>
            <a:r>
              <a:rPr lang="en-US" dirty="0" smtClean="0"/>
              <a:t>Musical"</a:t>
            </a:r>
            <a:r>
              <a:rPr lang="pl-PL" dirty="0" smtClean="0"/>
              <a:t>.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784" y="2502172"/>
            <a:ext cx="5538408" cy="286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22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3642" y="196403"/>
            <a:ext cx="4126860" cy="2023252"/>
          </a:xfrm>
        </p:spPr>
        <p:txBody>
          <a:bodyPr>
            <a:normAutofit/>
          </a:bodyPr>
          <a:lstStyle/>
          <a:p>
            <a:r>
              <a:rPr lang="pl-PL" sz="6600" dirty="0" smtClean="0"/>
              <a:t>School </a:t>
            </a:r>
            <a:r>
              <a:rPr lang="pl-PL" sz="6600" dirty="0" err="1" smtClean="0"/>
              <a:t>holidays</a:t>
            </a:r>
            <a:endParaRPr lang="pl-PL" sz="6600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02" y="0"/>
            <a:ext cx="3892021" cy="2919015"/>
          </a:xfrm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577729" y="2219655"/>
            <a:ext cx="4126861" cy="315493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comparison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with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other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countries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we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don’t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have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lot of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school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holidays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Sweden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they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have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sport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break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spring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break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etc. ; in france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Wednesday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free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day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omitting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that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they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have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some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holidays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too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.)</a:t>
            </a: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course we have some days off school (for example: Independence day). Additionally we have summer and winter holidays.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89" y="2571840"/>
            <a:ext cx="3973373" cy="298003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409" y="565401"/>
            <a:ext cx="3138152" cy="235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85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46742"/>
            <a:ext cx="10394707" cy="1063516"/>
          </a:xfrm>
        </p:spPr>
        <p:txBody>
          <a:bodyPr/>
          <a:lstStyle/>
          <a:p>
            <a:pPr algn="ctr"/>
            <a:r>
              <a:rPr lang="pl-PL" dirty="0" smtClean="0"/>
              <a:t>My </a:t>
            </a:r>
            <a:r>
              <a:rPr lang="pl-PL" dirty="0" err="1" smtClean="0"/>
              <a:t>opinion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1" y="1494971"/>
            <a:ext cx="10394707" cy="3886910"/>
          </a:xfrm>
        </p:spPr>
        <p:txBody>
          <a:bodyPr/>
          <a:lstStyle/>
          <a:p>
            <a:r>
              <a:rPr lang="pl-PL" dirty="0" smtClean="0"/>
              <a:t>In my </a:t>
            </a:r>
            <a:r>
              <a:rPr lang="pl-PL" dirty="0" err="1" smtClean="0"/>
              <a:t>opinion</a:t>
            </a:r>
            <a:r>
              <a:rPr lang="pl-PL" dirty="0" smtClean="0"/>
              <a:t>  </a:t>
            </a:r>
            <a:r>
              <a:rPr lang="pl-PL" dirty="0" err="1" smtClean="0"/>
              <a:t>school</a:t>
            </a:r>
            <a:r>
              <a:rPr lang="pl-PL" dirty="0" smtClean="0"/>
              <a:t> </a:t>
            </a:r>
            <a:r>
              <a:rPr lang="pl-PL" dirty="0" err="1" smtClean="0"/>
              <a:t>has</a:t>
            </a:r>
            <a:r>
              <a:rPr lang="pl-PL" dirty="0" smtClean="0"/>
              <a:t> </a:t>
            </a:r>
            <a:r>
              <a:rPr lang="pl-PL" dirty="0" err="1" smtClean="0"/>
              <a:t>positives</a:t>
            </a:r>
            <a:r>
              <a:rPr lang="pl-PL" dirty="0" smtClean="0"/>
              <a:t> and </a:t>
            </a:r>
            <a:r>
              <a:rPr lang="pl-PL" dirty="0" err="1" smtClean="0"/>
              <a:t>negatives</a:t>
            </a:r>
            <a:r>
              <a:rPr lang="pl-PL" dirty="0" smtClean="0"/>
              <a:t> </a:t>
            </a:r>
            <a:r>
              <a:rPr lang="pl-PL" dirty="0" err="1" smtClean="0"/>
              <a:t>sides</a:t>
            </a:r>
            <a:r>
              <a:rPr lang="pl-PL" dirty="0" smtClean="0"/>
              <a:t>.</a:t>
            </a:r>
          </a:p>
          <a:p>
            <a:r>
              <a:rPr lang="pl-PL" dirty="0" smtClean="0"/>
              <a:t>I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meet</a:t>
            </a:r>
            <a:r>
              <a:rPr lang="pl-PL" dirty="0" smtClean="0"/>
              <a:t> </a:t>
            </a:r>
            <a:r>
              <a:rPr lang="pl-PL" dirty="0" err="1" smtClean="0"/>
              <a:t>new</a:t>
            </a:r>
            <a:r>
              <a:rPr lang="pl-PL" dirty="0" smtClean="0"/>
              <a:t>  </a:t>
            </a:r>
            <a:r>
              <a:rPr lang="pl-PL" dirty="0" err="1" smtClean="0"/>
              <a:t>people</a:t>
            </a:r>
            <a:r>
              <a:rPr lang="pl-PL" dirty="0" smtClean="0"/>
              <a:t> </a:t>
            </a:r>
            <a:r>
              <a:rPr lang="pl-PL" dirty="0" err="1" smtClean="0"/>
              <a:t>there</a:t>
            </a:r>
            <a:r>
              <a:rPr lang="pl-PL" dirty="0" smtClean="0"/>
              <a:t> and </a:t>
            </a:r>
            <a:r>
              <a:rPr lang="pl-PL" dirty="0" err="1" smtClean="0"/>
              <a:t>make</a:t>
            </a:r>
            <a:r>
              <a:rPr lang="pl-PL" dirty="0" smtClean="0"/>
              <a:t> </a:t>
            </a:r>
            <a:r>
              <a:rPr lang="pl-PL" dirty="0" err="1" smtClean="0"/>
              <a:t>friends</a:t>
            </a:r>
            <a:r>
              <a:rPr lang="pl-PL" dirty="0" smtClean="0"/>
              <a:t>, </a:t>
            </a:r>
            <a:r>
              <a:rPr lang="pl-PL" dirty="0" err="1" smtClean="0"/>
              <a:t>learn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</a:t>
            </a:r>
            <a:r>
              <a:rPr lang="pl-PL" dirty="0" err="1" smtClean="0"/>
              <a:t>different</a:t>
            </a:r>
            <a:r>
              <a:rPr lang="pl-PL" dirty="0" smtClean="0"/>
              <a:t> </a:t>
            </a:r>
            <a:r>
              <a:rPr lang="pl-PL" dirty="0" err="1" smtClean="0"/>
              <a:t>topics</a:t>
            </a:r>
            <a:r>
              <a:rPr lang="pl-PL" dirty="0" smtClean="0"/>
              <a:t>, </a:t>
            </a:r>
            <a:r>
              <a:rPr lang="pl-PL" dirty="0" err="1" smtClean="0"/>
              <a:t>things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might</a:t>
            </a:r>
            <a:r>
              <a:rPr lang="pl-PL" dirty="0" smtClean="0"/>
              <a:t> be </a:t>
            </a:r>
            <a:r>
              <a:rPr lang="pl-PL" dirty="0" err="1" smtClean="0"/>
              <a:t>useful</a:t>
            </a:r>
            <a:r>
              <a:rPr lang="pl-PL" dirty="0" smtClean="0"/>
              <a:t> in the </a:t>
            </a:r>
            <a:r>
              <a:rPr lang="pl-PL" dirty="0" err="1" smtClean="0"/>
              <a:t>future</a:t>
            </a:r>
            <a:r>
              <a:rPr lang="pl-PL" dirty="0" smtClean="0"/>
              <a:t>. </a:t>
            </a:r>
          </a:p>
          <a:p>
            <a:r>
              <a:rPr lang="pl-PL" dirty="0" smtClean="0"/>
              <a:t> </a:t>
            </a:r>
            <a:r>
              <a:rPr lang="pl-PL" dirty="0" err="1" smtClean="0"/>
              <a:t>Negative</a:t>
            </a:r>
            <a:r>
              <a:rPr lang="pl-PL" dirty="0" smtClean="0"/>
              <a:t> </a:t>
            </a:r>
            <a:r>
              <a:rPr lang="pl-PL" dirty="0" err="1" smtClean="0"/>
              <a:t>points</a:t>
            </a:r>
            <a:r>
              <a:rPr lang="pl-PL" dirty="0" smtClean="0"/>
              <a:t> of </a:t>
            </a:r>
            <a:r>
              <a:rPr lang="pl-PL" dirty="0" err="1" smtClean="0"/>
              <a:t>school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some</a:t>
            </a:r>
            <a:r>
              <a:rPr lang="pl-PL" dirty="0" smtClean="0"/>
              <a:t> </a:t>
            </a:r>
            <a:r>
              <a:rPr lang="pl-PL" dirty="0" err="1" smtClean="0"/>
              <a:t>boring</a:t>
            </a:r>
            <a:r>
              <a:rPr lang="pl-PL" dirty="0" smtClean="0"/>
              <a:t> </a:t>
            </a:r>
            <a:r>
              <a:rPr lang="pl-PL" dirty="0" err="1" smtClean="0"/>
              <a:t>lessons</a:t>
            </a:r>
            <a:r>
              <a:rPr lang="pl-PL" dirty="0"/>
              <a:t> </a:t>
            </a:r>
            <a:r>
              <a:rPr lang="pl-PL" dirty="0" smtClean="0"/>
              <a:t>and a lot of </a:t>
            </a:r>
            <a:r>
              <a:rPr lang="pl-PL" dirty="0" err="1" smtClean="0"/>
              <a:t>work</a:t>
            </a:r>
            <a:r>
              <a:rPr lang="pl-PL" dirty="0" smtClean="0"/>
              <a:t>. </a:t>
            </a:r>
            <a:r>
              <a:rPr lang="pl-PL" dirty="0" err="1" smtClean="0"/>
              <a:t>Because</a:t>
            </a:r>
            <a:r>
              <a:rPr lang="pl-PL" dirty="0" smtClean="0"/>
              <a:t> of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sometimes</a:t>
            </a:r>
            <a:r>
              <a:rPr lang="pl-PL" dirty="0" smtClean="0"/>
              <a:t> we </a:t>
            </a:r>
            <a:r>
              <a:rPr lang="pl-PL" dirty="0" err="1" smtClean="0"/>
              <a:t>arrive</a:t>
            </a:r>
            <a:r>
              <a:rPr lang="pl-PL" dirty="0" smtClean="0"/>
              <a:t> </a:t>
            </a:r>
            <a:r>
              <a:rPr lang="pl-PL" dirty="0" err="1" smtClean="0"/>
              <a:t>tired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home</a:t>
            </a:r>
            <a:r>
              <a:rPr lang="pl-PL" dirty="0" smtClean="0"/>
              <a:t>.</a:t>
            </a:r>
          </a:p>
          <a:p>
            <a:r>
              <a:rPr lang="pl-PL" dirty="0" smtClean="0"/>
              <a:t>One </a:t>
            </a:r>
            <a:r>
              <a:rPr lang="pl-PL" dirty="0" err="1" smtClean="0"/>
              <a:t>way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another</a:t>
            </a:r>
            <a:r>
              <a:rPr lang="pl-PL" dirty="0" smtClean="0"/>
              <a:t> i </a:t>
            </a:r>
            <a:r>
              <a:rPr lang="pl-PL" dirty="0" err="1" smtClean="0"/>
              <a:t>like</a:t>
            </a:r>
            <a:r>
              <a:rPr lang="pl-PL" dirty="0" smtClean="0"/>
              <a:t> my </a:t>
            </a:r>
            <a:r>
              <a:rPr lang="pl-PL" dirty="0" err="1" smtClean="0"/>
              <a:t>school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9777416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Wydarzenie główn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Wydarzenie główne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ydarzenie główn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Wydarzenie główne</Template>
  <TotalTime>545</TotalTime>
  <Words>406</Words>
  <Application>Microsoft Office PowerPoint</Application>
  <PresentationFormat>Panoramiczny</PresentationFormat>
  <Paragraphs>41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Impact</vt:lpstr>
      <vt:lpstr>Wingdings</vt:lpstr>
      <vt:lpstr>Wydarzenie główne</vt:lpstr>
      <vt:lpstr>My school</vt:lpstr>
      <vt:lpstr>School rules</vt:lpstr>
      <vt:lpstr>School rules</vt:lpstr>
      <vt:lpstr>How we adress teachers?</vt:lpstr>
      <vt:lpstr>What can we wear?</vt:lpstr>
      <vt:lpstr>Homework and exams</vt:lpstr>
      <vt:lpstr>Activities after school </vt:lpstr>
      <vt:lpstr>School holidays</vt:lpstr>
      <vt:lpstr>My opinion</vt:lpstr>
      <vt:lpstr>Thanks for your attention 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school</dc:title>
  <dc:creator>Kamila Zima</dc:creator>
  <cp:lastModifiedBy>Kamila Zima</cp:lastModifiedBy>
  <cp:revision>30</cp:revision>
  <dcterms:created xsi:type="dcterms:W3CDTF">2015-02-16T16:03:18Z</dcterms:created>
  <dcterms:modified xsi:type="dcterms:W3CDTF">2015-02-22T20:58:51Z</dcterms:modified>
</cp:coreProperties>
</file>