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44"/>
    <p:restoredTop sz="96327"/>
  </p:normalViewPr>
  <p:slideViewPr>
    <p:cSldViewPr snapToGrid="0" snapToObjects="1">
      <p:cViewPr varScale="1">
        <p:scale>
          <a:sx n="106" d="100"/>
          <a:sy n="106" d="100"/>
        </p:scale>
        <p:origin x="216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541DE3-4CA0-3D4A-AE39-95DF41C885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Piękno naszej Ziemi….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DA80A3D-3E87-5140-A8E8-0DE6BBB810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34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8A124A-A892-E346-A5D0-0BA9A0AA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roślina, kwiat, żółty&#10;&#10;Opis wygenerowany automatycznie">
            <a:extLst>
              <a:ext uri="{FF2B5EF4-FFF2-40B4-BE49-F238E27FC236}">
                <a16:creationId xmlns:a16="http://schemas.microsoft.com/office/drawing/2014/main" id="{3A054D75-190E-E843-B3E0-E73C308F0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38805" y="452612"/>
            <a:ext cx="3778250" cy="2835459"/>
          </a:xfrm>
        </p:spPr>
      </p:pic>
      <p:pic>
        <p:nvPicPr>
          <p:cNvPr id="7" name="Obraz 6" descr="Obraz zawierający zewnętrzne, roślina, ogród, zamknąć&#10;&#10;Opis wygenerowany automatycznie">
            <a:extLst>
              <a:ext uri="{FF2B5EF4-FFF2-40B4-BE49-F238E27FC236}">
                <a16:creationId xmlns:a16="http://schemas.microsoft.com/office/drawing/2014/main" id="{D9E0936D-E927-7542-8278-2788DDCA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66098" y="1177017"/>
            <a:ext cx="6318045" cy="4741497"/>
          </a:xfrm>
          <a:prstGeom prst="rect">
            <a:avLst/>
          </a:prstGeom>
        </p:spPr>
      </p:pic>
      <p:pic>
        <p:nvPicPr>
          <p:cNvPr id="9" name="Obraz 8" descr="Obraz zawierający drzewo, zewnętrzne, trawa, roślina&#10;&#10;Opis wygenerowany automatycznie">
            <a:extLst>
              <a:ext uri="{FF2B5EF4-FFF2-40B4-BE49-F238E27FC236}">
                <a16:creationId xmlns:a16="http://schemas.microsoft.com/office/drawing/2014/main" id="{743100D3-6625-AD4D-89CE-73007AAE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896" y="3429000"/>
            <a:ext cx="4420628" cy="328328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290D38F-161D-754F-BEFA-78CFB3AA0EA1}"/>
              </a:ext>
            </a:extLst>
          </p:cNvPr>
          <p:cNvSpPr txBox="1"/>
          <p:nvPr/>
        </p:nvSpPr>
        <p:spPr>
          <a:xfrm>
            <a:off x="8097292" y="2224728"/>
            <a:ext cx="376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Zespół Szkolno-Przedszkolny nr 3 w Rybniku</a:t>
            </a:r>
          </a:p>
        </p:txBody>
      </p:sp>
    </p:spTree>
    <p:extLst>
      <p:ext uri="{BB962C8B-B14F-4D97-AF65-F5344CB8AC3E}">
        <p14:creationId xmlns:p14="http://schemas.microsoft.com/office/powerpoint/2010/main" val="260435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5B6BA1-46CB-2346-AA9C-DF29861A3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góra, zewnętrzne, niebo, przyroda&#10;&#10;Opis wygenerowany automatycznie">
            <a:extLst>
              <a:ext uri="{FF2B5EF4-FFF2-40B4-BE49-F238E27FC236}">
                <a16:creationId xmlns:a16="http://schemas.microsoft.com/office/drawing/2014/main" id="{C3A697A6-FE3F-1A43-B5BC-AB3C1C6B6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6106" y="373113"/>
            <a:ext cx="2652662" cy="2652662"/>
          </a:xfrm>
        </p:spPr>
      </p:pic>
      <p:pic>
        <p:nvPicPr>
          <p:cNvPr id="7" name="Obraz 6" descr="Obraz zawierający śnieg, zewnętrzne, góra, niebo&#10;&#10;Opis wygenerowany automatycznie">
            <a:extLst>
              <a:ext uri="{FF2B5EF4-FFF2-40B4-BE49-F238E27FC236}">
                <a16:creationId xmlns:a16="http://schemas.microsoft.com/office/drawing/2014/main" id="{D35E6AA5-CE55-7141-9522-A28AB7E659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88" y="373113"/>
            <a:ext cx="3221638" cy="5727356"/>
          </a:xfrm>
          <a:prstGeom prst="rect">
            <a:avLst/>
          </a:prstGeom>
        </p:spPr>
      </p:pic>
      <p:pic>
        <p:nvPicPr>
          <p:cNvPr id="9" name="Obraz 8" descr="Obraz zawierający niebo, zewnętrzne, woda, balustrada&#10;&#10;Opis wygenerowany automatycznie">
            <a:extLst>
              <a:ext uri="{FF2B5EF4-FFF2-40B4-BE49-F238E27FC236}">
                <a16:creationId xmlns:a16="http://schemas.microsoft.com/office/drawing/2014/main" id="{AF278504-1A6E-0644-A946-94F60856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06" y="3487788"/>
            <a:ext cx="4508500" cy="2540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D431BA7-D4A9-A345-98DA-FFE08404A8F2}"/>
              </a:ext>
            </a:extLst>
          </p:cNvPr>
          <p:cNvSpPr txBox="1"/>
          <p:nvPr/>
        </p:nvSpPr>
        <p:spPr>
          <a:xfrm>
            <a:off x="7140444" y="190500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Szkoła Podstawowa nr 5 w Koszalinie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464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B29E43-266B-CB4B-8E74-B7F2128E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Obraz zawierający zewnętrzne&#10;&#10;Opis wygenerowany automatycznie">
            <a:extLst>
              <a:ext uri="{FF2B5EF4-FFF2-40B4-BE49-F238E27FC236}">
                <a16:creationId xmlns:a16="http://schemas.microsoft.com/office/drawing/2014/main" id="{3414FF02-67A1-A143-A568-F1F881632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99796" y="828448"/>
            <a:ext cx="3778250" cy="2835459"/>
          </a:xfrm>
        </p:spPr>
      </p:pic>
      <p:pic>
        <p:nvPicPr>
          <p:cNvPr id="7" name="Obraz 6" descr="Obraz zawierający zewnętrzne&#10;&#10;Opis wygenerowany automatycznie">
            <a:extLst>
              <a:ext uri="{FF2B5EF4-FFF2-40B4-BE49-F238E27FC236}">
                <a16:creationId xmlns:a16="http://schemas.microsoft.com/office/drawing/2014/main" id="{87D58C79-86B8-7140-BAA0-178D4C6DA6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1210" y="707027"/>
            <a:ext cx="5656217" cy="4242163"/>
          </a:xfrm>
          <a:prstGeom prst="rect">
            <a:avLst/>
          </a:prstGeom>
        </p:spPr>
      </p:pic>
      <p:pic>
        <p:nvPicPr>
          <p:cNvPr id="9" name="Obraz 8" descr="Obraz zawierający drzewo, zbiornik, akwarium, ryba&#10;&#10;Opis wygenerowany automatycznie">
            <a:extLst>
              <a:ext uri="{FF2B5EF4-FFF2-40B4-BE49-F238E27FC236}">
                <a16:creationId xmlns:a16="http://schemas.microsoft.com/office/drawing/2014/main" id="{87E9C025-EBEA-254E-B96A-8D8FC755FE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812" y="3201966"/>
            <a:ext cx="4669425" cy="350206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30EF1D4-5F3D-0246-AE8E-EAB358857013}"/>
              </a:ext>
            </a:extLst>
          </p:cNvPr>
          <p:cNvSpPr txBox="1"/>
          <p:nvPr/>
        </p:nvSpPr>
        <p:spPr>
          <a:xfrm>
            <a:off x="7678236" y="6057704"/>
            <a:ext cx="4242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 err="1"/>
              <a:t>Daryna</a:t>
            </a:r>
            <a:r>
              <a:rPr lang="pl-PL" i="1" dirty="0"/>
              <a:t>, Szkoła Podstawowa nr 7 w Poznaniu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A5877CC-984B-8944-A322-C2C9130DF444}"/>
              </a:ext>
            </a:extLst>
          </p:cNvPr>
          <p:cNvSpPr txBox="1"/>
          <p:nvPr/>
        </p:nvSpPr>
        <p:spPr>
          <a:xfrm>
            <a:off x="-1481254" y="4217695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Bartek, SOSW nr 2 w Kutnie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2DAAF99-F403-1F41-BC3E-881250A93CD2}"/>
              </a:ext>
            </a:extLst>
          </p:cNvPr>
          <p:cNvSpPr txBox="1"/>
          <p:nvPr/>
        </p:nvSpPr>
        <p:spPr>
          <a:xfrm>
            <a:off x="3697356" y="1258669"/>
            <a:ext cx="4492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Bartosz, Szkoła Podstawowa w Bodzanowie</a:t>
            </a:r>
          </a:p>
        </p:txBody>
      </p:sp>
    </p:spTree>
    <p:extLst>
      <p:ext uri="{BB962C8B-B14F-4D97-AF65-F5344CB8AC3E}">
        <p14:creationId xmlns:p14="http://schemas.microsoft.com/office/powerpoint/2010/main" val="389239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B8345-1A82-BC46-87E2-372CE453E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id="{0A3A92A0-52AD-E949-8693-C804F01CF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368" y="67655"/>
            <a:ext cx="4164162" cy="2974401"/>
          </a:xfrm>
        </p:spPr>
      </p:pic>
      <p:pic>
        <p:nvPicPr>
          <p:cNvPr id="7" name="Obraz 6" descr="Obraz zawierający drzewo, niebo, zewnętrzne, las&#10;&#10;Opis wygenerowany automatycznie">
            <a:extLst>
              <a:ext uri="{FF2B5EF4-FFF2-40B4-BE49-F238E27FC236}">
                <a16:creationId xmlns:a16="http://schemas.microsoft.com/office/drawing/2014/main" id="{BDB4EC72-09F7-AB4A-B45C-BC8DCB937B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530" y="-97735"/>
            <a:ext cx="3554677" cy="2539055"/>
          </a:xfrm>
          <a:prstGeom prst="rect">
            <a:avLst/>
          </a:prstGeom>
        </p:spPr>
      </p:pic>
      <p:pic>
        <p:nvPicPr>
          <p:cNvPr id="9" name="Obraz 8" descr="Obraz zawierający zewnętrzne, podłoże, trawa, drzewo&#10;&#10;Opis wygenerowany automatycznie">
            <a:extLst>
              <a:ext uri="{FF2B5EF4-FFF2-40B4-BE49-F238E27FC236}">
                <a16:creationId xmlns:a16="http://schemas.microsoft.com/office/drawing/2014/main" id="{0C305C1B-5041-6B4F-B847-AA6E54F8C0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3" y="0"/>
            <a:ext cx="3737810" cy="5587617"/>
          </a:xfrm>
          <a:prstGeom prst="rect">
            <a:avLst/>
          </a:prstGeom>
        </p:spPr>
      </p:pic>
      <p:pic>
        <p:nvPicPr>
          <p:cNvPr id="11" name="Obraz 10" descr="Obraz zawierający niebo, osoba, zewnętrzne, woda&#10;&#10;Opis wygenerowany automatycznie">
            <a:extLst>
              <a:ext uri="{FF2B5EF4-FFF2-40B4-BE49-F238E27FC236}">
                <a16:creationId xmlns:a16="http://schemas.microsoft.com/office/drawing/2014/main" id="{B5DA4DC4-34A0-064B-B13E-3E5EC4B8E0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603" y="3860410"/>
            <a:ext cx="4322205" cy="289131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44D31FC-B415-AE4E-84CC-9D573AF107B0}"/>
              </a:ext>
            </a:extLst>
          </p:cNvPr>
          <p:cNvSpPr txBox="1"/>
          <p:nvPr/>
        </p:nvSpPr>
        <p:spPr>
          <a:xfrm>
            <a:off x="206455" y="5759640"/>
            <a:ext cx="3568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Dominika, Szkoła Podstawowa nr 5 w Koszalinie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32521A8-6DC3-8C4A-9736-24C35AA63273}"/>
              </a:ext>
            </a:extLst>
          </p:cNvPr>
          <p:cNvSpPr txBox="1"/>
          <p:nvPr/>
        </p:nvSpPr>
        <p:spPr>
          <a:xfrm>
            <a:off x="6649278" y="3022780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Dawid, Szkoła Podstawowa nr 40 w Gdańsku</a:t>
            </a:r>
          </a:p>
        </p:txBody>
      </p:sp>
    </p:spTree>
    <p:extLst>
      <p:ext uri="{BB962C8B-B14F-4D97-AF65-F5344CB8AC3E}">
        <p14:creationId xmlns:p14="http://schemas.microsoft.com/office/powerpoint/2010/main" val="136540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A58899-53AA-7346-A007-1D9F0E494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Obraz zawierający zewnętrzne, niebo, woda, zachód słońca&#10;&#10;Opis wygenerowany automatycznie">
            <a:extLst>
              <a:ext uri="{FF2B5EF4-FFF2-40B4-BE49-F238E27FC236}">
                <a16:creationId xmlns:a16="http://schemas.microsoft.com/office/drawing/2014/main" id="{EF297B5F-FFC9-3643-8CFC-8AF120D12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768" y="2959861"/>
            <a:ext cx="2029918" cy="3624853"/>
          </a:xfrm>
        </p:spPr>
      </p:pic>
      <p:pic>
        <p:nvPicPr>
          <p:cNvPr id="7" name="Obraz 6" descr="Obraz zawierający niebo, zewnętrzne, osoby, grupa&#10;&#10;Opis wygenerowany automatycznie">
            <a:extLst>
              <a:ext uri="{FF2B5EF4-FFF2-40B4-BE49-F238E27FC236}">
                <a16:creationId xmlns:a16="http://schemas.microsoft.com/office/drawing/2014/main" id="{8C36DFA5-48BE-3042-857E-5970B11D6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836787"/>
            <a:ext cx="6096000" cy="4572000"/>
          </a:xfrm>
          <a:prstGeom prst="rect">
            <a:avLst/>
          </a:prstGeom>
        </p:spPr>
      </p:pic>
      <p:pic>
        <p:nvPicPr>
          <p:cNvPr id="10" name="Obraz 9" descr="Obraz zawierający zewnętrzne, niebo, śnieg, przyroda&#10;&#10;Opis wygenerowany automatycznie">
            <a:extLst>
              <a:ext uri="{FF2B5EF4-FFF2-40B4-BE49-F238E27FC236}">
                <a16:creationId xmlns:a16="http://schemas.microsoft.com/office/drawing/2014/main" id="{A9BD7ED0-2717-F349-80A9-8DFEBFADD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178" y="336225"/>
            <a:ext cx="3378200" cy="2540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3FC7DA2-0FEC-B442-8C33-7B4B4FCDAB0A}"/>
              </a:ext>
            </a:extLst>
          </p:cNvPr>
          <p:cNvSpPr txBox="1"/>
          <p:nvPr/>
        </p:nvSpPr>
        <p:spPr>
          <a:xfrm>
            <a:off x="3095897" y="1190456"/>
            <a:ext cx="521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Hania, Szkoła Podstawowa nr 5 w Koszalinie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513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F054A2-2733-144C-A460-14790C18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drzewo, niebo, góra&#10;&#10;Opis wygenerowany automatycznie">
            <a:extLst>
              <a:ext uri="{FF2B5EF4-FFF2-40B4-BE49-F238E27FC236}">
                <a16:creationId xmlns:a16="http://schemas.microsoft.com/office/drawing/2014/main" id="{5902055E-2EFF-AD48-A3E1-128AB463F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43" y="898253"/>
            <a:ext cx="2833687" cy="3778250"/>
          </a:xfrm>
        </p:spPr>
      </p:pic>
      <p:pic>
        <p:nvPicPr>
          <p:cNvPr id="7" name="Obraz 6" descr="Obraz zawierający drzewo, zewnętrzne, roślina&#10;&#10;Opis wygenerowany automatycznie">
            <a:extLst>
              <a:ext uri="{FF2B5EF4-FFF2-40B4-BE49-F238E27FC236}">
                <a16:creationId xmlns:a16="http://schemas.microsoft.com/office/drawing/2014/main" id="{DE722422-E4B7-1747-BCF8-057AC77B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801" y="4280987"/>
            <a:ext cx="3665228" cy="2443485"/>
          </a:xfrm>
          <a:prstGeom prst="rect">
            <a:avLst/>
          </a:prstGeom>
        </p:spPr>
      </p:pic>
      <p:pic>
        <p:nvPicPr>
          <p:cNvPr id="9" name="Obraz 8" descr="Obraz zawierający drzewo, roślina, wierzba, las&#10;&#10;Opis wygenerowany automatycznie">
            <a:extLst>
              <a:ext uri="{FF2B5EF4-FFF2-40B4-BE49-F238E27FC236}">
                <a16:creationId xmlns:a16="http://schemas.microsoft.com/office/drawing/2014/main" id="{A869D796-54D8-5B43-B280-DE0DB63D04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212" y="459378"/>
            <a:ext cx="5486400" cy="36576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A3D77F3-A478-7A49-8FB7-5C83DCF7715E}"/>
              </a:ext>
            </a:extLst>
          </p:cNvPr>
          <p:cNvSpPr txBox="1"/>
          <p:nvPr/>
        </p:nvSpPr>
        <p:spPr>
          <a:xfrm>
            <a:off x="5714733" y="4379607"/>
            <a:ext cx="23330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Jagoda, Szkoła Podstawowa nr 40 w Gdańsku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B3A21BF-BAC2-C84F-B1FB-405F14E7600F}"/>
              </a:ext>
            </a:extLst>
          </p:cNvPr>
          <p:cNvSpPr txBox="1"/>
          <p:nvPr/>
        </p:nvSpPr>
        <p:spPr>
          <a:xfrm>
            <a:off x="-145910" y="4754466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Grzegorz, Szkoła Podstawowa w Nowej Białej</a:t>
            </a:r>
          </a:p>
        </p:txBody>
      </p:sp>
    </p:spTree>
    <p:extLst>
      <p:ext uri="{BB962C8B-B14F-4D97-AF65-F5344CB8AC3E}">
        <p14:creationId xmlns:p14="http://schemas.microsoft.com/office/powerpoint/2010/main" val="352799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DDA454-DFF8-2A43-816D-8A77B280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8F89FC63-D6ED-5F46-960D-D7425B749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171205" y="634119"/>
            <a:ext cx="3778250" cy="2835459"/>
          </a:xfrm>
        </p:spPr>
      </p:pic>
      <p:pic>
        <p:nvPicPr>
          <p:cNvPr id="7" name="Obraz 6" descr="Obraz zawierający roślina, kwiat, drzewo&#10;&#10;Opis wygenerowany automatycznie">
            <a:extLst>
              <a:ext uri="{FF2B5EF4-FFF2-40B4-BE49-F238E27FC236}">
                <a16:creationId xmlns:a16="http://schemas.microsoft.com/office/drawing/2014/main" id="{A9CE5DF9-3DF4-3B40-A779-43347AEC4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61181" y="605529"/>
            <a:ext cx="3549107" cy="2663495"/>
          </a:xfrm>
          <a:prstGeom prst="rect">
            <a:avLst/>
          </a:prstGeom>
        </p:spPr>
      </p:pic>
      <p:pic>
        <p:nvPicPr>
          <p:cNvPr id="9" name="Obraz 8" descr="Obraz zawierający śnieg, zewnętrzne, niebo, pokryte&#10;&#10;Opis wygenerowany automatycznie">
            <a:extLst>
              <a:ext uri="{FF2B5EF4-FFF2-40B4-BE49-F238E27FC236}">
                <a16:creationId xmlns:a16="http://schemas.microsoft.com/office/drawing/2014/main" id="{C6BF9808-76FA-3846-9F43-BAD40A788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4" y="3662017"/>
            <a:ext cx="7135032" cy="3195983"/>
          </a:xfrm>
          <a:prstGeom prst="rect">
            <a:avLst/>
          </a:prstGeom>
        </p:spPr>
      </p:pic>
      <p:pic>
        <p:nvPicPr>
          <p:cNvPr id="11" name="Obraz 10" descr="Obraz zawierający trawa, zewnętrzne, roślina, kwiat&#10;&#10;Opis wygenerowany automatycznie">
            <a:extLst>
              <a:ext uri="{FF2B5EF4-FFF2-40B4-BE49-F238E27FC236}">
                <a16:creationId xmlns:a16="http://schemas.microsoft.com/office/drawing/2014/main" id="{143D321E-9AEB-9240-BA5B-540B76572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075" y="741017"/>
            <a:ext cx="2273300" cy="5080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0559A6A-3BEB-E34F-98ED-4A79CA41CCB2}"/>
              </a:ext>
            </a:extLst>
          </p:cNvPr>
          <p:cNvSpPr txBox="1"/>
          <p:nvPr/>
        </p:nvSpPr>
        <p:spPr>
          <a:xfrm>
            <a:off x="6696848" y="6141279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Szkoła Podstawowa nr 5 w ZSP 3 w Gliwicach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052B8D1-6CBA-8440-9ED0-CF5DD0D8DE66}"/>
              </a:ext>
            </a:extLst>
          </p:cNvPr>
          <p:cNvSpPr txBox="1"/>
          <p:nvPr/>
        </p:nvSpPr>
        <p:spPr>
          <a:xfrm>
            <a:off x="6696848" y="162723"/>
            <a:ext cx="6331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Ewa, SOSW nr 2 w Kutnie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9BE544E-C91A-734F-B4D3-93DBDCFB31DF}"/>
              </a:ext>
            </a:extLst>
          </p:cNvPr>
          <p:cNvSpPr txBox="1"/>
          <p:nvPr/>
        </p:nvSpPr>
        <p:spPr>
          <a:xfrm>
            <a:off x="-80147" y="1887463"/>
            <a:ext cx="3261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Filip, SOSW nr 2 w Kutnie</a:t>
            </a:r>
          </a:p>
        </p:txBody>
      </p:sp>
    </p:spTree>
    <p:extLst>
      <p:ext uri="{BB962C8B-B14F-4D97-AF65-F5344CB8AC3E}">
        <p14:creationId xmlns:p14="http://schemas.microsoft.com/office/powerpoint/2010/main" val="56805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8E032E-6F97-8347-B7A1-3B4509DC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drzewo, zewnętrzne, roślina, las&#10;&#10;Opis wygenerowany automatycznie">
            <a:extLst>
              <a:ext uri="{FF2B5EF4-FFF2-40B4-BE49-F238E27FC236}">
                <a16:creationId xmlns:a16="http://schemas.microsoft.com/office/drawing/2014/main" id="{125E9AF5-2EE4-4646-82B7-F0BD126E7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7520" y="362683"/>
            <a:ext cx="4116194" cy="4744893"/>
          </a:xfrm>
        </p:spPr>
      </p:pic>
      <p:pic>
        <p:nvPicPr>
          <p:cNvPr id="7" name="Obraz 6" descr="Obraz zawierający niebo, zewnętrzne, woda, przyroda&#10;&#10;Opis wygenerowany automatycznie">
            <a:extLst>
              <a:ext uri="{FF2B5EF4-FFF2-40B4-BE49-F238E27FC236}">
                <a16:creationId xmlns:a16="http://schemas.microsoft.com/office/drawing/2014/main" id="{4664272A-5A6D-4E4A-82B4-DD83D9039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98" y="166741"/>
            <a:ext cx="4477506" cy="3360230"/>
          </a:xfrm>
          <a:prstGeom prst="rect">
            <a:avLst/>
          </a:prstGeom>
        </p:spPr>
      </p:pic>
      <p:pic>
        <p:nvPicPr>
          <p:cNvPr id="9" name="Obraz 8" descr="Obraz zawierający zewnętrzne, skała, niebo, woda&#10;&#10;Opis wygenerowany automatycznie">
            <a:extLst>
              <a:ext uri="{FF2B5EF4-FFF2-40B4-BE49-F238E27FC236}">
                <a16:creationId xmlns:a16="http://schemas.microsoft.com/office/drawing/2014/main" id="{B1049B6F-FCCC-1340-B02A-859BAB2D6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05" y="3609596"/>
            <a:ext cx="4106316" cy="308166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4D4C962-449C-964A-8034-9F7DCAAD1440}"/>
              </a:ext>
            </a:extLst>
          </p:cNvPr>
          <p:cNvSpPr txBox="1"/>
          <p:nvPr/>
        </p:nvSpPr>
        <p:spPr>
          <a:xfrm>
            <a:off x="6075721" y="5595396"/>
            <a:ext cx="542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Jagoda, Szkoła Podstawowa nr 5 w Koszalinie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4509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CA2695-33F7-1B46-AB8A-A47C145E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endParaRPr lang="pl-PL" sz="3200"/>
          </a:p>
        </p:txBody>
      </p:sp>
      <p:pic>
        <p:nvPicPr>
          <p:cNvPr id="12" name="Symbol zastępczy zawartości 11" descr="Obraz zawierający trawa, zewnętrzne, ssak, brązowy&#10;&#10;Opis wygenerowany automatycznie">
            <a:extLst>
              <a:ext uri="{FF2B5EF4-FFF2-40B4-BE49-F238E27FC236}">
                <a16:creationId xmlns:a16="http://schemas.microsoft.com/office/drawing/2014/main" id="{7CC16344-7FC4-7644-9614-E04D942A7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86" y="1876615"/>
            <a:ext cx="4140200" cy="2327493"/>
          </a:xfrm>
        </p:spPr>
      </p:pic>
      <p:pic>
        <p:nvPicPr>
          <p:cNvPr id="9" name="Obraz 8" descr="Obraz zawierający drzewo, zewnętrzne, trawa, roślina&#10;&#10;Opis wygenerowany automatycznie">
            <a:extLst>
              <a:ext uri="{FF2B5EF4-FFF2-40B4-BE49-F238E27FC236}">
                <a16:creationId xmlns:a16="http://schemas.microsoft.com/office/drawing/2014/main" id="{8CD88EBA-F4B1-9847-B0C5-23E8DEF4E8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247093" y="577468"/>
            <a:ext cx="2713154" cy="5288032"/>
          </a:xfrm>
          <a:prstGeom prst="rect">
            <a:avLst/>
          </a:prstGeom>
        </p:spPr>
      </p:pic>
      <p:pic>
        <p:nvPicPr>
          <p:cNvPr id="7" name="Obraz 6" descr="Obraz zawierający drzewo, roślina&#10;&#10;Opis wygenerowany automatycznie">
            <a:extLst>
              <a:ext uri="{FF2B5EF4-FFF2-40B4-BE49-F238E27FC236}">
                <a16:creationId xmlns:a16="http://schemas.microsoft.com/office/drawing/2014/main" id="{D27F47AF-AB46-1543-A58E-94ECB2AA68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954" y="577468"/>
            <a:ext cx="2647024" cy="2598295"/>
          </a:xfrm>
          <a:prstGeom prst="rect">
            <a:avLst/>
          </a:prstGeom>
        </p:spPr>
      </p:pic>
      <p:pic>
        <p:nvPicPr>
          <p:cNvPr id="5" name="Symbol zastępczy zawartości 4" descr="Obraz zawierający roślina, zewnętrzne, liść&#10;&#10;Opis wygenerowany automatycznie">
            <a:extLst>
              <a:ext uri="{FF2B5EF4-FFF2-40B4-BE49-F238E27FC236}">
                <a16:creationId xmlns:a16="http://schemas.microsoft.com/office/drawing/2014/main" id="{C7A742F4-E170-9941-9143-F90328749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954" y="3383769"/>
            <a:ext cx="2647024" cy="25982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31590F2-19C2-2848-A2C6-905CE0F5C55A}"/>
              </a:ext>
            </a:extLst>
          </p:cNvPr>
          <p:cNvSpPr txBox="1"/>
          <p:nvPr/>
        </p:nvSpPr>
        <p:spPr>
          <a:xfrm>
            <a:off x="5931773" y="6073506"/>
            <a:ext cx="607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Jakub, Szkoła Podstawowa nr 5 w ZSP 3 w Gliwicach</a:t>
            </a:r>
          </a:p>
          <a:p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DA479E6-8318-074A-A320-D6B111DE999B}"/>
              </a:ext>
            </a:extLst>
          </p:cNvPr>
          <p:cNvSpPr txBox="1"/>
          <p:nvPr/>
        </p:nvSpPr>
        <p:spPr>
          <a:xfrm>
            <a:off x="795793" y="4533283"/>
            <a:ext cx="427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Justyna, Szkoła Podstawowa nr 5 w ZSP 3 w Gliwicach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6004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2C3C83-7B15-864B-BB81-7EA11ED2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Obraz zawierający góra, zewnętrzne, niebo, przyroda&#10;&#10;Opis wygenerowany automatycznie">
            <a:extLst>
              <a:ext uri="{FF2B5EF4-FFF2-40B4-BE49-F238E27FC236}">
                <a16:creationId xmlns:a16="http://schemas.microsoft.com/office/drawing/2014/main" id="{8943D414-64E7-5F4E-8D80-9FD53934D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7767" y="283845"/>
            <a:ext cx="3378200" cy="2540000"/>
          </a:xfrm>
        </p:spPr>
      </p:pic>
      <p:pic>
        <p:nvPicPr>
          <p:cNvPr id="7" name="Obraz 6" descr="Obraz zawierający drzewo, zewnętrzne, niebo, woda&#10;&#10;Opis wygenerowany automatycznie">
            <a:extLst>
              <a:ext uri="{FF2B5EF4-FFF2-40B4-BE49-F238E27FC236}">
                <a16:creationId xmlns:a16="http://schemas.microsoft.com/office/drawing/2014/main" id="{22295225-D9C9-1640-A218-17F3C8988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08" y="470261"/>
            <a:ext cx="5065887" cy="3801791"/>
          </a:xfrm>
          <a:prstGeom prst="rect">
            <a:avLst/>
          </a:prstGeom>
        </p:spPr>
      </p:pic>
      <p:pic>
        <p:nvPicPr>
          <p:cNvPr id="9" name="Obraz 8" descr="Obraz zawierający woda, zewnętrzne, ssak wodny, ssak&#10;&#10;Opis wygenerowany automatycznie">
            <a:extLst>
              <a:ext uri="{FF2B5EF4-FFF2-40B4-BE49-F238E27FC236}">
                <a16:creationId xmlns:a16="http://schemas.microsoft.com/office/drawing/2014/main" id="{7FAF150D-268E-3041-BD42-A429370234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332" y="3686258"/>
            <a:ext cx="5954427" cy="288789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B92A4AB-A244-1346-BDC1-E1EF8DACEEAB}"/>
              </a:ext>
            </a:extLst>
          </p:cNvPr>
          <p:cNvSpPr txBox="1"/>
          <p:nvPr/>
        </p:nvSpPr>
        <p:spPr>
          <a:xfrm>
            <a:off x="0" y="4427651"/>
            <a:ext cx="6331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latin typeface="+mj-lt"/>
              </a:rPr>
              <a:t>Karolina</a:t>
            </a:r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, SOSW nr 2 w Kutnie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4668673-89F2-304E-BD71-61CD0C347EB2}"/>
              </a:ext>
            </a:extLst>
          </p:cNvPr>
          <p:cNvSpPr txBox="1"/>
          <p:nvPr/>
        </p:nvSpPr>
        <p:spPr>
          <a:xfrm>
            <a:off x="5887332" y="2946230"/>
            <a:ext cx="6331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latin typeface="+mj-lt"/>
              </a:rPr>
              <a:t>Karolina, Szkoła Podstawowa nr 107 w Krakowie</a:t>
            </a:r>
            <a:endParaRPr lang="pl-PL" i="1" dirty="0">
              <a:solidFill>
                <a:srgbClr val="262626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248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9385FD-63B7-AA46-BCF5-5BC519ED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Piotr, SP 107 w Krakowie">
            <a:extLst>
              <a:ext uri="{FF2B5EF4-FFF2-40B4-BE49-F238E27FC236}">
                <a16:creationId xmlns:a16="http://schemas.microsoft.com/office/drawing/2014/main" id="{9A4F2397-DA89-A749-926E-54C8E397F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88" y="550640"/>
            <a:ext cx="5667953" cy="3778250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C4391A3-1805-FF47-A381-86EDA86DADE9}"/>
              </a:ext>
            </a:extLst>
          </p:cNvPr>
          <p:cNvSpPr txBox="1"/>
          <p:nvPr/>
        </p:nvSpPr>
        <p:spPr>
          <a:xfrm>
            <a:off x="1371601" y="4402360"/>
            <a:ext cx="605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Piotr, Szkoła Podstawowa nr 107 z Oddziałami Integracyjnymi w Krakowie</a:t>
            </a:r>
          </a:p>
        </p:txBody>
      </p:sp>
      <p:pic>
        <p:nvPicPr>
          <p:cNvPr id="10" name="Obraz 9" descr="Obraz zawierający zewnętrzne, drzewo, rzeka, przyroda&#10;&#10;Opis wygenerowany automatycznie">
            <a:extLst>
              <a:ext uri="{FF2B5EF4-FFF2-40B4-BE49-F238E27FC236}">
                <a16:creationId xmlns:a16="http://schemas.microsoft.com/office/drawing/2014/main" id="{71CBADAA-2F1D-0B4A-B2D2-4C2637C5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299" y="815530"/>
            <a:ext cx="4681552" cy="351336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FD40991-D45B-3748-9AA1-25BA70E8C1FC}"/>
              </a:ext>
            </a:extLst>
          </p:cNvPr>
          <p:cNvSpPr txBox="1"/>
          <p:nvPr/>
        </p:nvSpPr>
        <p:spPr>
          <a:xfrm>
            <a:off x="7258299" y="4621427"/>
            <a:ext cx="4681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Amelia, Szkoła Podstawowa nr 7 w Poznaniu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7486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C7B7C1-A26D-C04F-80D0-F1692B3C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grzyb, wewnątrz&#10;&#10;Opis wygenerowany automatycznie">
            <a:extLst>
              <a:ext uri="{FF2B5EF4-FFF2-40B4-BE49-F238E27FC236}">
                <a16:creationId xmlns:a16="http://schemas.microsoft.com/office/drawing/2014/main" id="{CB171583-73A7-B44C-9E5B-8E5065F42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012" y="1045944"/>
            <a:ext cx="5037666" cy="3778250"/>
          </a:xfrm>
        </p:spPr>
      </p:pic>
      <p:pic>
        <p:nvPicPr>
          <p:cNvPr id="7" name="Obraz 6" descr="Obraz zawierający trawa, zewnętrzne, obiekt na zewnątrz, drewno&#10;&#10;Opis wygenerowany automatycznie">
            <a:extLst>
              <a:ext uri="{FF2B5EF4-FFF2-40B4-BE49-F238E27FC236}">
                <a16:creationId xmlns:a16="http://schemas.microsoft.com/office/drawing/2014/main" id="{0EBA1720-8C1A-F446-A986-9670C8640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391" y="3172988"/>
            <a:ext cx="2756259" cy="3675012"/>
          </a:xfrm>
          <a:prstGeom prst="rect">
            <a:avLst/>
          </a:prstGeom>
        </p:spPr>
      </p:pic>
      <p:pic>
        <p:nvPicPr>
          <p:cNvPr id="9" name="Obraz 8" descr="Obraz zawierający drzewo, trawa, zewnętrzne, ssak&#10;&#10;Opis wygenerowany automatycznie">
            <a:extLst>
              <a:ext uri="{FF2B5EF4-FFF2-40B4-BE49-F238E27FC236}">
                <a16:creationId xmlns:a16="http://schemas.microsoft.com/office/drawing/2014/main" id="{B11D69CE-DE56-9446-887D-63A1A090E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88" y="210403"/>
            <a:ext cx="3378200" cy="2540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3BD4B58-8734-1A41-8919-D8B569C63013}"/>
              </a:ext>
            </a:extLst>
          </p:cNvPr>
          <p:cNvSpPr txBox="1"/>
          <p:nvPr/>
        </p:nvSpPr>
        <p:spPr>
          <a:xfrm>
            <a:off x="437382" y="2750403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Kuba, Szkoła Podstawowa nr 5 w ZSP 3 w Gliwicach</a:t>
            </a:r>
          </a:p>
        </p:txBody>
      </p:sp>
    </p:spTree>
    <p:extLst>
      <p:ext uri="{BB962C8B-B14F-4D97-AF65-F5344CB8AC3E}">
        <p14:creationId xmlns:p14="http://schemas.microsoft.com/office/powerpoint/2010/main" val="2216545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AB499E-3819-4B46-899F-22A5F9D0D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zachód słońca, chmury, nocne niebo&#10;&#10;Opis wygenerowany automatycznie">
            <a:extLst>
              <a:ext uri="{FF2B5EF4-FFF2-40B4-BE49-F238E27FC236}">
                <a16:creationId xmlns:a16="http://schemas.microsoft.com/office/drawing/2014/main" id="{BC924D10-0552-174B-9DA8-DC2CA377A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388" y="369996"/>
            <a:ext cx="3137184" cy="5863894"/>
          </a:xfrm>
        </p:spPr>
      </p:pic>
      <p:pic>
        <p:nvPicPr>
          <p:cNvPr id="7" name="Obraz 6" descr="Obraz zawierający zewnętrzne, śnieg, przyroda, dzień&#10;&#10;Opis wygenerowany automatycznie">
            <a:extLst>
              <a:ext uri="{FF2B5EF4-FFF2-40B4-BE49-F238E27FC236}">
                <a16:creationId xmlns:a16="http://schemas.microsoft.com/office/drawing/2014/main" id="{DF38BE79-FFA9-F54E-913A-7AD95EBA1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55" y="521153"/>
            <a:ext cx="7073900" cy="3810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63FE655-26B6-5746-8DF4-70EE6BA5699A}"/>
              </a:ext>
            </a:extLst>
          </p:cNvPr>
          <p:cNvSpPr txBox="1"/>
          <p:nvPr/>
        </p:nvSpPr>
        <p:spPr>
          <a:xfrm>
            <a:off x="4289655" y="4768335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Klaudia, Szkoła Podstawowa w Nowej Białej</a:t>
            </a:r>
          </a:p>
        </p:txBody>
      </p:sp>
    </p:spTree>
    <p:extLst>
      <p:ext uri="{BB962C8B-B14F-4D97-AF65-F5344CB8AC3E}">
        <p14:creationId xmlns:p14="http://schemas.microsoft.com/office/powerpoint/2010/main" val="328430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7CB65F-1CF5-D747-9042-2271CF1C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&#10;&#10;Opis wygenerowany automatycznie">
            <a:extLst>
              <a:ext uri="{FF2B5EF4-FFF2-40B4-BE49-F238E27FC236}">
                <a16:creationId xmlns:a16="http://schemas.microsoft.com/office/drawing/2014/main" id="{7938C414-267D-2F49-8163-ED7FB54E0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4531" y="606379"/>
            <a:ext cx="3778250" cy="283545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0727AF-F059-6141-A5F8-A3F85CDBC2D1}"/>
              </a:ext>
            </a:extLst>
          </p:cNvPr>
          <p:cNvSpPr txBox="1"/>
          <p:nvPr/>
        </p:nvSpPr>
        <p:spPr>
          <a:xfrm>
            <a:off x="0" y="4033029"/>
            <a:ext cx="6331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latin typeface="+mj-lt"/>
              </a:rPr>
              <a:t>Karol</a:t>
            </a:r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, SOSW nr 2 w Kutnie</a:t>
            </a:r>
          </a:p>
        </p:txBody>
      </p:sp>
      <p:pic>
        <p:nvPicPr>
          <p:cNvPr id="8" name="Obraz 7" descr="Obraz zawierający przyroda, zachód słońca&#10;&#10;Opis wygenerowany automatycznie">
            <a:extLst>
              <a:ext uri="{FF2B5EF4-FFF2-40B4-BE49-F238E27FC236}">
                <a16:creationId xmlns:a16="http://schemas.microsoft.com/office/drawing/2014/main" id="{D677FF18-9AA0-E848-AC27-B9A22C24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06" y="849086"/>
            <a:ext cx="2839163" cy="4258745"/>
          </a:xfrm>
          <a:prstGeom prst="rect">
            <a:avLst/>
          </a:prstGeom>
        </p:spPr>
      </p:pic>
      <p:pic>
        <p:nvPicPr>
          <p:cNvPr id="10" name="Obraz 9" descr="Obraz zawierający tekst, roślina&#10;&#10;Opis wygenerowany automatycznie">
            <a:extLst>
              <a:ext uri="{FF2B5EF4-FFF2-40B4-BE49-F238E27FC236}">
                <a16:creationId xmlns:a16="http://schemas.microsoft.com/office/drawing/2014/main" id="{3677870E-1C42-B844-B9A2-B10BDF05F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449" y="849086"/>
            <a:ext cx="2839163" cy="425874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7A006C9-AA50-4844-9928-3D78FAE86271}"/>
              </a:ext>
            </a:extLst>
          </p:cNvPr>
          <p:cNvSpPr txBox="1"/>
          <p:nvPr/>
        </p:nvSpPr>
        <p:spPr>
          <a:xfrm>
            <a:off x="5811977" y="5332807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Marcel, Szkoła Podstawowa nr 40 w Gdańsku</a:t>
            </a:r>
          </a:p>
        </p:txBody>
      </p:sp>
    </p:spTree>
    <p:extLst>
      <p:ext uri="{BB962C8B-B14F-4D97-AF65-F5344CB8AC3E}">
        <p14:creationId xmlns:p14="http://schemas.microsoft.com/office/powerpoint/2010/main" val="7082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963E67-A2B8-614D-8D8A-324784EC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wad&#10;&#10;Opis wygenerowany automatycznie">
            <a:extLst>
              <a:ext uri="{FF2B5EF4-FFF2-40B4-BE49-F238E27FC236}">
                <a16:creationId xmlns:a16="http://schemas.microsoft.com/office/drawing/2014/main" id="{802B7BA4-8996-3B42-B235-5F1648D89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089" y="3717925"/>
            <a:ext cx="2143262" cy="1428841"/>
          </a:xfrm>
        </p:spPr>
      </p:pic>
      <p:pic>
        <p:nvPicPr>
          <p:cNvPr id="7" name="Obraz 6" descr="Obraz zawierający zewnętrzne, podłoże, jeż, ssak&#10;&#10;Opis wygenerowany automatycznie">
            <a:extLst>
              <a:ext uri="{FF2B5EF4-FFF2-40B4-BE49-F238E27FC236}">
                <a16:creationId xmlns:a16="http://schemas.microsoft.com/office/drawing/2014/main" id="{39F59497-0366-9C4D-9904-9078760E2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725" y="465462"/>
            <a:ext cx="3657599" cy="2438400"/>
          </a:xfrm>
          <a:prstGeom prst="rect">
            <a:avLst/>
          </a:prstGeom>
        </p:spPr>
      </p:pic>
      <p:pic>
        <p:nvPicPr>
          <p:cNvPr id="9" name="Obraz 8" descr="Obraz zawierający trawa&#10;&#10;Opis wygenerowany automatycznie">
            <a:extLst>
              <a:ext uri="{FF2B5EF4-FFF2-40B4-BE49-F238E27FC236}">
                <a16:creationId xmlns:a16="http://schemas.microsoft.com/office/drawing/2014/main" id="{F2559EB5-434E-0648-A4AA-404E541C0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187" y="3095038"/>
            <a:ext cx="1783075" cy="2674613"/>
          </a:xfrm>
          <a:prstGeom prst="rect">
            <a:avLst/>
          </a:prstGeom>
        </p:spPr>
      </p:pic>
      <p:pic>
        <p:nvPicPr>
          <p:cNvPr id="11" name="Obraz 10" descr="Obraz zawierający woda, niebo, zewnętrzne, łódź&#10;&#10;Opis wygenerowany automatycznie">
            <a:extLst>
              <a:ext uri="{FF2B5EF4-FFF2-40B4-BE49-F238E27FC236}">
                <a16:creationId xmlns:a16="http://schemas.microsoft.com/office/drawing/2014/main" id="{1BFAE59D-57B6-AE45-8CB7-F820985DFA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06" y="266897"/>
            <a:ext cx="3657600" cy="5486400"/>
          </a:xfrm>
          <a:prstGeom prst="rect">
            <a:avLst/>
          </a:prstGeom>
        </p:spPr>
      </p:pic>
      <p:pic>
        <p:nvPicPr>
          <p:cNvPr id="13" name="Obraz 12" descr="Obraz zawierający drzewo, zielony, roślina, otoczone&#10;&#10;Opis wygenerowany automatycznie">
            <a:extLst>
              <a:ext uri="{FF2B5EF4-FFF2-40B4-BE49-F238E27FC236}">
                <a16:creationId xmlns:a16="http://schemas.microsoft.com/office/drawing/2014/main" id="{B5295F21-0815-D745-9F82-23CAF54E04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713" y="266897"/>
            <a:ext cx="3657600" cy="54864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29FFE54-4CFC-594F-99E3-17EE56852277}"/>
              </a:ext>
            </a:extLst>
          </p:cNvPr>
          <p:cNvSpPr txBox="1"/>
          <p:nvPr/>
        </p:nvSpPr>
        <p:spPr>
          <a:xfrm>
            <a:off x="3187284" y="5956188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Lena, Szkoła Podstawowa nr 40 w Gdańsku</a:t>
            </a:r>
          </a:p>
        </p:txBody>
      </p:sp>
    </p:spTree>
    <p:extLst>
      <p:ext uri="{BB962C8B-B14F-4D97-AF65-F5344CB8AC3E}">
        <p14:creationId xmlns:p14="http://schemas.microsoft.com/office/powerpoint/2010/main" val="532719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023950-5537-7A42-9B9F-DD27748A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góra, niebo, przyroda&#10;&#10;Opis wygenerowany automatycznie">
            <a:extLst>
              <a:ext uri="{FF2B5EF4-FFF2-40B4-BE49-F238E27FC236}">
                <a16:creationId xmlns:a16="http://schemas.microsoft.com/office/drawing/2014/main" id="{05571E27-A4DD-0C4C-852E-54CE8BCDB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680" y="297999"/>
            <a:ext cx="2642615" cy="3705406"/>
          </a:xfrm>
        </p:spPr>
      </p:pic>
      <p:pic>
        <p:nvPicPr>
          <p:cNvPr id="7" name="Obraz 6" descr="Obraz zawierający kwiat, roślina, warzywo, świeże&#10;&#10;Opis wygenerowany automatycznie">
            <a:extLst>
              <a:ext uri="{FF2B5EF4-FFF2-40B4-BE49-F238E27FC236}">
                <a16:creationId xmlns:a16="http://schemas.microsoft.com/office/drawing/2014/main" id="{4AC411D3-52B9-8946-8AD0-35177615AC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51632"/>
            <a:ext cx="3657600" cy="5486400"/>
          </a:xfrm>
          <a:prstGeom prst="rect">
            <a:avLst/>
          </a:prstGeom>
        </p:spPr>
      </p:pic>
      <p:pic>
        <p:nvPicPr>
          <p:cNvPr id="9" name="Obraz 8" descr="Obraz zawierający śnieg, zewnętrzne, niebo, przyroda&#10;&#10;Opis wygenerowany automatycznie">
            <a:extLst>
              <a:ext uri="{FF2B5EF4-FFF2-40B4-BE49-F238E27FC236}">
                <a16:creationId xmlns:a16="http://schemas.microsoft.com/office/drawing/2014/main" id="{D044F777-E00F-8249-862F-7903B1E81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575" y="369710"/>
            <a:ext cx="4248895" cy="3043984"/>
          </a:xfrm>
          <a:prstGeom prst="rect">
            <a:avLst/>
          </a:prstGeom>
        </p:spPr>
      </p:pic>
      <p:pic>
        <p:nvPicPr>
          <p:cNvPr id="11" name="Obraz 10" descr="Obraz zawierający grzyb, roślina, borowik&#10;&#10;Opis wygenerowany automatycznie">
            <a:extLst>
              <a:ext uri="{FF2B5EF4-FFF2-40B4-BE49-F238E27FC236}">
                <a16:creationId xmlns:a16="http://schemas.microsoft.com/office/drawing/2014/main" id="{C7078AD6-A01A-964F-84A0-2DC3140EF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019" y="3878244"/>
            <a:ext cx="1967962" cy="2951943"/>
          </a:xfrm>
          <a:prstGeom prst="rect">
            <a:avLst/>
          </a:prstGeom>
        </p:spPr>
      </p:pic>
      <p:pic>
        <p:nvPicPr>
          <p:cNvPr id="14" name="Obraz 13" descr="Obraz zawierający przyroda, tęcza, chmura, chmury&#10;&#10;Opis wygenerowany automatycznie">
            <a:extLst>
              <a:ext uri="{FF2B5EF4-FFF2-40B4-BE49-F238E27FC236}">
                <a16:creationId xmlns:a16="http://schemas.microsoft.com/office/drawing/2014/main" id="{45583414-D824-6B49-8743-EE1FCFAE6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551" y="3739805"/>
            <a:ext cx="4266061" cy="284404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0A13551-27D2-614E-8C89-31ED2BA84815}"/>
              </a:ext>
            </a:extLst>
          </p:cNvPr>
          <p:cNvSpPr txBox="1"/>
          <p:nvPr/>
        </p:nvSpPr>
        <p:spPr>
          <a:xfrm>
            <a:off x="0" y="5992432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Maja, Szkoła Podstawowa nr 40 w Gdańsku</a:t>
            </a:r>
          </a:p>
        </p:txBody>
      </p:sp>
    </p:spTree>
    <p:extLst>
      <p:ext uri="{BB962C8B-B14F-4D97-AF65-F5344CB8AC3E}">
        <p14:creationId xmlns:p14="http://schemas.microsoft.com/office/powerpoint/2010/main" val="341181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2A15B4-A295-5946-8A4B-22A84422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niebo, przyroda, brud&#10;&#10;Opis wygenerowany automatycznie">
            <a:extLst>
              <a:ext uri="{FF2B5EF4-FFF2-40B4-BE49-F238E27FC236}">
                <a16:creationId xmlns:a16="http://schemas.microsoft.com/office/drawing/2014/main" id="{2492E0F5-1AEE-E44E-B4D1-1DA5175EE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768" y="509451"/>
            <a:ext cx="3851744" cy="2567829"/>
          </a:xfrm>
        </p:spPr>
      </p:pic>
      <p:pic>
        <p:nvPicPr>
          <p:cNvPr id="7" name="Obraz 6" descr="Obraz zawierający woda, zewnętrzne, przyroda, brzeg&#10;&#10;Opis wygenerowany automatycznie">
            <a:extLst>
              <a:ext uri="{FF2B5EF4-FFF2-40B4-BE49-F238E27FC236}">
                <a16:creationId xmlns:a16="http://schemas.microsoft.com/office/drawing/2014/main" id="{E6B22D7B-C4B5-4441-83A6-BD90E798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377" y="3472320"/>
            <a:ext cx="2138457" cy="3207686"/>
          </a:xfrm>
          <a:prstGeom prst="rect">
            <a:avLst/>
          </a:prstGeom>
        </p:spPr>
      </p:pic>
      <p:pic>
        <p:nvPicPr>
          <p:cNvPr id="9" name="Obraz 8" descr="Obraz zawierający trawa, zewnętrzne, grzyb, siano&#10;&#10;Opis wygenerowany automatycznie">
            <a:extLst>
              <a:ext uri="{FF2B5EF4-FFF2-40B4-BE49-F238E27FC236}">
                <a16:creationId xmlns:a16="http://schemas.microsoft.com/office/drawing/2014/main" id="{8D89D261-5898-FA45-A735-EC9400562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65" y="276273"/>
            <a:ext cx="3311486" cy="496722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FF0EB2-D03A-D242-982D-F9E8902A54FF}"/>
              </a:ext>
            </a:extLst>
          </p:cNvPr>
          <p:cNvSpPr txBox="1"/>
          <p:nvPr/>
        </p:nvSpPr>
        <p:spPr>
          <a:xfrm>
            <a:off x="4921431" y="3114024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Marcin, Szkoła Podstawowa nr 40 w Gdańsku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2624B17-2C81-344E-A82F-283016F6D492}"/>
              </a:ext>
            </a:extLst>
          </p:cNvPr>
          <p:cNvSpPr txBox="1"/>
          <p:nvPr/>
        </p:nvSpPr>
        <p:spPr>
          <a:xfrm>
            <a:off x="1867988" y="5478682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Lena, Szkoła Podstawowa nr 40 w Gdańsku</a:t>
            </a:r>
          </a:p>
        </p:txBody>
      </p:sp>
    </p:spTree>
    <p:extLst>
      <p:ext uri="{BB962C8B-B14F-4D97-AF65-F5344CB8AC3E}">
        <p14:creationId xmlns:p14="http://schemas.microsoft.com/office/powerpoint/2010/main" val="3051482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AC56F6-1804-924C-A4E6-0C1D7BD7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wad, niebieski&#10;&#10;Opis wygenerowany automatycznie">
            <a:extLst>
              <a:ext uri="{FF2B5EF4-FFF2-40B4-BE49-F238E27FC236}">
                <a16:creationId xmlns:a16="http://schemas.microsoft.com/office/drawing/2014/main" id="{21C07A9E-B40A-AD48-A491-CEE69067F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768" y="3164110"/>
            <a:ext cx="4572000" cy="3365500"/>
          </a:xfrm>
        </p:spPr>
      </p:pic>
      <p:pic>
        <p:nvPicPr>
          <p:cNvPr id="7" name="Obraz 6" descr="Obraz zawierający drzewo, zewnętrzne, podłoże, roślina&#10;&#10;Opis wygenerowany automatycznie">
            <a:extLst>
              <a:ext uri="{FF2B5EF4-FFF2-40B4-BE49-F238E27FC236}">
                <a16:creationId xmlns:a16="http://schemas.microsoft.com/office/drawing/2014/main" id="{5CDEA098-039C-0841-8329-C070C1E1B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294" y="187175"/>
            <a:ext cx="2764179" cy="4765826"/>
          </a:xfrm>
          <a:prstGeom prst="rect">
            <a:avLst/>
          </a:prstGeom>
        </p:spPr>
      </p:pic>
      <p:pic>
        <p:nvPicPr>
          <p:cNvPr id="9" name="Obraz 8" descr="Obraz zawierający niebo, trawa, zewnętrzne, równina&#10;&#10;Opis wygenerowany automatycznie">
            <a:extLst>
              <a:ext uri="{FF2B5EF4-FFF2-40B4-BE49-F238E27FC236}">
                <a16:creationId xmlns:a16="http://schemas.microsoft.com/office/drawing/2014/main" id="{C7D43281-8BC6-A342-AF66-32732A529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03" y="182525"/>
            <a:ext cx="2348041" cy="4841322"/>
          </a:xfrm>
          <a:prstGeom prst="rect">
            <a:avLst/>
          </a:prstGeom>
        </p:spPr>
      </p:pic>
      <p:pic>
        <p:nvPicPr>
          <p:cNvPr id="11" name="Obraz 10" descr="Obraz zawierający woda, zewnętrzne, niebo, przyroda&#10;&#10;Opis wygenerowany automatycznie">
            <a:extLst>
              <a:ext uri="{FF2B5EF4-FFF2-40B4-BE49-F238E27FC236}">
                <a16:creationId xmlns:a16="http://schemas.microsoft.com/office/drawing/2014/main" id="{BE2D8618-7E3F-7E41-A08B-372A6B226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562" y="182525"/>
            <a:ext cx="5219700" cy="2540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FF8BBEC-5BB5-BC49-B9EA-075B1357D42B}"/>
              </a:ext>
            </a:extLst>
          </p:cNvPr>
          <p:cNvSpPr txBox="1"/>
          <p:nvPr/>
        </p:nvSpPr>
        <p:spPr>
          <a:xfrm>
            <a:off x="941881" y="5460782"/>
            <a:ext cx="6386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Mateusz, Szkoła Podstawowa nr 5 w ZSP 3 w Gliwicach</a:t>
            </a:r>
          </a:p>
        </p:txBody>
      </p:sp>
    </p:spTree>
    <p:extLst>
      <p:ext uri="{BB962C8B-B14F-4D97-AF65-F5344CB8AC3E}">
        <p14:creationId xmlns:p14="http://schemas.microsoft.com/office/powerpoint/2010/main" val="3365895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264A84D-7F7E-42E5-B9DD-34AA0B7E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5A06BB0-11B3-2B43-AB10-7F2B9DDD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AB0EB9-1A40-4EA1-B129-709AA2CD9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B14EBE2-486B-7573-3475-18B5204B0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209863"/>
            <a:ext cx="4925143" cy="621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i="1" dirty="0">
                <a:solidFill>
                  <a:srgbClr val="262626"/>
                </a:solidFill>
              </a:rPr>
              <a:t>Michał, Szkoła Podstawowa nr 5 w ZSP 3 w Gliwicach</a:t>
            </a:r>
          </a:p>
        </p:txBody>
      </p:sp>
      <p:pic>
        <p:nvPicPr>
          <p:cNvPr id="5" name="Symbol zastępczy zawartości 4" descr="Obraz zawierający zewnętrzne, woda, plaża, sieweczka&#10;&#10;Opis wygenerowany automatycznie">
            <a:extLst>
              <a:ext uri="{FF2B5EF4-FFF2-40B4-BE49-F238E27FC236}">
                <a16:creationId xmlns:a16="http://schemas.microsoft.com/office/drawing/2014/main" id="{A54E1AE7-CC53-2A4E-9863-1B803C3D39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497" y="645105"/>
            <a:ext cx="4102336" cy="3012495"/>
          </a:xfrm>
          <a:prstGeom prst="rect">
            <a:avLst/>
          </a:prstGeom>
        </p:spPr>
      </p:pic>
      <p:pic>
        <p:nvPicPr>
          <p:cNvPr id="7" name="Obraz 6" descr="Obraz zawierający jaszczurka, gad, podłoże, kamień&#10;&#10;Opis wygenerowany automatycznie">
            <a:extLst>
              <a:ext uri="{FF2B5EF4-FFF2-40B4-BE49-F238E27FC236}">
                <a16:creationId xmlns:a16="http://schemas.microsoft.com/office/drawing/2014/main" id="{20F71ACE-C22B-CE4F-ABEC-4DEEF2E30D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06797" y="3839014"/>
            <a:ext cx="2134082" cy="2000678"/>
          </a:xfrm>
          <a:prstGeom prst="rect">
            <a:avLst/>
          </a:prstGeom>
        </p:spPr>
      </p:pic>
      <p:pic>
        <p:nvPicPr>
          <p:cNvPr id="11" name="Obraz 10" descr="Obraz zawierający owad, podłoże&#10;&#10;Opis wygenerowany automatycznie">
            <a:extLst>
              <a:ext uri="{FF2B5EF4-FFF2-40B4-BE49-F238E27FC236}">
                <a16:creationId xmlns:a16="http://schemas.microsoft.com/office/drawing/2014/main" id="{208192EB-6B99-2C40-A25B-0520CAB6B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08453" y="3839014"/>
            <a:ext cx="2134082" cy="2000678"/>
          </a:xfrm>
          <a:prstGeom prst="rect">
            <a:avLst/>
          </a:prstGeom>
        </p:spPr>
      </p:pic>
      <p:pic>
        <p:nvPicPr>
          <p:cNvPr id="9" name="Obraz 8" descr="Obraz zawierający stawonogi, bezkręgowce, pająk&#10;&#10;Opis wygenerowany automatycznie">
            <a:extLst>
              <a:ext uri="{FF2B5EF4-FFF2-40B4-BE49-F238E27FC236}">
                <a16:creationId xmlns:a16="http://schemas.microsoft.com/office/drawing/2014/main" id="{5A889285-98C9-C34B-BC13-27AE42DE07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62354" y="1962594"/>
            <a:ext cx="5259998" cy="2631084"/>
          </a:xfrm>
          <a:prstGeom prst="rect">
            <a:avLst/>
          </a:prstGeom>
        </p:spPr>
      </p:pic>
      <p:sp>
        <p:nvSpPr>
          <p:cNvPr id="22" name="Freeform 11">
            <a:extLst>
              <a:ext uri="{FF2B5EF4-FFF2-40B4-BE49-F238E27FC236}">
                <a16:creationId xmlns:a16="http://schemas.microsoft.com/office/drawing/2014/main" id="{AF67D081-FD42-4C44-AA53-2FB802001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az 12" descr="Obraz zawierający woda, zewnętrzne, niebo, rzeka&#10;&#10;Opis wygenerowany automatycznie">
            <a:extLst>
              <a:ext uri="{FF2B5EF4-FFF2-40B4-BE49-F238E27FC236}">
                <a16:creationId xmlns:a16="http://schemas.microsoft.com/office/drawing/2014/main" id="{2E59697F-F590-264C-BF56-FA37B81C4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48" y="1275053"/>
            <a:ext cx="4480560" cy="3414491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04F5C61-41C1-314E-A0EE-292116227958}"/>
              </a:ext>
            </a:extLst>
          </p:cNvPr>
          <p:cNvSpPr txBox="1"/>
          <p:nvPr/>
        </p:nvSpPr>
        <p:spPr>
          <a:xfrm>
            <a:off x="283857" y="4932653"/>
            <a:ext cx="4480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Martyna, </a:t>
            </a:r>
            <a:r>
              <a:rPr lang="pl-PL" i="1" dirty="0"/>
              <a:t>Szkoła Podstawowa nr 7 w Poznaniu</a:t>
            </a:r>
          </a:p>
          <a:p>
            <a:endParaRPr lang="pl-PL" i="1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7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26B5F5-B772-4F48-BCFD-3556F401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drzewo, zewnętrzne, las, roślina&#10;&#10;Opis wygenerowany automatycznie">
            <a:extLst>
              <a:ext uri="{FF2B5EF4-FFF2-40B4-BE49-F238E27FC236}">
                <a16:creationId xmlns:a16="http://schemas.microsoft.com/office/drawing/2014/main" id="{199AC30B-8EC0-CA45-89C9-A40ED9559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640" y="566376"/>
            <a:ext cx="2833687" cy="3778250"/>
          </a:xfrm>
        </p:spPr>
      </p:pic>
      <p:pic>
        <p:nvPicPr>
          <p:cNvPr id="7" name="Obraz 6" descr="Obraz zawierający drzewo, zewnętrzne, las, zalesiony&#10;&#10;Opis wygenerowany automatycznie">
            <a:extLst>
              <a:ext uri="{FF2B5EF4-FFF2-40B4-BE49-F238E27FC236}">
                <a16:creationId xmlns:a16="http://schemas.microsoft.com/office/drawing/2014/main" id="{E27083CF-25E4-2441-836F-7F7F7F4D7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14" y="831850"/>
            <a:ext cx="4327030" cy="324730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4584328-3E28-EF4D-AB0A-47AF069FF770}"/>
              </a:ext>
            </a:extLst>
          </p:cNvPr>
          <p:cNvSpPr txBox="1"/>
          <p:nvPr/>
        </p:nvSpPr>
        <p:spPr>
          <a:xfrm>
            <a:off x="5397726" y="4768335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Nikola, Szkoła Podstawowa nr 7 w Poznaniu</a:t>
            </a:r>
          </a:p>
        </p:txBody>
      </p:sp>
      <p:pic>
        <p:nvPicPr>
          <p:cNvPr id="11" name="Obraz 10" descr="Obraz zawierający zewnętrzne, trawa, roślina&#10;&#10;Opis wygenerowany automatycznie">
            <a:extLst>
              <a:ext uri="{FF2B5EF4-FFF2-40B4-BE49-F238E27FC236}">
                <a16:creationId xmlns:a16="http://schemas.microsoft.com/office/drawing/2014/main" id="{BD2EBD6E-BE20-D040-A2CD-BA2777500F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73705" y="1927469"/>
            <a:ext cx="4953001" cy="2230816"/>
          </a:xfrm>
          <a:prstGeom prst="rect">
            <a:avLst/>
          </a:prstGeom>
        </p:spPr>
      </p:pic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5B101254-E265-4947-BD95-6F8DBA7EE112}"/>
              </a:ext>
            </a:extLst>
          </p:cNvPr>
          <p:cNvSpPr txBox="1">
            <a:spLocks/>
          </p:cNvSpPr>
          <p:nvPr/>
        </p:nvSpPr>
        <p:spPr>
          <a:xfrm>
            <a:off x="1170857" y="5612659"/>
            <a:ext cx="4925143" cy="621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1400" i="1" dirty="0">
                <a:solidFill>
                  <a:srgbClr val="262626"/>
                </a:solidFill>
              </a:rPr>
              <a:t>Ola, Szkoła Podstawowa nr 107 w Krakowie</a:t>
            </a:r>
          </a:p>
        </p:txBody>
      </p:sp>
    </p:spTree>
    <p:extLst>
      <p:ext uri="{BB962C8B-B14F-4D97-AF65-F5344CB8AC3E}">
        <p14:creationId xmlns:p14="http://schemas.microsoft.com/office/powerpoint/2010/main" val="3510916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667C0D-4B4C-804C-999A-9BFD9344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97302" cy="1280890"/>
          </a:xfrm>
        </p:spPr>
        <p:txBody>
          <a:bodyPr>
            <a:normAutofit/>
          </a:bodyPr>
          <a:lstStyle/>
          <a:p>
            <a:endParaRPr lang="pl-PL" sz="3200"/>
          </a:p>
        </p:txBody>
      </p:sp>
      <p:pic>
        <p:nvPicPr>
          <p:cNvPr id="14" name="Symbol zastępczy zawartości 13" descr="Obraz zawierający owoce, winogrono, świeże&#10;&#10;Opis wygenerowany automatycznie">
            <a:extLst>
              <a:ext uri="{FF2B5EF4-FFF2-40B4-BE49-F238E27FC236}">
                <a16:creationId xmlns:a16="http://schemas.microsoft.com/office/drawing/2014/main" id="{519876B7-E000-FC49-825E-266126467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687" y="1427172"/>
            <a:ext cx="4097337" cy="3074924"/>
          </a:xfrm>
        </p:spPr>
      </p:pic>
      <p:pic>
        <p:nvPicPr>
          <p:cNvPr id="7" name="Obraz 6" descr="Obraz zawierający zewnętrzne, podłoże, skała, grzyb&#10;&#10;Opis wygenerowany automatycznie">
            <a:extLst>
              <a:ext uri="{FF2B5EF4-FFF2-40B4-BE49-F238E27FC236}">
                <a16:creationId xmlns:a16="http://schemas.microsoft.com/office/drawing/2014/main" id="{FEC6E9B2-B208-224B-8B90-6E68AF527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3410" y="131924"/>
            <a:ext cx="5308534" cy="2944254"/>
          </a:xfrm>
          <a:prstGeom prst="rect">
            <a:avLst/>
          </a:prstGeom>
        </p:spPr>
      </p:pic>
      <p:pic>
        <p:nvPicPr>
          <p:cNvPr id="9" name="Obraz 8" descr="Obraz zawierający zewnętrzne, drewno&#10;&#10;Opis wygenerowany automatycznie">
            <a:extLst>
              <a:ext uri="{FF2B5EF4-FFF2-40B4-BE49-F238E27FC236}">
                <a16:creationId xmlns:a16="http://schemas.microsoft.com/office/drawing/2014/main" id="{69F00927-A3E3-1948-A16B-14512B4025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283234" y="3690167"/>
            <a:ext cx="2813004" cy="3167833"/>
          </a:xfrm>
          <a:prstGeom prst="rect">
            <a:avLst/>
          </a:prstGeom>
        </p:spPr>
      </p:pic>
      <p:pic>
        <p:nvPicPr>
          <p:cNvPr id="5" name="Symbol zastępczy zawartości 4" descr="Obraz zawierający zewnętrzne, grzyb, posiłek, muchomor&#10;&#10;Opis wygenerowany automatycznie">
            <a:extLst>
              <a:ext uri="{FF2B5EF4-FFF2-40B4-BE49-F238E27FC236}">
                <a16:creationId xmlns:a16="http://schemas.microsoft.com/office/drawing/2014/main" id="{DF6DF778-D222-D548-9C24-2E4B6BFE45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9378993" y="3690170"/>
            <a:ext cx="2813005" cy="316783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A7C24F6-9394-7847-A1EE-028F44264CB9}"/>
              </a:ext>
            </a:extLst>
          </p:cNvPr>
          <p:cNvSpPr txBox="1"/>
          <p:nvPr/>
        </p:nvSpPr>
        <p:spPr>
          <a:xfrm>
            <a:off x="5724651" y="3120112"/>
            <a:ext cx="6523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Patrycja, Szkoła Podstawowa nr 5 w ZSP 3 w Gliwicach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2B51F8B-8DF0-AB4B-ACDA-201C375264DE}"/>
              </a:ext>
            </a:extLst>
          </p:cNvPr>
          <p:cNvSpPr txBox="1"/>
          <p:nvPr/>
        </p:nvSpPr>
        <p:spPr>
          <a:xfrm>
            <a:off x="1172663" y="4658827"/>
            <a:ext cx="4827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Olek, Szkoła Podstawowa nr 5 w ZSP 3 w Gliwicach</a:t>
            </a:r>
          </a:p>
        </p:txBody>
      </p:sp>
    </p:spTree>
    <p:extLst>
      <p:ext uri="{BB962C8B-B14F-4D97-AF65-F5344CB8AC3E}">
        <p14:creationId xmlns:p14="http://schemas.microsoft.com/office/powerpoint/2010/main" val="1658695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5BA446-FE69-CB4D-94D0-2E2354AB6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góra, trawa, niebo&#10;&#10;Opis wygenerowany automatycznie">
            <a:extLst>
              <a:ext uri="{FF2B5EF4-FFF2-40B4-BE49-F238E27FC236}">
                <a16:creationId xmlns:a16="http://schemas.microsoft.com/office/drawing/2014/main" id="{2CF8FD2D-83A2-2D45-96CF-E97C1AD54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66" y="156519"/>
            <a:ext cx="5034518" cy="3778250"/>
          </a:xfrm>
        </p:spPr>
      </p:pic>
      <p:pic>
        <p:nvPicPr>
          <p:cNvPr id="7" name="Obraz 6" descr="Obraz zawierający trawa, zewnętrzne, drzewo, niebo&#10;&#10;Opis wygenerowany automatycznie">
            <a:extLst>
              <a:ext uri="{FF2B5EF4-FFF2-40B4-BE49-F238E27FC236}">
                <a16:creationId xmlns:a16="http://schemas.microsoft.com/office/drawing/2014/main" id="{F9FC8AD9-C0E7-394C-9E66-1A9695C9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256" y="360149"/>
            <a:ext cx="3039697" cy="4052929"/>
          </a:xfrm>
          <a:prstGeom prst="rect">
            <a:avLst/>
          </a:prstGeom>
        </p:spPr>
      </p:pic>
      <p:pic>
        <p:nvPicPr>
          <p:cNvPr id="9" name="Obraz 8" descr="Obraz zawierający woda, zewnętrzne, jezioro, krawędź&#10;&#10;Opis wygenerowany automatycznie">
            <a:extLst>
              <a:ext uri="{FF2B5EF4-FFF2-40B4-BE49-F238E27FC236}">
                <a16:creationId xmlns:a16="http://schemas.microsoft.com/office/drawing/2014/main" id="{1176F376-ABF7-7843-9EE0-709711E51A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184" y="2124676"/>
            <a:ext cx="3432604" cy="457680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BC1828D-AE6C-BE4C-ABE0-F9464F4F807D}"/>
              </a:ext>
            </a:extLst>
          </p:cNvPr>
          <p:cNvSpPr txBox="1"/>
          <p:nvPr/>
        </p:nvSpPr>
        <p:spPr>
          <a:xfrm>
            <a:off x="345989" y="4136691"/>
            <a:ext cx="4670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Adam, Szkoła Podstawowa nr 107 z Oddziałami Integracyjnymi w Krakowie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CFC3AE3-3970-694E-B5FC-8D29A8AA6AE0}"/>
              </a:ext>
            </a:extLst>
          </p:cNvPr>
          <p:cNvSpPr txBox="1"/>
          <p:nvPr/>
        </p:nvSpPr>
        <p:spPr>
          <a:xfrm>
            <a:off x="8636129" y="4677039"/>
            <a:ext cx="3432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Agata, Szkoła Podstawowa nr 107 z Oddziałami Integracyjnymi w Krakowie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8DE209D-D660-B744-804C-F9BDBD5A2BB7}"/>
              </a:ext>
            </a:extLst>
          </p:cNvPr>
          <p:cNvSpPr txBox="1"/>
          <p:nvPr/>
        </p:nvSpPr>
        <p:spPr>
          <a:xfrm>
            <a:off x="1717588" y="5600369"/>
            <a:ext cx="3299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Zespół Szkolno-Przedszkolny nr 3 w Rybniku</a:t>
            </a:r>
          </a:p>
        </p:txBody>
      </p:sp>
    </p:spTree>
    <p:extLst>
      <p:ext uri="{BB962C8B-B14F-4D97-AF65-F5344CB8AC3E}">
        <p14:creationId xmlns:p14="http://schemas.microsoft.com/office/powerpoint/2010/main" val="3536798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C1CA43-0A9B-964D-91A3-A634F28E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płot, niebo, zewnętrzne, pastwisko&#10;&#10;Opis wygenerowany automatycznie">
            <a:extLst>
              <a:ext uri="{FF2B5EF4-FFF2-40B4-BE49-F238E27FC236}">
                <a16:creationId xmlns:a16="http://schemas.microsoft.com/office/drawing/2014/main" id="{7E3361B7-52B5-E14F-8A38-C1FB723A5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666" y="3278936"/>
            <a:ext cx="4453013" cy="3348130"/>
          </a:xfrm>
        </p:spPr>
      </p:pic>
      <p:pic>
        <p:nvPicPr>
          <p:cNvPr id="7" name="Obraz 6" descr="Obraz zawierający niebo, zewnętrzne, kamień&#10;&#10;Opis wygenerowany automatycznie">
            <a:extLst>
              <a:ext uri="{FF2B5EF4-FFF2-40B4-BE49-F238E27FC236}">
                <a16:creationId xmlns:a16="http://schemas.microsoft.com/office/drawing/2014/main" id="{2E2FC77D-EECD-C640-B2C1-7279F3374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08" y="75000"/>
            <a:ext cx="4208903" cy="3164589"/>
          </a:xfrm>
          <a:prstGeom prst="rect">
            <a:avLst/>
          </a:prstGeom>
        </p:spPr>
      </p:pic>
      <p:pic>
        <p:nvPicPr>
          <p:cNvPr id="9" name="Obraz 8" descr="Obraz zawierający trawa, niebo, zewnętrzne, przyroda&#10;&#10;Opis wygenerowany automatycznie">
            <a:extLst>
              <a:ext uri="{FF2B5EF4-FFF2-40B4-BE49-F238E27FC236}">
                <a16:creationId xmlns:a16="http://schemas.microsoft.com/office/drawing/2014/main" id="{2BA9A862-F030-4F46-B0B9-0646BB772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674" y="659726"/>
            <a:ext cx="2974308" cy="3965743"/>
          </a:xfrm>
          <a:prstGeom prst="rect">
            <a:avLst/>
          </a:prstGeom>
        </p:spPr>
      </p:pic>
      <p:pic>
        <p:nvPicPr>
          <p:cNvPr id="11" name="Obraz 10" descr="Obraz zawierający zewnętrzne, niebo, trawa, przyroda&#10;&#10;Opis wygenerowany automatycznie">
            <a:extLst>
              <a:ext uri="{FF2B5EF4-FFF2-40B4-BE49-F238E27FC236}">
                <a16:creationId xmlns:a16="http://schemas.microsoft.com/office/drawing/2014/main" id="{1D13C190-9CF7-1D42-A4B1-9B13E370A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510" y="390602"/>
            <a:ext cx="3214050" cy="42854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1CCCEE9-A7DC-F04F-9BF5-4FEA926F6CAC}"/>
              </a:ext>
            </a:extLst>
          </p:cNvPr>
          <p:cNvSpPr txBox="1"/>
          <p:nvPr/>
        </p:nvSpPr>
        <p:spPr>
          <a:xfrm>
            <a:off x="5613674" y="5482238"/>
            <a:ext cx="5014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Zespół Szkolno- Przedszkolny w Pobiednej</a:t>
            </a:r>
          </a:p>
        </p:txBody>
      </p:sp>
    </p:spTree>
    <p:extLst>
      <p:ext uri="{BB962C8B-B14F-4D97-AF65-F5344CB8AC3E}">
        <p14:creationId xmlns:p14="http://schemas.microsoft.com/office/powerpoint/2010/main" val="2523115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99783D-3845-4442-BBD2-3E7ED6CEB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roślina&#10;&#10;Opis wygenerowany automatycznie">
            <a:extLst>
              <a:ext uri="{FF2B5EF4-FFF2-40B4-BE49-F238E27FC236}">
                <a16:creationId xmlns:a16="http://schemas.microsoft.com/office/drawing/2014/main" id="{A372839C-6127-2A4B-B7B0-DCDBF8EF1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928" y="200297"/>
            <a:ext cx="5034518" cy="3778250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D88D8BE-215D-474D-BB33-07A591180E39}"/>
              </a:ext>
            </a:extLst>
          </p:cNvPr>
          <p:cNvSpPr txBox="1"/>
          <p:nvPr/>
        </p:nvSpPr>
        <p:spPr>
          <a:xfrm>
            <a:off x="-339634" y="4217694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Piotr, SOSW nr 2 w Kutnie</a:t>
            </a:r>
          </a:p>
        </p:txBody>
      </p:sp>
      <p:pic>
        <p:nvPicPr>
          <p:cNvPr id="9" name="Obraz 8" descr="Obraz zawierający roślina, liść, paproć&#10;&#10;Opis wygenerowany automatycznie">
            <a:extLst>
              <a:ext uri="{FF2B5EF4-FFF2-40B4-BE49-F238E27FC236}">
                <a16:creationId xmlns:a16="http://schemas.microsoft.com/office/drawing/2014/main" id="{5860363E-B3C1-004C-84FF-AC11493A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13018"/>
            <a:ext cx="2600783" cy="35384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AE7B6B-8A1A-CB4E-9615-3AA27C433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826" y="92995"/>
            <a:ext cx="2933592" cy="388555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53656FE-5F15-2942-B7DD-15FD631EFD18}"/>
              </a:ext>
            </a:extLst>
          </p:cNvPr>
          <p:cNvSpPr txBox="1"/>
          <p:nvPr/>
        </p:nvSpPr>
        <p:spPr>
          <a:xfrm>
            <a:off x="8680640" y="4509662"/>
            <a:ext cx="3435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262626"/>
                </a:solidFill>
              </a:rPr>
              <a:t>Szymon, Szkoła Podstawowa nr 5 w ZSP 3 w Gliwicach</a:t>
            </a:r>
          </a:p>
        </p:txBody>
      </p:sp>
    </p:spTree>
    <p:extLst>
      <p:ext uri="{BB962C8B-B14F-4D97-AF65-F5344CB8AC3E}">
        <p14:creationId xmlns:p14="http://schemas.microsoft.com/office/powerpoint/2010/main" val="3170647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DEB966-97EE-814E-9BDB-9F2AD9D3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rawa, zewnętrzne, drzewo, grzyb&#10;&#10;Opis wygenerowany automatycznie">
            <a:extLst>
              <a:ext uri="{FF2B5EF4-FFF2-40B4-BE49-F238E27FC236}">
                <a16:creationId xmlns:a16="http://schemas.microsoft.com/office/drawing/2014/main" id="{752A1158-A8AB-6349-8E0B-06C515086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326" y="169923"/>
            <a:ext cx="2598222" cy="5741927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76B6C88-8944-4F43-917C-E6B425B423A7}"/>
              </a:ext>
            </a:extLst>
          </p:cNvPr>
          <p:cNvSpPr txBox="1"/>
          <p:nvPr/>
        </p:nvSpPr>
        <p:spPr>
          <a:xfrm>
            <a:off x="1159328" y="5984072"/>
            <a:ext cx="6106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>
                <a:solidFill>
                  <a:srgbClr val="262626"/>
                </a:solidFill>
              </a:rPr>
              <a:t>Patrycja, Szkoła Podstawowa nr 5 w ZSP 3 w Gliwicach</a:t>
            </a:r>
            <a:endParaRPr lang="pl-PL" i="1" dirty="0">
              <a:solidFill>
                <a:srgbClr val="262626"/>
              </a:solidFill>
            </a:endParaRPr>
          </a:p>
        </p:txBody>
      </p:sp>
      <p:pic>
        <p:nvPicPr>
          <p:cNvPr id="9" name="Obraz 8" descr="Obraz zawierający śnieg, zewnętrzne, stok, dzień&#10;&#10;Opis wygenerowany automatycznie">
            <a:extLst>
              <a:ext uri="{FF2B5EF4-FFF2-40B4-BE49-F238E27FC236}">
                <a16:creationId xmlns:a16="http://schemas.microsoft.com/office/drawing/2014/main" id="{9236DE84-CD47-E64B-A377-A675B6A53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78" y="1905000"/>
            <a:ext cx="2598222" cy="3464296"/>
          </a:xfrm>
          <a:prstGeom prst="rect">
            <a:avLst/>
          </a:prstGeom>
        </p:spPr>
      </p:pic>
      <p:pic>
        <p:nvPicPr>
          <p:cNvPr id="11" name="Obraz 10" descr="Obraz zawierający budynek, niebo, zewnętrzne, ulica&#10;&#10;Opis wygenerowany automatycznie">
            <a:extLst>
              <a:ext uri="{FF2B5EF4-FFF2-40B4-BE49-F238E27FC236}">
                <a16:creationId xmlns:a16="http://schemas.microsoft.com/office/drawing/2014/main" id="{F4418835-09CB-5245-B748-B92815A23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310" y="1977222"/>
            <a:ext cx="1859350" cy="3320268"/>
          </a:xfrm>
          <a:prstGeom prst="rect">
            <a:avLst/>
          </a:prstGeom>
        </p:spPr>
      </p:pic>
      <p:pic>
        <p:nvPicPr>
          <p:cNvPr id="13" name="Obraz 12" descr="Obraz zawierający drzewo, zewnętrzne&#10;&#10;Opis wygenerowany automatycznie">
            <a:extLst>
              <a:ext uri="{FF2B5EF4-FFF2-40B4-BE49-F238E27FC236}">
                <a16:creationId xmlns:a16="http://schemas.microsoft.com/office/drawing/2014/main" id="{07CD5BC1-C5E3-2349-B5B3-77A6AC1D25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272" y="451302"/>
            <a:ext cx="3634641" cy="4846188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6672530-493B-3542-9DC4-D784FA2173AC}"/>
              </a:ext>
            </a:extLst>
          </p:cNvPr>
          <p:cNvSpPr txBox="1"/>
          <p:nvPr/>
        </p:nvSpPr>
        <p:spPr>
          <a:xfrm>
            <a:off x="4859217" y="5456115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Waldek, Szkoła Podstawowa nr 5 w Koszalinie</a:t>
            </a:r>
          </a:p>
        </p:txBody>
      </p:sp>
    </p:spTree>
    <p:extLst>
      <p:ext uri="{BB962C8B-B14F-4D97-AF65-F5344CB8AC3E}">
        <p14:creationId xmlns:p14="http://schemas.microsoft.com/office/powerpoint/2010/main" val="3512316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E49689-0C0C-334B-A95B-DADEB500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góra, przyroda, zewnętrzne, wzgórze&#10;&#10;Opis wygenerowany automatycznie">
            <a:extLst>
              <a:ext uri="{FF2B5EF4-FFF2-40B4-BE49-F238E27FC236}">
                <a16:creationId xmlns:a16="http://schemas.microsoft.com/office/drawing/2014/main" id="{3BCFCF59-3338-B44D-8527-A876AD67F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431" y="411762"/>
            <a:ext cx="3159458" cy="4240883"/>
          </a:xfrm>
        </p:spPr>
      </p:pic>
      <p:pic>
        <p:nvPicPr>
          <p:cNvPr id="7" name="Obraz 6" descr="Obraz zawierający niebo, zewnętrzne, góra, przyroda&#10;&#10;Opis wygenerowany automatycznie">
            <a:extLst>
              <a:ext uri="{FF2B5EF4-FFF2-40B4-BE49-F238E27FC236}">
                <a16:creationId xmlns:a16="http://schemas.microsoft.com/office/drawing/2014/main" id="{FE9756DD-44B0-0244-8E75-D39496962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383" y="153036"/>
            <a:ext cx="4801446" cy="3601085"/>
          </a:xfrm>
          <a:prstGeom prst="rect">
            <a:avLst/>
          </a:prstGeom>
        </p:spPr>
      </p:pic>
      <p:pic>
        <p:nvPicPr>
          <p:cNvPr id="9" name="Obraz 8" descr="Obraz zawierający zewnętrzne, niebo, góra, śnieg&#10;&#10;Opis wygenerowany automatycznie">
            <a:extLst>
              <a:ext uri="{FF2B5EF4-FFF2-40B4-BE49-F238E27FC236}">
                <a16:creationId xmlns:a16="http://schemas.microsoft.com/office/drawing/2014/main" id="{5622106A-0BB5-E84C-9868-EC03A050C4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354" y="4225195"/>
            <a:ext cx="5457475" cy="258871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B80CED-EDDB-FB4D-B451-426825D84B87}"/>
              </a:ext>
            </a:extLst>
          </p:cNvPr>
          <p:cNvSpPr txBox="1"/>
          <p:nvPr/>
        </p:nvSpPr>
        <p:spPr>
          <a:xfrm>
            <a:off x="5731329" y="3804992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Zuzia, Szkoła Podstawowa nr </a:t>
            </a:r>
            <a:r>
              <a:rPr lang="pl-PL" i="1" dirty="0">
                <a:solidFill>
                  <a:srgbClr val="262626"/>
                </a:solidFill>
                <a:latin typeface="+mj-lt"/>
              </a:rPr>
              <a:t>107</a:t>
            </a:r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 w Krakowie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082E1D6-85C7-8D4A-9618-AECB6994BB33}"/>
              </a:ext>
            </a:extLst>
          </p:cNvPr>
          <p:cNvSpPr txBox="1"/>
          <p:nvPr/>
        </p:nvSpPr>
        <p:spPr>
          <a:xfrm>
            <a:off x="567147" y="4864993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262626"/>
                </a:solidFill>
                <a:effectLst/>
                <a:latin typeface="+mj-lt"/>
              </a:rPr>
              <a:t>Szkoła Podstawowa w </a:t>
            </a:r>
            <a:r>
              <a:rPr lang="pl-PL" i="1">
                <a:solidFill>
                  <a:srgbClr val="262626"/>
                </a:solidFill>
                <a:effectLst/>
                <a:latin typeface="+mj-lt"/>
              </a:rPr>
              <a:t>Nowej Białej</a:t>
            </a:r>
            <a:endParaRPr lang="pl-PL" i="1" dirty="0">
              <a:solidFill>
                <a:srgbClr val="262626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7222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E7369F-04CD-7D42-A6AE-A443A629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FC4CA1-2B05-AE43-8D0B-A70171606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88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7C1C8F-C0C0-594B-B110-0944A74B9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drzewo, zewnętrzne, woda, trawa&#10;&#10;Opis wygenerowany automatycznie">
            <a:extLst>
              <a:ext uri="{FF2B5EF4-FFF2-40B4-BE49-F238E27FC236}">
                <a16:creationId xmlns:a16="http://schemas.microsoft.com/office/drawing/2014/main" id="{27FD33CF-7085-0146-8E26-9399B66AB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675" y="207233"/>
            <a:ext cx="4508500" cy="2540000"/>
          </a:xfrm>
        </p:spPr>
      </p:pic>
      <p:pic>
        <p:nvPicPr>
          <p:cNvPr id="7" name="Obraz 6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id="{A2F0A32A-85D4-A94E-B45A-816E3DDB8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5" y="3006733"/>
            <a:ext cx="4993920" cy="3329280"/>
          </a:xfrm>
          <a:prstGeom prst="rect">
            <a:avLst/>
          </a:prstGeom>
        </p:spPr>
      </p:pic>
      <p:pic>
        <p:nvPicPr>
          <p:cNvPr id="11" name="Obraz 10" descr="Obraz zawierający drzewo, zewnętrzne, trawa, słoń&#10;&#10;Opis wygenerowany automatycznie">
            <a:extLst>
              <a:ext uri="{FF2B5EF4-FFF2-40B4-BE49-F238E27FC236}">
                <a16:creationId xmlns:a16="http://schemas.microsoft.com/office/drawing/2014/main" id="{70AD1950-4E09-524E-B1C3-4D80FCD00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946" y="364610"/>
            <a:ext cx="3810000" cy="5080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CA04F79-73A0-4644-BE03-1E975EB16CA0}"/>
              </a:ext>
            </a:extLst>
          </p:cNvPr>
          <p:cNvSpPr txBox="1"/>
          <p:nvPr/>
        </p:nvSpPr>
        <p:spPr>
          <a:xfrm>
            <a:off x="5002664" y="1150284"/>
            <a:ext cx="3048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Agata, Szkoła Podstawowa nr 107 z Oddziałami Integracyjnymi w Krakowie</a:t>
            </a:r>
          </a:p>
          <a:p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5A72AC6-ACD3-764E-9B65-80B2D5631AB5}"/>
              </a:ext>
            </a:extLst>
          </p:cNvPr>
          <p:cNvSpPr txBox="1"/>
          <p:nvPr/>
        </p:nvSpPr>
        <p:spPr>
          <a:xfrm>
            <a:off x="7059827" y="5575083"/>
            <a:ext cx="6104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Amelia, Szkoła Podstawowa nr 7 w Poznaniu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CA0497E-4BFA-5842-9D06-C30BE5174E8B}"/>
              </a:ext>
            </a:extLst>
          </p:cNvPr>
          <p:cNvSpPr txBox="1"/>
          <p:nvPr/>
        </p:nvSpPr>
        <p:spPr>
          <a:xfrm>
            <a:off x="1729946" y="6438136"/>
            <a:ext cx="512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Szkoła Podstawowa nr 40 w Gdańsku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259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AAE203-2B7D-844A-B017-26918923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5DEEEB4-B36C-2D48-8B2D-B8C8BF158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80" y="2961502"/>
            <a:ext cx="5025072" cy="3778250"/>
          </a:xfrm>
        </p:spPr>
      </p:pic>
      <p:pic>
        <p:nvPicPr>
          <p:cNvPr id="7" name="Obraz 6" descr="Obraz zawierający trawa, zewnętrzne, roślina, kwiat&#10;&#10;Opis wygenerowany automatycznie">
            <a:extLst>
              <a:ext uri="{FF2B5EF4-FFF2-40B4-BE49-F238E27FC236}">
                <a16:creationId xmlns:a16="http://schemas.microsoft.com/office/drawing/2014/main" id="{8D10BFFA-7723-0443-8905-409A1D45E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892" y="80320"/>
            <a:ext cx="2150076" cy="28667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48A61D-4C55-1F4B-BAFB-9D6DBEB01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768" y="2967680"/>
            <a:ext cx="5029200" cy="38100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28DEE3E-E58A-544A-A308-5FD9A3F4ABBE}"/>
              </a:ext>
            </a:extLst>
          </p:cNvPr>
          <p:cNvSpPr txBox="1"/>
          <p:nvPr/>
        </p:nvSpPr>
        <p:spPr>
          <a:xfrm>
            <a:off x="5820031" y="2102878"/>
            <a:ext cx="4547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Zespół Szkolno-Przedszkolny nr 3 w Rybniku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3678FD6-CC11-9A4F-8BD3-3E53718DDD2A}"/>
              </a:ext>
            </a:extLst>
          </p:cNvPr>
          <p:cNvSpPr txBox="1"/>
          <p:nvPr/>
        </p:nvSpPr>
        <p:spPr>
          <a:xfrm>
            <a:off x="333080" y="2287544"/>
            <a:ext cx="4683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Zespół Szkolno- Przedszkolny nr 3 w Tarnowskich Górach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704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CF0E0A-ADB1-5041-B84F-DFDD21E7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Obraz 6" descr="Obraz zawierający drzewo, trawa, zewnętrzne, jezioro&#10;&#10;Opis wygenerowany automatycznie">
            <a:extLst>
              <a:ext uri="{FF2B5EF4-FFF2-40B4-BE49-F238E27FC236}">
                <a16:creationId xmlns:a16="http://schemas.microsoft.com/office/drawing/2014/main" id="{F2C3E8AF-9329-8543-9455-A410A85DF2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762" y="343202"/>
            <a:ext cx="3845877" cy="5474557"/>
          </a:xfrm>
          <a:prstGeom prst="rect">
            <a:avLst/>
          </a:prstGeom>
        </p:spPr>
      </p:pic>
      <p:pic>
        <p:nvPicPr>
          <p:cNvPr id="9" name="Obraz 8" descr="Obraz zawierający drzewo, zewnętrzne, roślina, las&#10;&#10;Opis wygenerowany automatycznie">
            <a:extLst>
              <a:ext uri="{FF2B5EF4-FFF2-40B4-BE49-F238E27FC236}">
                <a16:creationId xmlns:a16="http://schemas.microsoft.com/office/drawing/2014/main" id="{D80CEA09-B8F1-4E4F-B536-33C8093ED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85" y="66419"/>
            <a:ext cx="3189331" cy="4252442"/>
          </a:xfrm>
          <a:prstGeom prst="rect">
            <a:avLst/>
          </a:prstGeom>
        </p:spPr>
      </p:pic>
      <p:pic>
        <p:nvPicPr>
          <p:cNvPr id="15" name="Symbol zastępczy zawartości 14" descr="Obraz zawierający drzewo, zewnętrzne, podłoże, roślina&#10;&#10;Opis wygenerowany automatycznie">
            <a:extLst>
              <a:ext uri="{FF2B5EF4-FFF2-40B4-BE49-F238E27FC236}">
                <a16:creationId xmlns:a16="http://schemas.microsoft.com/office/drawing/2014/main" id="{4BA627D6-037F-CA4D-A2FC-1B3835315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96" y="66419"/>
            <a:ext cx="3603821" cy="6409259"/>
          </a:xfr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BCB2CF1-559A-7749-B31A-6A76F3E4FC52}"/>
              </a:ext>
            </a:extLst>
          </p:cNvPr>
          <p:cNvSpPr txBox="1"/>
          <p:nvPr/>
        </p:nvSpPr>
        <p:spPr>
          <a:xfrm>
            <a:off x="5589266" y="5905908"/>
            <a:ext cx="6104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Zespół Szkolno-Przedszkolny nr 3 w Rybniku</a:t>
            </a:r>
          </a:p>
        </p:txBody>
      </p:sp>
    </p:spTree>
    <p:extLst>
      <p:ext uri="{BB962C8B-B14F-4D97-AF65-F5344CB8AC3E}">
        <p14:creationId xmlns:p14="http://schemas.microsoft.com/office/powerpoint/2010/main" val="3598091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4ADE0F-9D24-7641-9C7F-82089318A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rawa, zewnętrzne, goryczka, roślina&#10;&#10;Opis wygenerowany automatycznie">
            <a:extLst>
              <a:ext uri="{FF2B5EF4-FFF2-40B4-BE49-F238E27FC236}">
                <a16:creationId xmlns:a16="http://schemas.microsoft.com/office/drawing/2014/main" id="{CD0A89C0-B9E0-3242-8BDF-F8A918D1F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02" y="2952123"/>
            <a:ext cx="7817068" cy="3778250"/>
          </a:xfrm>
        </p:spPr>
      </p:pic>
      <p:pic>
        <p:nvPicPr>
          <p:cNvPr id="7" name="Obraz 6" descr="Obraz zawierający zielony, roślina, agawa, warzywo&#10;&#10;Opis wygenerowany automatycznie">
            <a:extLst>
              <a:ext uri="{FF2B5EF4-FFF2-40B4-BE49-F238E27FC236}">
                <a16:creationId xmlns:a16="http://schemas.microsoft.com/office/drawing/2014/main" id="{9DB7E210-C552-734A-85A9-CBE1A3877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787" y="3131281"/>
            <a:ext cx="3378200" cy="2540000"/>
          </a:xfrm>
          <a:prstGeom prst="rect">
            <a:avLst/>
          </a:prstGeom>
        </p:spPr>
      </p:pic>
      <p:pic>
        <p:nvPicPr>
          <p:cNvPr id="9" name="Obraz 8" descr="Obraz zawierający podłoże, owad, pomarańczowy&#10;&#10;Opis wygenerowany automatycznie">
            <a:extLst>
              <a:ext uri="{FF2B5EF4-FFF2-40B4-BE49-F238E27FC236}">
                <a16:creationId xmlns:a16="http://schemas.microsoft.com/office/drawing/2014/main" id="{09FBCBD0-5FEC-A743-8D93-1DF00DD4D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02" y="114300"/>
            <a:ext cx="3835927" cy="274648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49EBA72-1604-0040-839D-C985A8F0885C}"/>
              </a:ext>
            </a:extLst>
          </p:cNvPr>
          <p:cNvSpPr txBox="1"/>
          <p:nvPr/>
        </p:nvSpPr>
        <p:spPr>
          <a:xfrm>
            <a:off x="5824660" y="1905000"/>
            <a:ext cx="6104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Zespół Szkolno-Przedszkolny nr 3 w Rybniku</a:t>
            </a:r>
          </a:p>
        </p:txBody>
      </p:sp>
    </p:spTree>
    <p:extLst>
      <p:ext uri="{BB962C8B-B14F-4D97-AF65-F5344CB8AC3E}">
        <p14:creationId xmlns:p14="http://schemas.microsoft.com/office/powerpoint/2010/main" val="2875865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434EA8-54AB-CF48-8889-A5B30C185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Obraz zawierający trawa, zewnętrzne, ptak, stojące&#10;&#10;Opis wygenerowany automatycznie">
            <a:extLst>
              <a:ext uri="{FF2B5EF4-FFF2-40B4-BE49-F238E27FC236}">
                <a16:creationId xmlns:a16="http://schemas.microsoft.com/office/drawing/2014/main" id="{9D57502C-3D8A-084A-AD52-A40AC7050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4073" y="4151274"/>
            <a:ext cx="3378200" cy="2540000"/>
          </a:xfrm>
        </p:spPr>
      </p:pic>
      <p:pic>
        <p:nvPicPr>
          <p:cNvPr id="7" name="Obraz 6" descr="Obraz zawierający zewnętrzne, śnieg, góra, niebo&#10;&#10;Opis wygenerowany automatycznie">
            <a:extLst>
              <a:ext uri="{FF2B5EF4-FFF2-40B4-BE49-F238E27FC236}">
                <a16:creationId xmlns:a16="http://schemas.microsoft.com/office/drawing/2014/main" id="{4BA4104B-D44C-0640-87C6-B58AE1EE3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22" y="166726"/>
            <a:ext cx="5067300" cy="3810000"/>
          </a:xfrm>
          <a:prstGeom prst="rect">
            <a:avLst/>
          </a:prstGeom>
        </p:spPr>
      </p:pic>
      <p:pic>
        <p:nvPicPr>
          <p:cNvPr id="9" name="Obraz 8" descr="Obraz zawierający ptak, woda, zewnętrzne, ptak wodny&#10;&#10;Opis wygenerowany automatycznie">
            <a:extLst>
              <a:ext uri="{FF2B5EF4-FFF2-40B4-BE49-F238E27FC236}">
                <a16:creationId xmlns:a16="http://schemas.microsoft.com/office/drawing/2014/main" id="{983042E0-7154-A048-887A-FD1A29CEC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647" y="3476369"/>
            <a:ext cx="2446706" cy="3262274"/>
          </a:xfrm>
          <a:prstGeom prst="rect">
            <a:avLst/>
          </a:prstGeom>
        </p:spPr>
      </p:pic>
      <p:pic>
        <p:nvPicPr>
          <p:cNvPr id="11" name="Obraz 10" descr="Obraz zawierający niebo, zewnętrzne, przyroda, chmury&#10;&#10;Opis wygenerowany automatycznie">
            <a:extLst>
              <a:ext uri="{FF2B5EF4-FFF2-40B4-BE49-F238E27FC236}">
                <a16:creationId xmlns:a16="http://schemas.microsoft.com/office/drawing/2014/main" id="{C2AA4257-CEFE-8A43-AC24-154A978049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87" y="992033"/>
            <a:ext cx="3443540" cy="586596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85757D9-6FD6-5B45-87D2-F24E11DA33EF}"/>
              </a:ext>
            </a:extLst>
          </p:cNvPr>
          <p:cNvSpPr txBox="1"/>
          <p:nvPr/>
        </p:nvSpPr>
        <p:spPr>
          <a:xfrm>
            <a:off x="1087394" y="300930"/>
            <a:ext cx="6104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Zespół Szkolno-Przedszkolny nr 3 w Rybniku</a:t>
            </a:r>
          </a:p>
        </p:txBody>
      </p:sp>
    </p:spTree>
    <p:extLst>
      <p:ext uri="{BB962C8B-B14F-4D97-AF65-F5344CB8AC3E}">
        <p14:creationId xmlns:p14="http://schemas.microsoft.com/office/powerpoint/2010/main" val="203421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191D6F-AFA1-CC48-9C88-4043EC3C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Obraz zawierający drzewo, zewnętrzne, roślina, noc&#10;&#10;Opis wygenerowany automatycznie">
            <a:extLst>
              <a:ext uri="{FF2B5EF4-FFF2-40B4-BE49-F238E27FC236}">
                <a16:creationId xmlns:a16="http://schemas.microsoft.com/office/drawing/2014/main" id="{A7747D4C-082E-EA47-A8D5-86099E862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9265" y="134947"/>
            <a:ext cx="2433469" cy="3244625"/>
          </a:xfrm>
        </p:spPr>
      </p:pic>
      <p:pic>
        <p:nvPicPr>
          <p:cNvPr id="9" name="Obraz 8" descr="Obraz zawierający drzewo, zewnętrzne, roślina, kwiat&#10;&#10;Opis wygenerowany automatycznie">
            <a:extLst>
              <a:ext uri="{FF2B5EF4-FFF2-40B4-BE49-F238E27FC236}">
                <a16:creationId xmlns:a16="http://schemas.microsoft.com/office/drawing/2014/main" id="{E46CC5A0-1625-D44A-892A-972E9ADA8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028" y="1507524"/>
            <a:ext cx="4018317" cy="5350476"/>
          </a:xfrm>
          <a:prstGeom prst="rect">
            <a:avLst/>
          </a:prstGeom>
        </p:spPr>
      </p:pic>
      <p:pic>
        <p:nvPicPr>
          <p:cNvPr id="11" name="Obraz 10" descr="Obraz zawierający przyroda, góra, zewnętrzne, skała&#10;&#10;Opis wygenerowany automatycznie">
            <a:extLst>
              <a:ext uri="{FF2B5EF4-FFF2-40B4-BE49-F238E27FC236}">
                <a16:creationId xmlns:a16="http://schemas.microsoft.com/office/drawing/2014/main" id="{11A68AF4-AFC3-7F4E-83C4-332278C3C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587" y="3375371"/>
            <a:ext cx="2718814" cy="3554005"/>
          </a:xfrm>
          <a:prstGeom prst="rect">
            <a:avLst/>
          </a:prstGeom>
        </p:spPr>
      </p:pic>
      <p:pic>
        <p:nvPicPr>
          <p:cNvPr id="12" name="Obraz 11" descr="Obraz zawierający niebo, zewnętrzne, woda, trawa&#10;&#10;Opis wygenerowany automatycznie">
            <a:extLst>
              <a:ext uri="{FF2B5EF4-FFF2-40B4-BE49-F238E27FC236}">
                <a16:creationId xmlns:a16="http://schemas.microsoft.com/office/drawing/2014/main" id="{C8B9F37B-BA29-954F-AD9C-9B4E4D5E18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71" y="126627"/>
            <a:ext cx="4424276" cy="589903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3D2E690-2192-D14E-914E-640C96B372DF}"/>
              </a:ext>
            </a:extLst>
          </p:cNvPr>
          <p:cNvSpPr txBox="1"/>
          <p:nvPr/>
        </p:nvSpPr>
        <p:spPr>
          <a:xfrm>
            <a:off x="7391281" y="704785"/>
            <a:ext cx="6209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/>
              <a:t>Zespół Szkolno-Przedszkolny nr 3 w Rybniku</a:t>
            </a:r>
          </a:p>
        </p:txBody>
      </p:sp>
    </p:spTree>
    <p:extLst>
      <p:ext uri="{BB962C8B-B14F-4D97-AF65-F5344CB8AC3E}">
        <p14:creationId xmlns:p14="http://schemas.microsoft.com/office/powerpoint/2010/main" val="4279102975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Smuga</Template>
  <TotalTime>2799</TotalTime>
  <Words>442</Words>
  <Application>Microsoft Macintosh PowerPoint</Application>
  <PresentationFormat>Panoramiczny</PresentationFormat>
  <Paragraphs>55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Wingdings 3</vt:lpstr>
      <vt:lpstr>Smuga</vt:lpstr>
      <vt:lpstr>Piękno naszej Ziemi….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Piękno naszej Ziemi….</dc:title>
  <dc:creator>Anna Iskra</dc:creator>
  <cp:lastModifiedBy>Anna Iskra</cp:lastModifiedBy>
  <cp:revision>7</cp:revision>
  <dcterms:created xsi:type="dcterms:W3CDTF">2022-04-15T20:43:20Z</dcterms:created>
  <dcterms:modified xsi:type="dcterms:W3CDTF">2022-04-19T19:08:08Z</dcterms:modified>
</cp:coreProperties>
</file>