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2" name="Line 2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1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2" name="Line 2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483480" y="511200"/>
            <a:ext cx="6185520" cy="585684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482760" y="976320"/>
            <a:ext cx="5612040" cy="50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26364d"/>
                </a:solidFill>
                <a:latin typeface="Comic Sans MS"/>
                <a:ea typeface="DejaVu Sans"/>
              </a:rPr>
              <a:t>"Odpowiedzialność</a:t>
            </a:r>
            <a:r>
              <a:rPr b="1" lang="en-US" sz="6600" spc="-1" strike="noStrike">
                <a:solidFill>
                  <a:srgbClr val="26364d"/>
                </a:solidFill>
                <a:latin typeface="Comic Sans MS"/>
                <a:ea typeface="DejaVu Sans"/>
              </a:rPr>
              <a:t> </a:t>
            </a:r>
            <a:endParaRPr b="0" lang="pl-PL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26364d"/>
                </a:solidFill>
                <a:latin typeface="Comic Sans MS"/>
                <a:ea typeface="DejaVu Sans"/>
              </a:rPr>
              <a:t>w sieci!"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86" name="Line 6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7" name="CustomShape 7"/>
          <p:cNvSpPr/>
          <p:nvPr/>
        </p:nvSpPr>
        <p:spPr>
          <a:xfrm>
            <a:off x="6997680" y="976320"/>
            <a:ext cx="4439160" cy="50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861141"/>
                </a:solidFill>
                <a:latin typeface="Seaford"/>
                <a:ea typeface="DejaVu Sans"/>
              </a:rPr>
              <a:t>Anna Mocna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861141"/>
                </a:solidFill>
                <a:latin typeface="Seaford"/>
                <a:ea typeface="DejaVu Sans"/>
              </a:rPr>
              <a:t>Pedagog Szkolny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55215b"/>
                </a:solidFill>
                <a:latin typeface="Seaford"/>
                <a:ea typeface="DejaVu Sans"/>
              </a:rPr>
              <a:t>Zespół Szkolno – Przedszkolny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55215b"/>
                </a:solidFill>
                <a:latin typeface="Seaford"/>
                <a:ea typeface="DejaVu Sans"/>
              </a:rPr>
              <a:t>im. Kornela Makuszyńskiego 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55215b"/>
                </a:solidFill>
                <a:latin typeface="Seaford"/>
                <a:ea typeface="DejaVu Sans"/>
              </a:rPr>
              <a:t>w Pobiednej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88" name="Line 8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774360" y="97632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440" y="144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474480" y="511200"/>
            <a:ext cx="6185520" cy="585684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482760" y="976320"/>
            <a:ext cx="5612040" cy="50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pl-PL" sz="6600" spc="-1" strike="noStrike">
                <a:solidFill>
                  <a:srgbClr val="000000"/>
                </a:solidFill>
                <a:latin typeface="Seaford"/>
                <a:ea typeface="Seaford"/>
              </a:rPr>
              <a:t>CEL GŁÓWNY: 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93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6997680" y="976320"/>
            <a:ext cx="4439160" cy="50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Consolas"/>
                <a:ea typeface="Seaford"/>
              </a:rPr>
              <a:t>W trakcie zajęć uczeń: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Consolas"/>
                <a:ea typeface="Seaford"/>
              </a:rPr>
              <a:t>jest pobudzany do refleksji na temat odpowiedzialności, bycia odpowiedzialnym. 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Consolas"/>
                <a:ea typeface="Seaford"/>
              </a:rPr>
              <a:t>Rozwija własne poczucie odpowiedzialności.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Consolas"/>
                <a:ea typeface="Seaford"/>
              </a:rPr>
              <a:t>Rozważa sens oglądanych materiałów audiowizualnych. 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95" name="Line 6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774360" y="75456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479520" y="48528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482760" y="976320"/>
            <a:ext cx="840960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pl-PL" sz="7200" spc="-1" strike="noStrike">
                <a:solidFill>
                  <a:srgbClr val="000000"/>
                </a:solidFill>
                <a:latin typeface="Comic Sans MS"/>
                <a:ea typeface="DejaVu Sans"/>
              </a:rPr>
              <a:t>Ćwiczenie 1</a:t>
            </a:r>
            <a:endParaRPr b="0" lang="pl-PL" sz="7200" spc="-1" strike="noStrike">
              <a:latin typeface="Arial"/>
            </a:endParaRPr>
          </a:p>
        </p:txBody>
      </p:sp>
      <p:sp>
        <p:nvSpPr>
          <p:cNvPr id="100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1" name="Line 5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2" name="CustomShape 6"/>
          <p:cNvSpPr/>
          <p:nvPr/>
        </p:nvSpPr>
        <p:spPr>
          <a:xfrm>
            <a:off x="482760" y="3408120"/>
            <a:ext cx="840960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03" name="Line 7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510360" y="3060000"/>
            <a:ext cx="4769640" cy="317736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8640000" y="75456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479520" y="48528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482760" y="976320"/>
            <a:ext cx="840960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pl-PL" sz="7200" spc="-1" strike="noStrike">
                <a:solidFill>
                  <a:srgbClr val="000000"/>
                </a:solidFill>
                <a:latin typeface="Comic Sans MS"/>
                <a:ea typeface="DejaVu Sans"/>
              </a:rPr>
              <a:t>Ćwiczenie 1</a:t>
            </a:r>
            <a:endParaRPr b="0" lang="pl-PL" sz="7200" spc="-1" strike="noStrike">
              <a:latin typeface="Arial"/>
            </a:endParaRPr>
          </a:p>
        </p:txBody>
      </p:sp>
      <p:sp>
        <p:nvSpPr>
          <p:cNvPr id="109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0" name="Line 5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482760" y="3408120"/>
            <a:ext cx="840960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12" name="Line 7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6210360" y="1440000"/>
            <a:ext cx="4769640" cy="476964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540000" y="306000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479520" y="48528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482760" y="976320"/>
            <a:ext cx="840960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pl-PL" sz="7200" spc="-1" strike="noStrike">
                <a:solidFill>
                  <a:srgbClr val="000000"/>
                </a:solidFill>
                <a:latin typeface="Comic Sans MS"/>
                <a:ea typeface="DejaVu Sans"/>
              </a:rPr>
              <a:t>Ćwiczenie 1</a:t>
            </a:r>
            <a:endParaRPr b="0" lang="pl-PL" sz="7200" spc="-1" strike="noStrike">
              <a:latin typeface="Arial"/>
            </a:endParaRPr>
          </a:p>
        </p:txBody>
      </p:sp>
      <p:sp>
        <p:nvSpPr>
          <p:cNvPr id="118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9" name="Line 5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0" name="CustomShape 6"/>
          <p:cNvSpPr/>
          <p:nvPr/>
        </p:nvSpPr>
        <p:spPr>
          <a:xfrm>
            <a:off x="482760" y="3408120"/>
            <a:ext cx="840960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21" name="Line 7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6660000" y="2942640"/>
            <a:ext cx="4769640" cy="317736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8640000" y="75456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-1656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479520" y="48528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482760" y="976320"/>
            <a:ext cx="840960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pl-PL" sz="7200" spc="-1" strike="noStrike">
                <a:solidFill>
                  <a:srgbClr val="000000"/>
                </a:solidFill>
                <a:latin typeface="Comic Sans MS"/>
                <a:ea typeface="DejaVu Sans"/>
              </a:rPr>
              <a:t>Ćwiczenie 2</a:t>
            </a:r>
            <a:endParaRPr b="0" lang="pl-PL" sz="7200" spc="-1" strike="noStrike">
              <a:latin typeface="Arial"/>
            </a:endParaRPr>
          </a:p>
        </p:txBody>
      </p:sp>
      <p:sp>
        <p:nvSpPr>
          <p:cNvPr id="127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8" name="Line 5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9" name="Line 6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0" name="TextShape 7"/>
          <p:cNvSpPr txBox="1"/>
          <p:nvPr/>
        </p:nvSpPr>
        <p:spPr>
          <a:xfrm>
            <a:off x="720000" y="3420000"/>
            <a:ext cx="7421040" cy="100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pl-PL" sz="3200" spc="-1" strike="noStrike">
                <a:latin typeface="Arial"/>
              </a:rPr>
              <a:t>jak te obrazy kojarzą się z hasłami</a:t>
            </a:r>
            <a:endParaRPr b="0" lang="pl-PL" sz="3200" spc="-1" strike="noStrike">
              <a:latin typeface="Arial"/>
            </a:endParaRPr>
          </a:p>
          <a:p>
            <a:r>
              <a:rPr b="0" lang="pl-PL" sz="3200" spc="-1" strike="noStrike">
                <a:latin typeface="Arial"/>
              </a:rPr>
              <a:t>„</a:t>
            </a:r>
            <a:r>
              <a:rPr b="0" lang="pl-PL" sz="3200" spc="-1" strike="noStrike">
                <a:latin typeface="Arial"/>
              </a:rPr>
              <a:t>odpowiedzialność”, „odpowiedzialny”?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8820000" y="90000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479520" y="48528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482760" y="976320"/>
            <a:ext cx="967284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omic Sans MS"/>
                <a:ea typeface="DejaVu Sans"/>
              </a:rPr>
              <a:t>Za co jesteśmy odpowiedzialni???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35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" name="Line 5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482760" y="3408120"/>
            <a:ext cx="840960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Seaford"/>
                <a:ea typeface="Seaford"/>
              </a:rPr>
              <a:t>https://www.youtube.com/watch?v=RCkbBeKP-Ik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8" name="Line 7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9180000" y="57456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1680" y="1980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482400" y="458640"/>
            <a:ext cx="11145600" cy="245952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3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3" name="Line 4"/>
          <p:cNvSpPr/>
          <p:nvPr/>
        </p:nvSpPr>
        <p:spPr>
          <a:xfrm>
            <a:off x="482400" y="291816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" name="Line 5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5" name="TextShape 6"/>
          <p:cNvSpPr txBox="1"/>
          <p:nvPr/>
        </p:nvSpPr>
        <p:spPr>
          <a:xfrm>
            <a:off x="720000" y="3433320"/>
            <a:ext cx="5040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pl-PL" sz="2200" spc="-1" strike="noStrike">
                <a:latin typeface="Arial"/>
              </a:rPr>
              <a:t>https://youtu.be/vN1sQAmiuqg</a:t>
            </a:r>
            <a:endParaRPr b="0" lang="pl-PL" sz="2200" spc="-1" strike="noStrike">
              <a:latin typeface="Arial"/>
            </a:endParaRPr>
          </a:p>
        </p:txBody>
      </p:sp>
      <p:sp>
        <p:nvSpPr>
          <p:cNvPr id="146" name="TextShape 7"/>
          <p:cNvSpPr txBox="1"/>
          <p:nvPr/>
        </p:nvSpPr>
        <p:spPr>
          <a:xfrm>
            <a:off x="720000" y="720000"/>
            <a:ext cx="9360000" cy="213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pl-PL" sz="3600" spc="-1" strike="noStrike">
                <a:latin typeface="Arial"/>
              </a:rPr>
              <a:t>Odpowiedzialność influencerów za reklamowane przez nich produkty i usługi.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9054360" y="57456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482760" y="976320"/>
            <a:ext cx="5188680" cy="22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7000"/>
          </a:bodyPr>
          <a:p>
            <a:pPr>
              <a:lnSpc>
                <a:spcPct val="100000"/>
              </a:lnSpc>
            </a:pPr>
            <a:r>
              <a:rPr b="1" lang="pl-PL" sz="6600" spc="-1" strike="noStrike">
                <a:solidFill>
                  <a:srgbClr val="008c96"/>
                </a:solidFill>
                <a:latin typeface="Comic Sans MS"/>
                <a:ea typeface="DejaVu Sans"/>
              </a:rPr>
              <a:t>Dziękuję za uwagę</a:t>
            </a:r>
            <a:r>
              <a:rPr b="1" lang="pl-PL" sz="6600" spc="-1" strike="noStrike">
                <a:solidFill>
                  <a:srgbClr val="000000"/>
                </a:solidFill>
                <a:latin typeface="Comic Sans MS"/>
                <a:ea typeface="DejaVu Sans"/>
              </a:rPr>
              <a:t> </a:t>
            </a:r>
            <a:endParaRPr b="0" lang="pl-PL" sz="66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82760" y="3408120"/>
            <a:ext cx="5188680" cy="24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3c5679"/>
                </a:solidFill>
                <a:latin typeface="Seaford"/>
                <a:ea typeface="DejaVu Sans"/>
              </a:rPr>
              <a:t>Anna Mocna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3c5679"/>
                </a:solidFill>
                <a:latin typeface="Seaford"/>
                <a:ea typeface="DejaVu Sans"/>
              </a:rPr>
              <a:t>Pedagog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51" name="Obraz 4" descr="Kwiat Gummy Monsters"/>
          <p:cNvPicPr/>
          <p:nvPr/>
        </p:nvPicPr>
        <p:blipFill>
          <a:blip r:embed="rId1"/>
          <a:srcRect l="4631" t="0" r="4366" b="0"/>
          <a:stretch/>
        </p:blipFill>
        <p:spPr>
          <a:xfrm>
            <a:off x="6280200" y="489960"/>
            <a:ext cx="5347800" cy="5877000"/>
          </a:xfrm>
          <a:prstGeom prst="rect">
            <a:avLst/>
          </a:prstGeom>
          <a:ln w="0">
            <a:noFill/>
          </a:ln>
        </p:spPr>
      </p:pic>
      <p:sp>
        <p:nvSpPr>
          <p:cNvPr id="152" name="Line 4"/>
          <p:cNvSpPr/>
          <p:nvPr/>
        </p:nvSpPr>
        <p:spPr>
          <a:xfrm>
            <a:off x="482400" y="48960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3" name="Line 5"/>
          <p:cNvSpPr/>
          <p:nvPr/>
        </p:nvSpPr>
        <p:spPr>
          <a:xfrm>
            <a:off x="482400" y="6368040"/>
            <a:ext cx="11147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594360" y="4860000"/>
            <a:ext cx="2285640" cy="68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Application>LibreOffice/7.0.2.2$Windows_X86_64 LibreOffice_project/8349ace3c3162073abd90d81fd06dcfb6b36b994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2021-06-08T08:54:04Z</dcterms:created>
  <dc:creator/>
  <dc:description/>
  <dc:language>pl-PL</dc:language>
  <cp:lastModifiedBy/>
  <dcterms:modified xsi:type="dcterms:W3CDTF">2021-09-20T09:29:58Z</dcterms:modified>
  <cp:revision>427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