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127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B32FEDB-C665-4F63-9726-1F81304F4CF6}" type="datetimeFigureOut">
              <a:rPr lang="el-GR" smtClean="0"/>
              <a:t>1/6/2016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92858940-9091-4B33-B340-2055006B882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2FEDB-C665-4F63-9726-1F81304F4CF6}" type="datetimeFigureOut">
              <a:rPr lang="el-GR" smtClean="0"/>
              <a:t>1/6/2016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58940-9091-4B33-B340-2055006B8824}"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3568" y="1844824"/>
            <a:ext cx="7772400" cy="1614041"/>
          </a:xfrm>
        </p:spPr>
        <p:txBody>
          <a:bodyPr>
            <a:normAutofit fontScale="90000"/>
          </a:bodyPr>
          <a:lstStyle/>
          <a:p>
            <a:r>
              <a:rPr lang="el-GR" b="1" dirty="0"/>
              <a:t>Ο ΜΥΣΤΗΡΙΩΔΗΣ ΕΠΙΣΚΕΠΤΗΣ ΚΑΙ ΟΙ ΝΥΧΤΕΡΙΔΕΣ</a:t>
            </a:r>
            <a:r>
              <a:rPr lang="el-GR" dirty="0"/>
              <a:t/>
            </a:r>
            <a:br>
              <a:rPr lang="el-GR" dirty="0"/>
            </a:br>
            <a:endParaRPr lang="el-GR" dirty="0"/>
          </a:p>
        </p:txBody>
      </p:sp>
      <p:sp>
        <p:nvSpPr>
          <p:cNvPr id="3" name="2 - Υπότιτλος"/>
          <p:cNvSpPr>
            <a:spLocks noGrp="1"/>
          </p:cNvSpPr>
          <p:nvPr>
            <p:ph type="subTitle" idx="1"/>
          </p:nvPr>
        </p:nvSpPr>
        <p:spPr/>
        <p:txBody>
          <a:bodyPr>
            <a:normAutofit fontScale="92500" lnSpcReduction="10000"/>
          </a:bodyPr>
          <a:lstStyle/>
          <a:p>
            <a:r>
              <a:rPr lang="el-GR" dirty="0" smtClean="0"/>
              <a:t>Στο παρόν </a:t>
            </a:r>
            <a:r>
              <a:rPr lang="en-US" dirty="0" smtClean="0"/>
              <a:t>power point </a:t>
            </a:r>
            <a:r>
              <a:rPr lang="el-GR" dirty="0" smtClean="0"/>
              <a:t>παρουσιάζονται οι εικόνες του </a:t>
            </a:r>
            <a:r>
              <a:rPr lang="en-US" dirty="0" smtClean="0"/>
              <a:t>1</a:t>
            </a:r>
            <a:r>
              <a:rPr lang="el-GR" baseline="30000" dirty="0" smtClean="0"/>
              <a:t>ου</a:t>
            </a:r>
            <a:r>
              <a:rPr lang="el-GR" dirty="0" smtClean="0"/>
              <a:t> παραμυθιού που εικονογραφήθηκαν από τα νήπια του  Νηπιαγωγείου</a:t>
            </a:r>
            <a:r>
              <a:rPr lang="en-US" dirty="0" smtClean="0"/>
              <a:t> </a:t>
            </a:r>
            <a:r>
              <a:rPr lang="el-GR" dirty="0" err="1" smtClean="0"/>
              <a:t>Λεχόβου</a:t>
            </a:r>
            <a:r>
              <a:rPr lang="el-GR" dirty="0" smtClean="0"/>
              <a:t>.</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228998"/>
          </a:xfrm>
        </p:spPr>
        <p:txBody>
          <a:bodyPr>
            <a:normAutofit fontScale="90000"/>
          </a:bodyPr>
          <a:lstStyle/>
          <a:p>
            <a:r>
              <a:rPr lang="en-US" sz="1600" dirty="0" smtClean="0"/>
              <a:t/>
            </a:r>
            <a:br>
              <a:rPr lang="en-US" sz="1600" dirty="0" smtClean="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l-GR" sz="1600" dirty="0" smtClean="0"/>
              <a:t>Όταν </a:t>
            </a:r>
            <a:r>
              <a:rPr lang="el-GR" sz="1600" dirty="0"/>
              <a:t>έφτασαν στις νυχτερίδες έριξαν το φάρμακο κοντά στις μύτες τους.</a:t>
            </a:r>
            <a:br>
              <a:rPr lang="el-GR" sz="1600" dirty="0"/>
            </a:br>
            <a:r>
              <a:rPr lang="el-GR" sz="1600" dirty="0"/>
              <a:t>Αυτές άρχισαν μία – μία να φτερνίζονται.</a:t>
            </a:r>
            <a:br>
              <a:rPr lang="el-GR" sz="1600" dirty="0"/>
            </a:br>
            <a:r>
              <a:rPr lang="el-GR" sz="1600" dirty="0"/>
              <a:t> </a:t>
            </a:r>
            <a:br>
              <a:rPr lang="el-GR" sz="1600" dirty="0"/>
            </a:br>
            <a:r>
              <a:rPr lang="el-GR" sz="1600" dirty="0" err="1"/>
              <a:t>Αψου……Αψου</a:t>
            </a:r>
            <a:r>
              <a:rPr lang="el-GR" sz="1600" dirty="0"/>
              <a:t>….. </a:t>
            </a:r>
            <a:r>
              <a:rPr lang="el-GR" sz="1600" dirty="0" err="1"/>
              <a:t>Αψου……Αψου</a:t>
            </a:r>
            <a:r>
              <a:rPr lang="el-GR" sz="1600" dirty="0"/>
              <a:t>….. </a:t>
            </a:r>
            <a:r>
              <a:rPr lang="el-GR" sz="1600" dirty="0" err="1"/>
              <a:t>Αψου……Αψου</a:t>
            </a:r>
            <a:r>
              <a:rPr lang="el-GR" sz="1600" dirty="0"/>
              <a:t>….. </a:t>
            </a:r>
            <a:r>
              <a:rPr lang="el-GR" sz="1600" dirty="0" err="1"/>
              <a:t>Αψου……Αψου</a:t>
            </a:r>
            <a:r>
              <a:rPr lang="el-GR" sz="1600" dirty="0"/>
              <a:t>….. </a:t>
            </a:r>
            <a:r>
              <a:rPr lang="el-GR" sz="1600" dirty="0" err="1"/>
              <a:t>Αψου</a:t>
            </a:r>
            <a:r>
              <a:rPr lang="el-GR" sz="1600" dirty="0" smtClean="0"/>
              <a:t>……</a:t>
            </a:r>
            <a:r>
              <a:rPr lang="en-US" sz="1600" dirty="0" smtClean="0"/>
              <a:t/>
            </a:r>
            <a:br>
              <a:rPr lang="en-US" sz="1600" dirty="0" smtClean="0"/>
            </a:br>
            <a:r>
              <a:rPr lang="el-GR" sz="1600" dirty="0"/>
              <a:t> </a:t>
            </a:r>
            <a:r>
              <a:rPr lang="el-GR" sz="1600" dirty="0" err="1"/>
              <a:t>Αψου</a:t>
            </a:r>
            <a:r>
              <a:rPr lang="el-GR" sz="1600" dirty="0"/>
              <a:t>…..</a:t>
            </a:r>
            <a:r>
              <a:rPr lang="el-GR" dirty="0"/>
              <a:t/>
            </a:r>
            <a:br>
              <a:rPr lang="el-GR" dirty="0"/>
            </a:br>
            <a:r>
              <a:rPr lang="el-GR" dirty="0"/>
              <a:t/>
            </a:r>
            <a:br>
              <a:rPr lang="el-GR" dirty="0"/>
            </a:br>
            <a:endParaRPr lang="el-GR" dirty="0"/>
          </a:p>
        </p:txBody>
      </p:sp>
      <p:pic>
        <p:nvPicPr>
          <p:cNvPr id="4" name="3 - Θέση περιεχομένου" descr="13318633_10209314787974749_463309845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1800" dirty="0"/>
              <a:t>Οι νυχτερίδες ξύπνησαν και άρχισαν πάλι να πετάνε όλες μαζί!!!</a:t>
            </a:r>
            <a:br>
              <a:rPr lang="el-GR" sz="1800" dirty="0"/>
            </a:br>
            <a:endParaRPr lang="el-GR" sz="1800" dirty="0"/>
          </a:p>
        </p:txBody>
      </p:sp>
      <p:pic>
        <p:nvPicPr>
          <p:cNvPr id="4" name="3 - Θέση περιεχομένου" descr="13295407_10209314787774744_1125768182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n-US" sz="2000" dirty="0" smtClean="0"/>
              <a:t/>
            </a:r>
            <a:br>
              <a:rPr lang="en-US" sz="2000" dirty="0" smtClean="0"/>
            </a:br>
            <a:r>
              <a:rPr lang="en-US" sz="2000" dirty="0"/>
              <a:t/>
            </a:r>
            <a:br>
              <a:rPr lang="en-US" sz="2000" dirty="0"/>
            </a:br>
            <a:r>
              <a:rPr lang="el-GR" sz="2000" dirty="0" smtClean="0"/>
              <a:t>«</a:t>
            </a:r>
            <a:r>
              <a:rPr lang="el-GR" sz="2000" dirty="0"/>
              <a:t>Ναι, όμως κύριε δε μας είπατε το όνομά σας;», ρώτησε η Λυδία. Τότε ο μυστηριώδης κύριος γύρισε, κοίταξε τα κορίτσια και είπε: «Με λένε </a:t>
            </a:r>
            <a:r>
              <a:rPr lang="el-GR" sz="2000" dirty="0" err="1"/>
              <a:t>Ρόμπι</a:t>
            </a:r>
            <a:r>
              <a:rPr lang="el-GR" sz="2000" dirty="0"/>
              <a:t>. Ούτε εσείς κορίτσια μου είπατε τα ονόματά σας». « Εμένα με λένε Λυδία και τη φίλη μου Άννα», είπε το πιο αποφασιστικό  κορίτσι. </a:t>
            </a:r>
            <a:r>
              <a:rPr lang="el-GR" dirty="0"/>
              <a:t/>
            </a:r>
            <a:br>
              <a:rPr lang="el-GR" dirty="0"/>
            </a:br>
            <a:endParaRPr lang="el-GR" dirty="0"/>
          </a:p>
        </p:txBody>
      </p:sp>
      <p:pic>
        <p:nvPicPr>
          <p:cNvPr id="4" name="3 - Θέση περιεχομένου" descr="13335222_10209314787574739_406626417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sz="2000" dirty="0"/>
              <a:t>Στο τέλος αποφάσισαν να αφήσουν ελεύθερες τις νυχτερίδες στο δάσος και έζησαν οι τρεις τους καλά και εμείς καλύτερα.</a:t>
            </a:r>
            <a:r>
              <a:rPr lang="el-GR" dirty="0"/>
              <a:t/>
            </a:r>
            <a:br>
              <a:rPr lang="el-GR" dirty="0"/>
            </a:br>
            <a:endParaRPr lang="el-GR" dirty="0"/>
          </a:p>
        </p:txBody>
      </p:sp>
      <p:pic>
        <p:nvPicPr>
          <p:cNvPr id="4" name="3 - Θέση περιεχομένου" descr="13335352_10209314787534738_92584951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000" dirty="0"/>
              <a:t>Μια φορά και έναν καιρό ήταν ένα ήσυχο, όμορφο κοριτσάκι που το έλεγαν Λυδία.</a:t>
            </a:r>
            <a:r>
              <a:rPr lang="el-GR" dirty="0"/>
              <a:t/>
            </a:r>
            <a:br>
              <a:rPr lang="el-GR" dirty="0"/>
            </a:br>
            <a:endParaRPr lang="el-GR" dirty="0"/>
          </a:p>
        </p:txBody>
      </p:sp>
      <p:pic>
        <p:nvPicPr>
          <p:cNvPr id="4" name="3 - Θέση περιεχομένου" descr="13335285_10209314789414785_2065656047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1800" dirty="0"/>
              <a:t>Ένα μεσημέρι, πήγε στο σπίτι της αδελφικής φίλης της. Στην αρχή έπαιξαν μαζί και μετά  κάθισαν  να φάνε το μεσημεριανό τους φαγητό. </a:t>
            </a:r>
            <a:br>
              <a:rPr lang="el-GR" sz="1800" dirty="0"/>
            </a:br>
            <a:endParaRPr lang="el-GR" sz="1800" dirty="0"/>
          </a:p>
        </p:txBody>
      </p:sp>
      <p:pic>
        <p:nvPicPr>
          <p:cNvPr id="4" name="3 - Θέση περιεχομένου" descr="13292899_10209314789294782_515720198_n.jpg"/>
          <p:cNvPicPr>
            <a:picLocks noGrp="1" noChangeAspect="1"/>
          </p:cNvPicPr>
          <p:nvPr>
            <p:ph idx="1"/>
          </p:nvPr>
        </p:nvPicPr>
        <p:blipFill>
          <a:blip r:embed="rId2" cstate="print"/>
          <a:stretch>
            <a:fillRect/>
          </a:stretch>
        </p:blipFill>
        <p:spPr>
          <a:xfrm rot="16200000">
            <a:off x="2048880" y="43913"/>
            <a:ext cx="4322612" cy="7204353"/>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a:t>Ξαφνικά, χτύπησε το κουδούνι </a:t>
            </a:r>
            <a:r>
              <a:rPr lang="el-GR" sz="1800" dirty="0" err="1"/>
              <a:t>ντιν</a:t>
            </a:r>
            <a:r>
              <a:rPr lang="el-GR" sz="1800" dirty="0"/>
              <a:t>-ντον, </a:t>
            </a:r>
            <a:r>
              <a:rPr lang="el-GR" sz="1800" dirty="0" err="1"/>
              <a:t>ντιν</a:t>
            </a:r>
            <a:r>
              <a:rPr lang="el-GR" sz="1800" dirty="0"/>
              <a:t>- ντον. Ήταν ένας άγνωστος κύριος.</a:t>
            </a:r>
          </a:p>
        </p:txBody>
      </p:sp>
      <p:pic>
        <p:nvPicPr>
          <p:cNvPr id="4" name="3 - Θέση περιεχομένου" descr="13335404_10209314787254731_1490796988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1800" dirty="0"/>
              <a:t>Τα περίεργα κορίτσια, άνοιξαν τη μεγάλη ξύλινη πόρτα, μπήκε ο μυστηριώδης κύριος και  κάθισε  στο τραπέζι να φάει μαζί τους… μακαρόνια με κιμά  χωρίς να μιλάει. </a:t>
            </a:r>
            <a:br>
              <a:rPr lang="el-GR" sz="1800" dirty="0"/>
            </a:br>
            <a:endParaRPr lang="el-GR" sz="1800" dirty="0"/>
          </a:p>
        </p:txBody>
      </p:sp>
      <p:pic>
        <p:nvPicPr>
          <p:cNvPr id="4" name="3 - Θέση περιεχομένου" descr="13318552_10209314789174779_1526868084_n.jpg"/>
          <p:cNvPicPr>
            <a:picLocks noGrp="1" noChangeAspect="1"/>
          </p:cNvPicPr>
          <p:nvPr>
            <p:ph idx="1"/>
          </p:nvPr>
        </p:nvPicPr>
        <p:blipFill>
          <a:blip r:embed="rId2" cstate="print"/>
          <a:stretch>
            <a:fillRect/>
          </a:stretch>
        </p:blipFill>
        <p:spPr>
          <a:xfrm rot="16200000">
            <a:off x="2330150" y="-205005"/>
            <a:ext cx="4507701" cy="751283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1800" dirty="0"/>
              <a:t>Ρίξανε μεταξύ τους δυο τρεις ματιές όλο απορία και περιέργεια  και μετά ο μυστηριώδης κύριος είπε στα κορίτσια </a:t>
            </a:r>
            <a:r>
              <a:rPr lang="el-GR" sz="1800" dirty="0" err="1"/>
              <a:t>κανά</a:t>
            </a:r>
            <a:r>
              <a:rPr lang="el-GR" sz="1800" dirty="0"/>
              <a:t> δυο λόγια. «Κορίτσια εγώ ζω στο δάσος σε μία μεγάλη σπηλιά με μικρές νυχτερίδες. Πετούσα με τις νυχτερίδες τη νύχτα.</a:t>
            </a:r>
          </a:p>
        </p:txBody>
      </p:sp>
      <p:pic>
        <p:nvPicPr>
          <p:cNvPr id="4" name="3 - Θέση περιεχομένου" descr="13292794_10209314788734768_1013748887_n.jpg"/>
          <p:cNvPicPr>
            <a:picLocks noGrp="1" noChangeAspect="1"/>
          </p:cNvPicPr>
          <p:nvPr>
            <p:ph idx="1"/>
          </p:nvPr>
        </p:nvPicPr>
        <p:blipFill>
          <a:blip r:embed="rId2" cstate="print"/>
          <a:stretch>
            <a:fillRect/>
          </a:stretch>
        </p:blipFill>
        <p:spPr>
          <a:xfrm rot="16200000">
            <a:off x="2219736" y="-3385"/>
            <a:ext cx="4464498" cy="7440831"/>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l"/>
            <a:r>
              <a:rPr lang="el-GR" dirty="0" smtClean="0"/>
              <a:t> </a:t>
            </a:r>
            <a:r>
              <a:rPr lang="el-GR" sz="2000" dirty="0"/>
              <a:t>Μια καλοκαιρινή μέρα, εκεί που οι νυχτερίδες  κοιμόντουσαν ανάποδα, έπεσε η μία στο έδαφος της σπηλιάς και άρχισαν να πέφτουν όλες κάτω μία – μία. Έτσι αποφάσισα να έρθω στο πιο κοντινό σπιτάκι στο δάσος και να ζητήσω τη βοήθειά σας». </a:t>
            </a:r>
            <a:br>
              <a:rPr lang="el-GR" sz="2000" dirty="0"/>
            </a:br>
            <a:endParaRPr lang="el-GR" sz="2000" dirty="0"/>
          </a:p>
        </p:txBody>
      </p:sp>
      <p:pic>
        <p:nvPicPr>
          <p:cNvPr id="4" name="3 - Θέση περιεχομένου" descr="13335191_10209314787014725_1347073344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l-GR" sz="1400" dirty="0"/>
              <a:t>Τα κορίτσια δέχτηκαν να τον βοηθήσουν και η Λυδία του είπε: «Ξένε, καλέ μας κύριε, μπορούμε να φτιάξουμε το μυστηριώδες φάρμακο. Χρειαζόμαστε λίγο από το γάλα της νυχτερίδας, λίγο πράσινο, φρέσκο, μυρωδάτο δυόσμο, λίγο κρύο νερό, λίγο λίπασμα και λίγο κόκκινο καυτερό πιπέρι για να ξυπνήσουν μόλις το μυρίσουν». </a:t>
            </a:r>
            <a:br>
              <a:rPr lang="el-GR" sz="1400" dirty="0"/>
            </a:br>
            <a:r>
              <a:rPr lang="el-GR" sz="1400" dirty="0"/>
              <a:t>Πήραν δρόμο και δρομάκι και πηδάν το ποταμάκι. Αγόρασαν όλα τα υλικά και άρχισαν να τα ανακατεύουν.</a:t>
            </a:r>
          </a:p>
        </p:txBody>
      </p:sp>
      <p:pic>
        <p:nvPicPr>
          <p:cNvPr id="4" name="3 - Θέση περιεχομένου" descr="13336181_10209314788214755_1323097385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88640"/>
            <a:ext cx="8229600" cy="1228998"/>
          </a:xfrm>
        </p:spPr>
        <p:txBody>
          <a:bodyPr>
            <a:normAutofit fontScale="90000"/>
          </a:bodyPr>
          <a:lstStyle/>
          <a:p>
            <a:pPr algn="l"/>
            <a:r>
              <a:rPr lang="en-US" sz="2000" dirty="0" smtClean="0"/>
              <a:t/>
            </a:r>
            <a:br>
              <a:rPr lang="en-US" sz="2000" dirty="0" smtClean="0"/>
            </a:br>
            <a:r>
              <a:rPr lang="el-GR" sz="2000" dirty="0" smtClean="0"/>
              <a:t>Είπαν </a:t>
            </a:r>
            <a:r>
              <a:rPr lang="el-GR" sz="2000" dirty="0"/>
              <a:t>τα μαγικά λόγια «</a:t>
            </a:r>
            <a:r>
              <a:rPr lang="el-GR" sz="2000" dirty="0" err="1"/>
              <a:t>άμπρα</a:t>
            </a:r>
            <a:r>
              <a:rPr lang="el-GR" sz="2000" dirty="0"/>
              <a:t>-</a:t>
            </a:r>
            <a:r>
              <a:rPr lang="el-GR" sz="2000" dirty="0" err="1"/>
              <a:t>κατάμπρα</a:t>
            </a:r>
            <a:r>
              <a:rPr lang="el-GR" sz="2000" dirty="0"/>
              <a:t>, </a:t>
            </a:r>
            <a:r>
              <a:rPr lang="el-GR" sz="2000" dirty="0" err="1"/>
              <a:t>άκατα</a:t>
            </a:r>
            <a:r>
              <a:rPr lang="el-GR" sz="2000" dirty="0"/>
              <a:t> </a:t>
            </a:r>
            <a:r>
              <a:rPr lang="el-GR" sz="2000" dirty="0" err="1"/>
              <a:t>μάκατα</a:t>
            </a:r>
            <a:r>
              <a:rPr lang="el-GR" sz="2000" dirty="0"/>
              <a:t> </a:t>
            </a:r>
            <a:r>
              <a:rPr lang="el-GR" sz="2000" dirty="0" err="1"/>
              <a:t>σούκουτου</a:t>
            </a:r>
            <a:r>
              <a:rPr lang="el-GR" sz="2000" dirty="0"/>
              <a:t> </a:t>
            </a:r>
            <a:r>
              <a:rPr lang="el-GR" sz="2000" dirty="0" err="1"/>
              <a:t>μπε</a:t>
            </a:r>
            <a:r>
              <a:rPr lang="el-GR" sz="2000" dirty="0"/>
              <a:t>» τρεις φορές και έτοιμο το μυστηριώδες φάρμακο. Το έβαλαν σε πολλά  κόκκινα, μικρά μπουκαλάκια και ξεκίνησαν για τη μυστηριώδη  σπηλιά. </a:t>
            </a:r>
            <a:r>
              <a:rPr lang="el-GR" dirty="0"/>
              <a:t/>
            </a:r>
            <a:br>
              <a:rPr lang="el-GR" dirty="0"/>
            </a:br>
            <a:endParaRPr lang="el-GR" dirty="0"/>
          </a:p>
        </p:txBody>
      </p:sp>
      <p:pic>
        <p:nvPicPr>
          <p:cNvPr id="4" name="3 - Θέση περιεχομένου" descr="13329909_10209314787054726_875258291_n.jpg"/>
          <p:cNvPicPr>
            <a:picLocks noGrp="1" noChangeAspect="1"/>
          </p:cNvPicPr>
          <p:nvPr>
            <p:ph idx="1"/>
          </p:nvPr>
        </p:nvPicPr>
        <p:blipFill>
          <a:blip r:embed="rId2" cstate="print"/>
          <a:stretch>
            <a:fillRect/>
          </a:stretch>
        </p:blipFill>
        <p:spPr>
          <a:xfrm>
            <a:off x="800364" y="1600200"/>
            <a:ext cx="7543272" cy="4525963"/>
          </a:xfrm>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TotalTime>
  <Words>292</Words>
  <Application>Microsoft Office PowerPoint</Application>
  <PresentationFormat>Προβολή στην οθόνη (4:3)</PresentationFormat>
  <Paragraphs>14</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Ο ΜΥΣΤΗΡΙΩΔΗΣ ΕΠΙΣΚΕΠΤΗΣ ΚΑΙ ΟΙ ΝΥΧΤΕΡΙΔΕΣ </vt:lpstr>
      <vt:lpstr>Μια φορά και έναν καιρό ήταν ένα ήσυχο, όμορφο κοριτσάκι που το έλεγαν Λυδία. </vt:lpstr>
      <vt:lpstr>Ένα μεσημέρι, πήγε στο σπίτι της αδελφικής φίλης της. Στην αρχή έπαιξαν μαζί και μετά  κάθισαν  να φάνε το μεσημεριανό τους φαγητό.  </vt:lpstr>
      <vt:lpstr>Ξαφνικά, χτύπησε το κουδούνι ντιν-ντον, ντιν- ντον. Ήταν ένας άγνωστος κύριος.</vt:lpstr>
      <vt:lpstr>Τα περίεργα κορίτσια, άνοιξαν τη μεγάλη ξύλινη πόρτα, μπήκε ο μυστηριώδης κύριος και  κάθισε  στο τραπέζι να φάει μαζί τους… μακαρόνια με κιμά  χωρίς να μιλάει.  </vt:lpstr>
      <vt:lpstr>Ρίξανε μεταξύ τους δυο τρεις ματιές όλο απορία και περιέργεια  και μετά ο μυστηριώδης κύριος είπε στα κορίτσια κανά δυο λόγια. «Κορίτσια εγώ ζω στο δάσος σε μία μεγάλη σπηλιά με μικρές νυχτερίδες. Πετούσα με τις νυχτερίδες τη νύχτα.</vt:lpstr>
      <vt:lpstr> Μια καλοκαιρινή μέρα, εκεί που οι νυχτερίδες  κοιμόντουσαν ανάποδα, έπεσε η μία στο έδαφος της σπηλιάς και άρχισαν να πέφτουν όλες κάτω μία – μία. Έτσι αποφάσισα να έρθω στο πιο κοντινό σπιτάκι στο δάσος και να ζητήσω τη βοήθειά σας».  </vt:lpstr>
      <vt:lpstr>Τα κορίτσια δέχτηκαν να τον βοηθήσουν και η Λυδία του είπε: «Ξένε, καλέ μας κύριε, μπορούμε να φτιάξουμε το μυστηριώδες φάρμακο. Χρειαζόμαστε λίγο από το γάλα της νυχτερίδας, λίγο πράσινο, φρέσκο, μυρωδάτο δυόσμο, λίγο κρύο νερό, λίγο λίπασμα και λίγο κόκκινο καυτερό πιπέρι για να ξυπνήσουν μόλις το μυρίσουν».  Πήραν δρόμο και δρομάκι και πηδάν το ποταμάκι. Αγόρασαν όλα τα υλικά και άρχισαν να τα ανακατεύουν.</vt:lpstr>
      <vt:lpstr> Είπαν τα μαγικά λόγια «άμπρα-κατάμπρα, άκατα μάκατα σούκουτου μπε» τρεις φορές και έτοιμο το μυστηριώδες φάρμακο. Το έβαλαν σε πολλά  κόκκινα, μικρά μπουκαλάκια και ξεκίνησαν για τη μυστηριώδη  σπηλιά.  </vt:lpstr>
      <vt:lpstr>     Όταν έφτασαν στις νυχτερίδες έριξαν το φάρμακο κοντά στις μύτες τους. Αυτές άρχισαν μία – μία να φτερνίζονται.   Αψου……Αψου….. Αψου……Αψου….. Αψου……Αψου….. Αψου……Αψου….. Αψου……  Αψου…..  </vt:lpstr>
      <vt:lpstr>Οι νυχτερίδες ξύπνησαν και άρχισαν πάλι να πετάνε όλες μαζί!!! </vt:lpstr>
      <vt:lpstr>  «Ναι, όμως κύριε δε μας είπατε το όνομά σας;», ρώτησε η Λυδία. Τότε ο μυστηριώδης κύριος γύρισε, κοίταξε τα κορίτσια και είπε: «Με λένε Ρόμπι. Ούτε εσείς κορίτσια μου είπατε τα ονόματά σας». « Εμένα με λένε Λυδία και τη φίλη μου Άννα», είπε το πιο αποφασιστικό  κορίτσι.  </vt:lpstr>
      <vt:lpstr>Στο τέλος αποφάσισαν να αφήσουν ελεύθερες τις νυχτερίδες στο δάσος και έζησαν οι τρεις τους καλά και εμείς καλύτερα.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ΜΥΣΤΗΡΙΩΔΗΣ ΕΠΙΣΚΕΠΤΗΣ ΚΑΙ ΟΙ ΝΥΧΤΕΡΙΔΕΣ</dc:title>
  <dc:creator>mnts</dc:creator>
  <cp:lastModifiedBy>mnts</cp:lastModifiedBy>
  <cp:revision>3</cp:revision>
  <dcterms:created xsi:type="dcterms:W3CDTF">2016-06-01T16:30:42Z</dcterms:created>
  <dcterms:modified xsi:type="dcterms:W3CDTF">2016-06-01T16:51:24Z</dcterms:modified>
</cp:coreProperties>
</file>