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notesSlides/notesSlide1.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2"/>
  </p:notesMasterIdLst>
  <p:sldIdLst>
    <p:sldId id="256" r:id="rId2"/>
    <p:sldId id="257" r:id="rId3"/>
    <p:sldId id="258" r:id="rId4"/>
    <p:sldId id="259" r:id="rId5"/>
    <p:sldId id="260" r:id="rId6"/>
    <p:sldId id="261" r:id="rId7"/>
    <p:sldId id="262" r:id="rId8"/>
    <p:sldId id="263" r:id="rId9"/>
    <p:sldId id="264" r:id="rId10"/>
    <p:sldId id="265" r:id="rId11"/>
  </p:sldIdLst>
  <p:sldSz cx="9144000" cy="6858000" type="screen4x3"/>
  <p:notesSz cx="6858000" cy="9144000"/>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74" d="100"/>
          <a:sy n="74" d="100"/>
        </p:scale>
        <p:origin x="-1044" y="-90"/>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 Θέση κεφαλίδας"/>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l-GR"/>
          </a:p>
        </p:txBody>
      </p:sp>
      <p:sp>
        <p:nvSpPr>
          <p:cNvPr id="3" name="2 - Θέση ημερομηνίας"/>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EB2A6EB-3CB9-4CE8-A17B-295443F20B14}" type="datetimeFigureOut">
              <a:rPr lang="el-GR" smtClean="0"/>
              <a:pPr/>
              <a:t>19/5/2016</a:t>
            </a:fld>
            <a:endParaRPr lang="el-GR"/>
          </a:p>
        </p:txBody>
      </p:sp>
      <p:sp>
        <p:nvSpPr>
          <p:cNvPr id="4" name="3 - Θέση εικόνας διαφάνειας"/>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l-GR"/>
          </a:p>
        </p:txBody>
      </p:sp>
      <p:sp>
        <p:nvSpPr>
          <p:cNvPr id="5" name="4 - Θέση σημειώσεων"/>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6" name="5 - Θέση υποσέλιδου"/>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l-GR"/>
          </a:p>
        </p:txBody>
      </p:sp>
      <p:sp>
        <p:nvSpPr>
          <p:cNvPr id="7" name="6 - Θέση αριθμού διαφάνειας"/>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4FE5683-4A61-4938-8DD4-D3126D6EF21E}" type="slidenum">
              <a:rPr lang="el-GR" smtClean="0"/>
              <a:pPr/>
              <a:t>‹#›</a:t>
            </a:fld>
            <a:endParaRPr lang="el-GR"/>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endParaRPr lang="el-GR"/>
          </a:p>
        </p:txBody>
      </p:sp>
      <p:sp>
        <p:nvSpPr>
          <p:cNvPr id="4" name="3 - Θέση αριθμού διαφάνειας"/>
          <p:cNvSpPr>
            <a:spLocks noGrp="1"/>
          </p:cNvSpPr>
          <p:nvPr>
            <p:ph type="sldNum" sz="quarter" idx="10"/>
          </p:nvPr>
        </p:nvSpPr>
        <p:spPr/>
        <p:txBody>
          <a:bodyPr/>
          <a:lstStyle/>
          <a:p>
            <a:fld id="{F4FE5683-4A61-4938-8DD4-D3126D6EF21E}" type="slidenum">
              <a:rPr lang="el-GR" smtClean="0"/>
              <a:pPr/>
              <a:t>10</a:t>
            </a:fld>
            <a:endParaRPr lang="el-G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1 - Τίτλος"/>
          <p:cNvSpPr>
            <a:spLocks noGrp="1"/>
          </p:cNvSpPr>
          <p:nvPr>
            <p:ph type="ctrTitle"/>
          </p:nvPr>
        </p:nvSpPr>
        <p:spPr>
          <a:xfrm>
            <a:off x="685800" y="2130425"/>
            <a:ext cx="7772400" cy="1470025"/>
          </a:xfrm>
        </p:spPr>
        <p:txBody>
          <a:bodyPr/>
          <a:lstStyle/>
          <a:p>
            <a:r>
              <a:rPr lang="el-GR" smtClean="0"/>
              <a:t>Kλικ για επεξεργασία του τίτλου</a:t>
            </a:r>
            <a:endParaRPr lang="el-GR"/>
          </a:p>
        </p:txBody>
      </p:sp>
      <p:sp>
        <p:nvSpPr>
          <p:cNvPr id="3" name="2 - Υπότιτλος"/>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smtClean="0"/>
              <a:t>Κάντε κλικ για να επεξεργαστείτε τον υπότιτλο του υποδείγματος</a:t>
            </a:r>
            <a:endParaRPr lang="el-GR"/>
          </a:p>
        </p:txBody>
      </p:sp>
      <p:sp>
        <p:nvSpPr>
          <p:cNvPr id="4" name="3 - Θέση ημερομηνίας"/>
          <p:cNvSpPr>
            <a:spLocks noGrp="1"/>
          </p:cNvSpPr>
          <p:nvPr>
            <p:ph type="dt" sz="half" idx="10"/>
          </p:nvPr>
        </p:nvSpPr>
        <p:spPr/>
        <p:txBody>
          <a:bodyPr/>
          <a:lstStyle/>
          <a:p>
            <a:fld id="{4F04FC75-12D3-47E5-B374-98DBA534C516}" type="datetimeFigureOut">
              <a:rPr lang="el-GR" smtClean="0"/>
              <a:pPr/>
              <a:t>19/5/2016</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366AEF9A-AD4B-4AE7-8814-2968F8977F8C}" type="slidenum">
              <a:rPr lang="el-GR" smtClean="0"/>
              <a:pPr/>
              <a:t>‹#›</a:t>
            </a:fld>
            <a:endParaRPr lang="el-G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l-GR"/>
          </a:p>
        </p:txBody>
      </p:sp>
      <p:sp>
        <p:nvSpPr>
          <p:cNvPr id="3" name="2 - Θέση κατακόρυφου κειμένου"/>
          <p:cNvSpPr>
            <a:spLocks noGrp="1"/>
          </p:cNvSpPr>
          <p:nvPr>
            <p:ph type="body" orient="vert" idx="1"/>
          </p:nvPr>
        </p:nvSpPr>
        <p:spPr/>
        <p:txBody>
          <a:bodyPr vert="eaVert"/>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ημερομηνίας"/>
          <p:cNvSpPr>
            <a:spLocks noGrp="1"/>
          </p:cNvSpPr>
          <p:nvPr>
            <p:ph type="dt" sz="half" idx="10"/>
          </p:nvPr>
        </p:nvSpPr>
        <p:spPr/>
        <p:txBody>
          <a:bodyPr/>
          <a:lstStyle/>
          <a:p>
            <a:fld id="{4F04FC75-12D3-47E5-B374-98DBA534C516}" type="datetimeFigureOut">
              <a:rPr lang="el-GR" smtClean="0"/>
              <a:pPr/>
              <a:t>19/5/2016</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366AEF9A-AD4B-4AE7-8814-2968F8977F8C}" type="slidenum">
              <a:rPr lang="el-GR" smtClean="0"/>
              <a:pPr/>
              <a:t>‹#›</a:t>
            </a:fld>
            <a:endParaRPr lang="el-G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1 - Κατακόρυφος τίτλος"/>
          <p:cNvSpPr>
            <a:spLocks noGrp="1"/>
          </p:cNvSpPr>
          <p:nvPr>
            <p:ph type="title" orient="vert"/>
          </p:nvPr>
        </p:nvSpPr>
        <p:spPr>
          <a:xfrm>
            <a:off x="6629400" y="274638"/>
            <a:ext cx="2057400" cy="5851525"/>
          </a:xfrm>
        </p:spPr>
        <p:txBody>
          <a:bodyPr vert="eaVert"/>
          <a:lstStyle/>
          <a:p>
            <a:r>
              <a:rPr lang="el-GR" smtClean="0"/>
              <a:t>Kλικ για επεξεργασία του τίτλου</a:t>
            </a:r>
            <a:endParaRPr lang="el-GR"/>
          </a:p>
        </p:txBody>
      </p:sp>
      <p:sp>
        <p:nvSpPr>
          <p:cNvPr id="3" name="2 - Θέση κατακόρυφου κειμένου"/>
          <p:cNvSpPr>
            <a:spLocks noGrp="1"/>
          </p:cNvSpPr>
          <p:nvPr>
            <p:ph type="body" orient="vert" idx="1"/>
          </p:nvPr>
        </p:nvSpPr>
        <p:spPr>
          <a:xfrm>
            <a:off x="457200" y="274638"/>
            <a:ext cx="6019800" cy="5851525"/>
          </a:xfrm>
        </p:spPr>
        <p:txBody>
          <a:bodyPr vert="eaVert"/>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ημερομηνίας"/>
          <p:cNvSpPr>
            <a:spLocks noGrp="1"/>
          </p:cNvSpPr>
          <p:nvPr>
            <p:ph type="dt" sz="half" idx="10"/>
          </p:nvPr>
        </p:nvSpPr>
        <p:spPr/>
        <p:txBody>
          <a:bodyPr/>
          <a:lstStyle/>
          <a:p>
            <a:fld id="{4F04FC75-12D3-47E5-B374-98DBA534C516}" type="datetimeFigureOut">
              <a:rPr lang="el-GR" smtClean="0"/>
              <a:pPr/>
              <a:t>19/5/2016</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366AEF9A-AD4B-4AE7-8814-2968F8977F8C}" type="slidenum">
              <a:rPr lang="el-GR" smtClean="0"/>
              <a:pPr/>
              <a:t>‹#›</a:t>
            </a:fld>
            <a:endParaRPr lang="el-G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Αντι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l-GR"/>
          </a:p>
        </p:txBody>
      </p:sp>
      <p:sp>
        <p:nvSpPr>
          <p:cNvPr id="3" name="2 - Θέση περιεχομένου"/>
          <p:cNvSpPr>
            <a:spLocks noGrp="1"/>
          </p:cNvSpPr>
          <p:nvPr>
            <p:ph idx="1"/>
          </p:nvPr>
        </p:nvSpPr>
        <p:spPr/>
        <p:txBody>
          <a:body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ημερομηνίας"/>
          <p:cNvSpPr>
            <a:spLocks noGrp="1"/>
          </p:cNvSpPr>
          <p:nvPr>
            <p:ph type="dt" sz="half" idx="10"/>
          </p:nvPr>
        </p:nvSpPr>
        <p:spPr/>
        <p:txBody>
          <a:bodyPr/>
          <a:lstStyle/>
          <a:p>
            <a:fld id="{4F04FC75-12D3-47E5-B374-98DBA534C516}" type="datetimeFigureOut">
              <a:rPr lang="el-GR" smtClean="0"/>
              <a:pPr/>
              <a:t>19/5/2016</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366AEF9A-AD4B-4AE7-8814-2968F8977F8C}" type="slidenum">
              <a:rPr lang="el-GR" smtClean="0"/>
              <a:pPr/>
              <a:t>‹#›</a:t>
            </a:fld>
            <a:endParaRPr lang="el-G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1 - Τίτλος"/>
          <p:cNvSpPr>
            <a:spLocks noGrp="1"/>
          </p:cNvSpPr>
          <p:nvPr>
            <p:ph type="title"/>
          </p:nvPr>
        </p:nvSpPr>
        <p:spPr>
          <a:xfrm>
            <a:off x="722313" y="4406900"/>
            <a:ext cx="7772400" cy="1362075"/>
          </a:xfrm>
        </p:spPr>
        <p:txBody>
          <a:bodyPr anchor="t"/>
          <a:lstStyle>
            <a:lvl1pPr algn="l">
              <a:defRPr sz="4000" b="1" cap="all"/>
            </a:lvl1pPr>
          </a:lstStyle>
          <a:p>
            <a:r>
              <a:rPr lang="el-GR" smtClean="0"/>
              <a:t>Kλικ για επεξεργασία του τίτλου</a:t>
            </a:r>
            <a:endParaRPr lang="el-GR"/>
          </a:p>
        </p:txBody>
      </p:sp>
      <p:sp>
        <p:nvSpPr>
          <p:cNvPr id="3" name="2 - Θέση κειμένου"/>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smtClean="0"/>
              <a:t>Kλικ για επεξεργασία των στυλ του υποδείγματος</a:t>
            </a:r>
          </a:p>
        </p:txBody>
      </p:sp>
      <p:sp>
        <p:nvSpPr>
          <p:cNvPr id="4" name="3 - Θέση ημερομηνίας"/>
          <p:cNvSpPr>
            <a:spLocks noGrp="1"/>
          </p:cNvSpPr>
          <p:nvPr>
            <p:ph type="dt" sz="half" idx="10"/>
          </p:nvPr>
        </p:nvSpPr>
        <p:spPr/>
        <p:txBody>
          <a:bodyPr/>
          <a:lstStyle/>
          <a:p>
            <a:fld id="{4F04FC75-12D3-47E5-B374-98DBA534C516}" type="datetimeFigureOut">
              <a:rPr lang="el-GR" smtClean="0"/>
              <a:pPr/>
              <a:t>19/5/2016</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366AEF9A-AD4B-4AE7-8814-2968F8977F8C}" type="slidenum">
              <a:rPr lang="el-GR" smtClean="0"/>
              <a:pPr/>
              <a:t>‹#›</a:t>
            </a:fld>
            <a:endParaRPr lang="el-G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l-GR"/>
          </a:p>
        </p:txBody>
      </p:sp>
      <p:sp>
        <p:nvSpPr>
          <p:cNvPr id="3" name="2 - Θέση περιεχομένου"/>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περιεχομένου"/>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4 - Θέση ημερομηνίας"/>
          <p:cNvSpPr>
            <a:spLocks noGrp="1"/>
          </p:cNvSpPr>
          <p:nvPr>
            <p:ph type="dt" sz="half" idx="10"/>
          </p:nvPr>
        </p:nvSpPr>
        <p:spPr/>
        <p:txBody>
          <a:bodyPr/>
          <a:lstStyle/>
          <a:p>
            <a:fld id="{4F04FC75-12D3-47E5-B374-98DBA534C516}" type="datetimeFigureOut">
              <a:rPr lang="el-GR" smtClean="0"/>
              <a:pPr/>
              <a:t>19/5/2016</a:t>
            </a:fld>
            <a:endParaRPr lang="el-GR"/>
          </a:p>
        </p:txBody>
      </p:sp>
      <p:sp>
        <p:nvSpPr>
          <p:cNvPr id="6" name="5 - Θέση υποσέλιδου"/>
          <p:cNvSpPr>
            <a:spLocks noGrp="1"/>
          </p:cNvSpPr>
          <p:nvPr>
            <p:ph type="ftr" sz="quarter" idx="11"/>
          </p:nvPr>
        </p:nvSpPr>
        <p:spPr/>
        <p:txBody>
          <a:bodyPr/>
          <a:lstStyle/>
          <a:p>
            <a:endParaRPr lang="el-GR"/>
          </a:p>
        </p:txBody>
      </p:sp>
      <p:sp>
        <p:nvSpPr>
          <p:cNvPr id="7" name="6 - Θέση αριθμού διαφάνειας"/>
          <p:cNvSpPr>
            <a:spLocks noGrp="1"/>
          </p:cNvSpPr>
          <p:nvPr>
            <p:ph type="sldNum" sz="quarter" idx="12"/>
          </p:nvPr>
        </p:nvSpPr>
        <p:spPr/>
        <p:txBody>
          <a:bodyPr/>
          <a:lstStyle/>
          <a:p>
            <a:fld id="{366AEF9A-AD4B-4AE7-8814-2968F8977F8C}" type="slidenum">
              <a:rPr lang="el-GR" smtClean="0"/>
              <a:pPr/>
              <a:t>‹#›</a:t>
            </a:fld>
            <a:endParaRPr lang="el-G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lvl1pPr>
              <a:defRPr/>
            </a:lvl1pPr>
          </a:lstStyle>
          <a:p>
            <a:r>
              <a:rPr lang="el-GR" smtClean="0"/>
              <a:t>Kλικ για επεξεργασία του τίτλου</a:t>
            </a:r>
            <a:endParaRPr lang="el-GR"/>
          </a:p>
        </p:txBody>
      </p:sp>
      <p:sp>
        <p:nvSpPr>
          <p:cNvPr id="3" name="2 - Θέση κειμένου"/>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Kλικ για επεξεργασία των στυλ του υποδείγματος</a:t>
            </a:r>
          </a:p>
        </p:txBody>
      </p:sp>
      <p:sp>
        <p:nvSpPr>
          <p:cNvPr id="4" name="3 - Θέση περιεχομένου"/>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4 - Θέση κειμένου"/>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Kλικ για επεξεργασία των στυλ του υποδείγματος</a:t>
            </a:r>
          </a:p>
        </p:txBody>
      </p:sp>
      <p:sp>
        <p:nvSpPr>
          <p:cNvPr id="6" name="5 - Θέση περιεχομένου"/>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7" name="6 - Θέση ημερομηνίας"/>
          <p:cNvSpPr>
            <a:spLocks noGrp="1"/>
          </p:cNvSpPr>
          <p:nvPr>
            <p:ph type="dt" sz="half" idx="10"/>
          </p:nvPr>
        </p:nvSpPr>
        <p:spPr/>
        <p:txBody>
          <a:bodyPr/>
          <a:lstStyle/>
          <a:p>
            <a:fld id="{4F04FC75-12D3-47E5-B374-98DBA534C516}" type="datetimeFigureOut">
              <a:rPr lang="el-GR" smtClean="0"/>
              <a:pPr/>
              <a:t>19/5/2016</a:t>
            </a:fld>
            <a:endParaRPr lang="el-GR"/>
          </a:p>
        </p:txBody>
      </p:sp>
      <p:sp>
        <p:nvSpPr>
          <p:cNvPr id="8" name="7 - Θέση υποσέλιδου"/>
          <p:cNvSpPr>
            <a:spLocks noGrp="1"/>
          </p:cNvSpPr>
          <p:nvPr>
            <p:ph type="ftr" sz="quarter" idx="11"/>
          </p:nvPr>
        </p:nvSpPr>
        <p:spPr/>
        <p:txBody>
          <a:bodyPr/>
          <a:lstStyle/>
          <a:p>
            <a:endParaRPr lang="el-GR"/>
          </a:p>
        </p:txBody>
      </p:sp>
      <p:sp>
        <p:nvSpPr>
          <p:cNvPr id="9" name="8 - Θέση αριθμού διαφάνειας"/>
          <p:cNvSpPr>
            <a:spLocks noGrp="1"/>
          </p:cNvSpPr>
          <p:nvPr>
            <p:ph type="sldNum" sz="quarter" idx="12"/>
          </p:nvPr>
        </p:nvSpPr>
        <p:spPr/>
        <p:txBody>
          <a:bodyPr/>
          <a:lstStyle/>
          <a:p>
            <a:fld id="{366AEF9A-AD4B-4AE7-8814-2968F8977F8C}" type="slidenum">
              <a:rPr lang="el-GR" smtClean="0"/>
              <a:pPr/>
              <a:t>‹#›</a:t>
            </a:fld>
            <a:endParaRPr lang="el-G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l-GR"/>
          </a:p>
        </p:txBody>
      </p:sp>
      <p:sp>
        <p:nvSpPr>
          <p:cNvPr id="3" name="2 - Θέση ημερομηνίας"/>
          <p:cNvSpPr>
            <a:spLocks noGrp="1"/>
          </p:cNvSpPr>
          <p:nvPr>
            <p:ph type="dt" sz="half" idx="10"/>
          </p:nvPr>
        </p:nvSpPr>
        <p:spPr/>
        <p:txBody>
          <a:bodyPr/>
          <a:lstStyle/>
          <a:p>
            <a:fld id="{4F04FC75-12D3-47E5-B374-98DBA534C516}" type="datetimeFigureOut">
              <a:rPr lang="el-GR" smtClean="0"/>
              <a:pPr/>
              <a:t>19/5/2016</a:t>
            </a:fld>
            <a:endParaRPr lang="el-GR"/>
          </a:p>
        </p:txBody>
      </p:sp>
      <p:sp>
        <p:nvSpPr>
          <p:cNvPr id="4" name="3 - Θέση υποσέλιδου"/>
          <p:cNvSpPr>
            <a:spLocks noGrp="1"/>
          </p:cNvSpPr>
          <p:nvPr>
            <p:ph type="ftr" sz="quarter" idx="11"/>
          </p:nvPr>
        </p:nvSpPr>
        <p:spPr/>
        <p:txBody>
          <a:bodyPr/>
          <a:lstStyle/>
          <a:p>
            <a:endParaRPr lang="el-GR"/>
          </a:p>
        </p:txBody>
      </p:sp>
      <p:sp>
        <p:nvSpPr>
          <p:cNvPr id="5" name="4 - Θέση αριθμού διαφάνειας"/>
          <p:cNvSpPr>
            <a:spLocks noGrp="1"/>
          </p:cNvSpPr>
          <p:nvPr>
            <p:ph type="sldNum" sz="quarter" idx="12"/>
          </p:nvPr>
        </p:nvSpPr>
        <p:spPr/>
        <p:txBody>
          <a:bodyPr/>
          <a:lstStyle/>
          <a:p>
            <a:fld id="{366AEF9A-AD4B-4AE7-8814-2968F8977F8C}" type="slidenum">
              <a:rPr lang="el-GR" smtClean="0"/>
              <a:pPr/>
              <a:t>‹#›</a:t>
            </a:fld>
            <a:endParaRPr lang="el-G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
        <p:nvSpPr>
          <p:cNvPr id="2" name="1 - Θέση ημερομηνίας"/>
          <p:cNvSpPr>
            <a:spLocks noGrp="1"/>
          </p:cNvSpPr>
          <p:nvPr>
            <p:ph type="dt" sz="half" idx="10"/>
          </p:nvPr>
        </p:nvSpPr>
        <p:spPr/>
        <p:txBody>
          <a:bodyPr/>
          <a:lstStyle/>
          <a:p>
            <a:fld id="{4F04FC75-12D3-47E5-B374-98DBA534C516}" type="datetimeFigureOut">
              <a:rPr lang="el-GR" smtClean="0"/>
              <a:pPr/>
              <a:t>19/5/2016</a:t>
            </a:fld>
            <a:endParaRPr lang="el-GR"/>
          </a:p>
        </p:txBody>
      </p:sp>
      <p:sp>
        <p:nvSpPr>
          <p:cNvPr id="3" name="2 - Θέση υποσέλιδου"/>
          <p:cNvSpPr>
            <a:spLocks noGrp="1"/>
          </p:cNvSpPr>
          <p:nvPr>
            <p:ph type="ftr" sz="quarter" idx="11"/>
          </p:nvPr>
        </p:nvSpPr>
        <p:spPr/>
        <p:txBody>
          <a:bodyPr/>
          <a:lstStyle/>
          <a:p>
            <a:endParaRPr lang="el-GR"/>
          </a:p>
        </p:txBody>
      </p:sp>
      <p:sp>
        <p:nvSpPr>
          <p:cNvPr id="4" name="3 - Θέση αριθμού διαφάνειας"/>
          <p:cNvSpPr>
            <a:spLocks noGrp="1"/>
          </p:cNvSpPr>
          <p:nvPr>
            <p:ph type="sldNum" sz="quarter" idx="12"/>
          </p:nvPr>
        </p:nvSpPr>
        <p:spPr/>
        <p:txBody>
          <a:bodyPr/>
          <a:lstStyle/>
          <a:p>
            <a:fld id="{366AEF9A-AD4B-4AE7-8814-2968F8977F8C}" type="slidenum">
              <a:rPr lang="el-GR" smtClean="0"/>
              <a:pPr/>
              <a:t>‹#›</a:t>
            </a:fld>
            <a:endParaRPr lang="el-G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273050"/>
            <a:ext cx="3008313" cy="1162050"/>
          </a:xfrm>
        </p:spPr>
        <p:txBody>
          <a:bodyPr anchor="b"/>
          <a:lstStyle>
            <a:lvl1pPr algn="l">
              <a:defRPr sz="2000" b="1"/>
            </a:lvl1pPr>
          </a:lstStyle>
          <a:p>
            <a:r>
              <a:rPr lang="el-GR" smtClean="0"/>
              <a:t>Kλικ για επεξεργασία του τίτλου</a:t>
            </a:r>
            <a:endParaRPr lang="el-GR"/>
          </a:p>
        </p:txBody>
      </p:sp>
      <p:sp>
        <p:nvSpPr>
          <p:cNvPr id="3" name="2 - Θέση περιεχομένου"/>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κειμένου"/>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Kλικ για επεξεργασία των στυλ του υποδείγματος</a:t>
            </a:r>
          </a:p>
        </p:txBody>
      </p:sp>
      <p:sp>
        <p:nvSpPr>
          <p:cNvPr id="5" name="4 - Θέση ημερομηνίας"/>
          <p:cNvSpPr>
            <a:spLocks noGrp="1"/>
          </p:cNvSpPr>
          <p:nvPr>
            <p:ph type="dt" sz="half" idx="10"/>
          </p:nvPr>
        </p:nvSpPr>
        <p:spPr/>
        <p:txBody>
          <a:bodyPr/>
          <a:lstStyle/>
          <a:p>
            <a:fld id="{4F04FC75-12D3-47E5-B374-98DBA534C516}" type="datetimeFigureOut">
              <a:rPr lang="el-GR" smtClean="0"/>
              <a:pPr/>
              <a:t>19/5/2016</a:t>
            </a:fld>
            <a:endParaRPr lang="el-GR"/>
          </a:p>
        </p:txBody>
      </p:sp>
      <p:sp>
        <p:nvSpPr>
          <p:cNvPr id="6" name="5 - Θέση υποσέλιδου"/>
          <p:cNvSpPr>
            <a:spLocks noGrp="1"/>
          </p:cNvSpPr>
          <p:nvPr>
            <p:ph type="ftr" sz="quarter" idx="11"/>
          </p:nvPr>
        </p:nvSpPr>
        <p:spPr/>
        <p:txBody>
          <a:bodyPr/>
          <a:lstStyle/>
          <a:p>
            <a:endParaRPr lang="el-GR"/>
          </a:p>
        </p:txBody>
      </p:sp>
      <p:sp>
        <p:nvSpPr>
          <p:cNvPr id="7" name="6 - Θέση αριθμού διαφάνειας"/>
          <p:cNvSpPr>
            <a:spLocks noGrp="1"/>
          </p:cNvSpPr>
          <p:nvPr>
            <p:ph type="sldNum" sz="quarter" idx="12"/>
          </p:nvPr>
        </p:nvSpPr>
        <p:spPr/>
        <p:txBody>
          <a:bodyPr/>
          <a:lstStyle/>
          <a:p>
            <a:fld id="{366AEF9A-AD4B-4AE7-8814-2968F8977F8C}" type="slidenum">
              <a:rPr lang="el-GR" smtClean="0"/>
              <a:pPr/>
              <a:t>‹#›</a:t>
            </a:fld>
            <a:endParaRPr lang="el-G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1792288" y="4800600"/>
            <a:ext cx="5486400" cy="566738"/>
          </a:xfrm>
        </p:spPr>
        <p:txBody>
          <a:bodyPr anchor="b"/>
          <a:lstStyle>
            <a:lvl1pPr algn="l">
              <a:defRPr sz="2000" b="1"/>
            </a:lvl1pPr>
          </a:lstStyle>
          <a:p>
            <a:r>
              <a:rPr lang="el-GR" smtClean="0"/>
              <a:t>Kλικ για επεξεργασία του τίτλου</a:t>
            </a:r>
            <a:endParaRPr lang="el-GR"/>
          </a:p>
        </p:txBody>
      </p:sp>
      <p:sp>
        <p:nvSpPr>
          <p:cNvPr id="3" name="2 - Θέση εικόνας"/>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l-GR"/>
          </a:p>
        </p:txBody>
      </p:sp>
      <p:sp>
        <p:nvSpPr>
          <p:cNvPr id="4" name="3 - Θέση κειμένου"/>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Kλικ για επεξεργασία των στυλ του υποδείγματος</a:t>
            </a:r>
          </a:p>
        </p:txBody>
      </p:sp>
      <p:sp>
        <p:nvSpPr>
          <p:cNvPr id="5" name="4 - Θέση ημερομηνίας"/>
          <p:cNvSpPr>
            <a:spLocks noGrp="1"/>
          </p:cNvSpPr>
          <p:nvPr>
            <p:ph type="dt" sz="half" idx="10"/>
          </p:nvPr>
        </p:nvSpPr>
        <p:spPr/>
        <p:txBody>
          <a:bodyPr/>
          <a:lstStyle/>
          <a:p>
            <a:fld id="{4F04FC75-12D3-47E5-B374-98DBA534C516}" type="datetimeFigureOut">
              <a:rPr lang="el-GR" smtClean="0"/>
              <a:pPr/>
              <a:t>19/5/2016</a:t>
            </a:fld>
            <a:endParaRPr lang="el-GR"/>
          </a:p>
        </p:txBody>
      </p:sp>
      <p:sp>
        <p:nvSpPr>
          <p:cNvPr id="6" name="5 - Θέση υποσέλιδου"/>
          <p:cNvSpPr>
            <a:spLocks noGrp="1"/>
          </p:cNvSpPr>
          <p:nvPr>
            <p:ph type="ftr" sz="quarter" idx="11"/>
          </p:nvPr>
        </p:nvSpPr>
        <p:spPr/>
        <p:txBody>
          <a:bodyPr/>
          <a:lstStyle/>
          <a:p>
            <a:endParaRPr lang="el-GR"/>
          </a:p>
        </p:txBody>
      </p:sp>
      <p:sp>
        <p:nvSpPr>
          <p:cNvPr id="7" name="6 - Θέση αριθμού διαφάνειας"/>
          <p:cNvSpPr>
            <a:spLocks noGrp="1"/>
          </p:cNvSpPr>
          <p:nvPr>
            <p:ph type="sldNum" sz="quarter" idx="12"/>
          </p:nvPr>
        </p:nvSpPr>
        <p:spPr/>
        <p:txBody>
          <a:bodyPr/>
          <a:lstStyle/>
          <a:p>
            <a:fld id="{366AEF9A-AD4B-4AE7-8814-2968F8977F8C}" type="slidenum">
              <a:rPr lang="el-GR" smtClean="0"/>
              <a:pPr/>
              <a:t>‹#›</a:t>
            </a:fld>
            <a:endParaRPr lang="el-G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 Θέση τίτλου"/>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l-GR" smtClean="0"/>
              <a:t>Kλικ για επεξεργασία του τίτλου</a:t>
            </a:r>
            <a:endParaRPr lang="el-GR"/>
          </a:p>
        </p:txBody>
      </p:sp>
      <p:sp>
        <p:nvSpPr>
          <p:cNvPr id="3" name="2 - Θέση κειμένου"/>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ημερομηνίας"/>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F04FC75-12D3-47E5-B374-98DBA534C516}" type="datetimeFigureOut">
              <a:rPr lang="el-GR" smtClean="0"/>
              <a:pPr/>
              <a:t>19/5/2016</a:t>
            </a:fld>
            <a:endParaRPr lang="el-GR"/>
          </a:p>
        </p:txBody>
      </p:sp>
      <p:sp>
        <p:nvSpPr>
          <p:cNvPr id="5" name="4 - Θέση υποσέλιδου"/>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l-GR"/>
          </a:p>
        </p:txBody>
      </p:sp>
      <p:sp>
        <p:nvSpPr>
          <p:cNvPr id="6" name="5 - Θέση αριθμού διαφάνειας"/>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66AEF9A-AD4B-4AE7-8814-2968F8977F8C}" type="slidenum">
              <a:rPr lang="el-GR" smtClean="0"/>
              <a:pPr/>
              <a:t>‹#›</a:t>
            </a:fld>
            <a:endParaRPr lang="el-G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accent6">
            <a:lumMod val="60000"/>
            <a:lumOff val="40000"/>
          </a:schemeClr>
        </a:solidFill>
        <a:effectLst/>
      </p:bgPr>
    </p:bg>
    <p:spTree>
      <p:nvGrpSpPr>
        <p:cNvPr id="1" name=""/>
        <p:cNvGrpSpPr/>
        <p:nvPr/>
      </p:nvGrpSpPr>
      <p:grpSpPr>
        <a:xfrm>
          <a:off x="0" y="0"/>
          <a:ext cx="0" cy="0"/>
          <a:chOff x="0" y="0"/>
          <a:chExt cx="0" cy="0"/>
        </a:xfrm>
      </p:grpSpPr>
      <p:sp>
        <p:nvSpPr>
          <p:cNvPr id="2" name="1 - Τίτλος"/>
          <p:cNvSpPr>
            <a:spLocks noGrp="1"/>
          </p:cNvSpPr>
          <p:nvPr>
            <p:ph type="ctrTitle"/>
          </p:nvPr>
        </p:nvSpPr>
        <p:spPr>
          <a:xfrm>
            <a:off x="683568" y="1052736"/>
            <a:ext cx="7772400" cy="1470025"/>
          </a:xfrm>
        </p:spPr>
        <p:txBody>
          <a:bodyPr/>
          <a:lstStyle/>
          <a:p>
            <a:r>
              <a:rPr lang="el-GR" dirty="0" smtClean="0"/>
              <a:t>Ο ΧΑΪΔΕΥΩ ΚΑΙ Ο ΧΤΥΠΑΩ</a:t>
            </a:r>
            <a:endParaRPr lang="el-GR" dirty="0"/>
          </a:p>
        </p:txBody>
      </p:sp>
      <p:sp>
        <p:nvSpPr>
          <p:cNvPr id="3" name="2 - Υπότιτλος"/>
          <p:cNvSpPr>
            <a:spLocks noGrp="1"/>
          </p:cNvSpPr>
          <p:nvPr>
            <p:ph type="subTitle" idx="1"/>
          </p:nvPr>
        </p:nvSpPr>
        <p:spPr>
          <a:xfrm>
            <a:off x="1403648" y="2636912"/>
            <a:ext cx="6400800" cy="1752600"/>
          </a:xfrm>
        </p:spPr>
        <p:txBody>
          <a:bodyPr>
            <a:normAutofit fontScale="92500" lnSpcReduction="10000"/>
          </a:bodyPr>
          <a:lstStyle/>
          <a:p>
            <a:r>
              <a:rPr lang="el-GR" dirty="0" smtClean="0"/>
              <a:t>Στο παρόν </a:t>
            </a:r>
            <a:r>
              <a:rPr lang="en-US" dirty="0" smtClean="0"/>
              <a:t>power point </a:t>
            </a:r>
            <a:r>
              <a:rPr lang="el-GR" dirty="0" smtClean="0"/>
              <a:t>παρουσιάζονται οι εικόνες του 2</a:t>
            </a:r>
            <a:r>
              <a:rPr lang="el-GR" baseline="30000" dirty="0" smtClean="0"/>
              <a:t>ου</a:t>
            </a:r>
            <a:r>
              <a:rPr lang="el-GR" dirty="0" smtClean="0"/>
              <a:t> παραμυθιού που εικονογραφήθηκαν από τα νήπια του 1</a:t>
            </a:r>
            <a:r>
              <a:rPr lang="el-GR" baseline="30000" dirty="0" smtClean="0"/>
              <a:t>ου</a:t>
            </a:r>
            <a:r>
              <a:rPr lang="el-GR" dirty="0" smtClean="0"/>
              <a:t> Νηπιαγωγείου Μαυρικίου.</a:t>
            </a:r>
            <a:endParaRPr lang="el-GR"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accent6">
            <a:lumMod val="60000"/>
            <a:lumOff val="40000"/>
          </a:schemeClr>
        </a:solidFill>
        <a:effectLst/>
      </p:bgPr>
    </p:bg>
    <p:spTree>
      <p:nvGrpSpPr>
        <p:cNvPr id="1" name=""/>
        <p:cNvGrpSpPr/>
        <p:nvPr/>
      </p:nvGrpSpPr>
      <p:grpSpPr>
        <a:xfrm>
          <a:off x="0" y="0"/>
          <a:ext cx="0" cy="0"/>
          <a:chOff x="0" y="0"/>
          <a:chExt cx="0" cy="0"/>
        </a:xfrm>
      </p:grpSpPr>
      <p:sp>
        <p:nvSpPr>
          <p:cNvPr id="2" name="1 - Τίτλος"/>
          <p:cNvSpPr>
            <a:spLocks noGrp="1"/>
          </p:cNvSpPr>
          <p:nvPr>
            <p:ph type="title"/>
          </p:nvPr>
        </p:nvSpPr>
        <p:spPr>
          <a:xfrm>
            <a:off x="467544" y="620688"/>
            <a:ext cx="8229600" cy="1143000"/>
          </a:xfrm>
        </p:spPr>
        <p:txBody>
          <a:bodyPr>
            <a:noAutofit/>
          </a:bodyPr>
          <a:lstStyle/>
          <a:p>
            <a:r>
              <a:rPr lang="el-GR" sz="1800" b="0" u="none" strike="noStrike" dirty="0" smtClean="0"/>
              <a:t>Από τότε ο Χτυπάω, που δεν ήξερε πόσο λύπη φέρνει στους άλλους και τον εαυτό του, αποφάσισε να μην είναι άλλο ο Χτυπάω, αλλά να γίνει σαν τον </a:t>
            </a:r>
            <a:r>
              <a:rPr lang="el-GR" sz="1800" b="0" u="none" strike="noStrike" dirty="0" err="1" smtClean="0"/>
              <a:t>Χα'ι'δεύω</a:t>
            </a:r>
            <a:r>
              <a:rPr lang="el-GR" sz="1800" b="0" u="none" strike="noStrike" dirty="0" smtClean="0"/>
              <a:t>. Είχε πολλούς φίλους δίπλα του και ήταν πάντα χαρούμενος και χαμογελαστός. Και φυσικά ο καλύτερός του φίλος έγινε ποιος άλλος, ο </a:t>
            </a:r>
            <a:r>
              <a:rPr lang="el-GR" sz="1800" b="0" u="none" strike="noStrike" dirty="0" err="1" smtClean="0"/>
              <a:t>Χα'ι'δεύω</a:t>
            </a:r>
            <a:r>
              <a:rPr lang="el-GR" sz="1800" b="0" u="none" strike="noStrike" dirty="0" smtClean="0"/>
              <a:t>!</a:t>
            </a:r>
            <a:br>
              <a:rPr lang="el-GR" sz="1800" b="0" u="none" strike="noStrike" dirty="0" smtClean="0"/>
            </a:br>
            <a:r>
              <a:rPr lang="el-GR" sz="1800" b="0" u="none" strike="noStrike" dirty="0" smtClean="0"/>
              <a:t/>
            </a:r>
            <a:br>
              <a:rPr lang="el-GR" sz="1800" b="0" u="none" strike="noStrike" dirty="0" smtClean="0"/>
            </a:br>
            <a:r>
              <a:rPr lang="el-GR" sz="1800" b="0" u="none" strike="noStrike" dirty="0" smtClean="0"/>
              <a:t/>
            </a:r>
            <a:br>
              <a:rPr lang="el-GR" sz="1800" b="0" u="none" strike="noStrike" dirty="0" smtClean="0"/>
            </a:br>
            <a:endParaRPr lang="el-GR" sz="1800" dirty="0"/>
          </a:p>
        </p:txBody>
      </p:sp>
      <p:pic>
        <p:nvPicPr>
          <p:cNvPr id="4" name="3 - Θέση περιεχομένου" descr="IMG_2807.JPG"/>
          <p:cNvPicPr>
            <a:picLocks noGrp="1" noChangeAspect="1"/>
          </p:cNvPicPr>
          <p:nvPr>
            <p:ph idx="1"/>
          </p:nvPr>
        </p:nvPicPr>
        <p:blipFill>
          <a:blip r:embed="rId3" cstate="print"/>
          <a:stretch>
            <a:fillRect/>
          </a:stretch>
        </p:blipFill>
        <p:spPr>
          <a:xfrm>
            <a:off x="457200" y="1600200"/>
            <a:ext cx="8229600" cy="4525963"/>
          </a:xfr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accent6">
            <a:lumMod val="60000"/>
            <a:lumOff val="40000"/>
          </a:schemeClr>
        </a:solidFill>
        <a:effectLst/>
      </p:bgPr>
    </p:bg>
    <p:spTree>
      <p:nvGrpSpPr>
        <p:cNvPr id="1" name=""/>
        <p:cNvGrpSpPr/>
        <p:nvPr/>
      </p:nvGrpSpPr>
      <p:grpSpPr>
        <a:xfrm>
          <a:off x="0" y="0"/>
          <a:ext cx="0" cy="0"/>
          <a:chOff x="0" y="0"/>
          <a:chExt cx="0" cy="0"/>
        </a:xfrm>
      </p:grpSpPr>
      <p:sp>
        <p:nvSpPr>
          <p:cNvPr id="3" name="2 - Θέση περιεχομένου"/>
          <p:cNvSpPr>
            <a:spLocks noGrp="1"/>
          </p:cNvSpPr>
          <p:nvPr>
            <p:ph idx="1"/>
          </p:nvPr>
        </p:nvSpPr>
        <p:spPr>
          <a:xfrm>
            <a:off x="467544" y="764704"/>
            <a:ext cx="8229600" cy="4525963"/>
          </a:xfrm>
        </p:spPr>
        <p:txBody>
          <a:bodyPr>
            <a:normAutofit fontScale="92500" lnSpcReduction="20000"/>
          </a:bodyPr>
          <a:lstStyle/>
          <a:p>
            <a:pPr algn="just">
              <a:buNone/>
            </a:pPr>
            <a:r>
              <a:rPr lang="el-GR" dirty="0" smtClean="0"/>
              <a:t>	Στην κάθε εικόνα που θα παρουσιάζεται παρακάτω θα αναφέρετε στο πάνω μέρος από πιο σημείο μέχρι πιο αντιστοιχούν τα λόγια του παραμυθιού. Αυτό θα διευκολύνει τους υπευθύνους της ηχογράφησης να αρχίζουν και να σταματάνε κάθε φορά που θα αλλάζουν σελίδα. Όταν το κείμενο τελειώνει στην συγκεκριμένη σελίδα θα πρέπει να δηλώνουν με κάποιο τρόπο ότι τελείωσε. Για παράδειγμα οι υπεύθυνοι ηχογράφησης να λένε δυνατά: «Αλλαγή σελίδας» ή «Ακολουθεί η δεύτερη σελίδα ή </a:t>
            </a:r>
            <a:r>
              <a:rPr lang="el-GR" dirty="0" smtClean="0"/>
              <a:t>Τ</a:t>
            </a:r>
            <a:r>
              <a:rPr lang="el-GR" dirty="0" smtClean="0"/>
              <a:t>ρίτη……. </a:t>
            </a:r>
            <a:r>
              <a:rPr lang="el-GR" dirty="0" smtClean="0"/>
              <a:t>κοκ» </a:t>
            </a:r>
            <a:endParaRPr lang="el-GR"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accent6">
            <a:lumMod val="60000"/>
            <a:lumOff val="40000"/>
          </a:schemeClr>
        </a:solidFill>
        <a:effectLst/>
      </p:bgPr>
    </p:bg>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a:bodyPr>
          <a:lstStyle/>
          <a:p>
            <a:r>
              <a:rPr lang="el-GR" sz="1800" b="0" u="none" strike="noStrike" dirty="0" smtClean="0"/>
              <a:t>Μια φορά και έναν καιρό, υπήρχε μία όμορφη πολιτεία, με υπέροχα χρωματιστά σπιτάκια και πολλά καταπράσινα δέντρα.</a:t>
            </a:r>
            <a:r>
              <a:rPr lang="el-GR" sz="1800" u="none" strike="noStrike" dirty="0" smtClean="0"/>
              <a:t/>
            </a:r>
            <a:br>
              <a:rPr lang="el-GR" sz="1800" u="none" strike="noStrike" dirty="0" smtClean="0"/>
            </a:br>
            <a:endParaRPr lang="el-GR" sz="1800" dirty="0"/>
          </a:p>
        </p:txBody>
      </p:sp>
      <p:pic>
        <p:nvPicPr>
          <p:cNvPr id="4" name="3 - Θέση περιεχομένου" descr="IMG_2799.JPG"/>
          <p:cNvPicPr>
            <a:picLocks noGrp="1" noChangeAspect="1"/>
          </p:cNvPicPr>
          <p:nvPr>
            <p:ph idx="1"/>
          </p:nvPr>
        </p:nvPicPr>
        <p:blipFill>
          <a:blip r:embed="rId2" cstate="print"/>
          <a:stretch>
            <a:fillRect/>
          </a:stretch>
        </p:blipFill>
        <p:spPr>
          <a:xfrm>
            <a:off x="1554691" y="1600200"/>
            <a:ext cx="6034617" cy="4525963"/>
          </a:xfr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accent6">
            <a:lumMod val="60000"/>
            <a:lumOff val="40000"/>
          </a:schemeClr>
        </a:solidFill>
        <a:effectLst/>
      </p:bgPr>
    </p:bg>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a:bodyPr>
          <a:lstStyle/>
          <a:p>
            <a:r>
              <a:rPr lang="el-GR" sz="1800" b="0" u="none" strike="noStrike" smtClean="0"/>
              <a:t>Σε αυτήν την πολιτεία ζούσαν δύο χεράκια.Το ένα δεν γνώριζε το άλλο και ας ήτανε τα σπίτια τους τόσο κοντά!</a:t>
            </a:r>
            <a:br>
              <a:rPr lang="el-GR" sz="1800" b="0" u="none" strike="noStrike" smtClean="0"/>
            </a:br>
            <a:endParaRPr lang="el-GR" sz="1800" dirty="0"/>
          </a:p>
        </p:txBody>
      </p:sp>
      <p:pic>
        <p:nvPicPr>
          <p:cNvPr id="4" name="3 - Θέση περιεχομένου" descr="IMG_2800.JPG"/>
          <p:cNvPicPr>
            <a:picLocks noGrp="1" noChangeAspect="1"/>
          </p:cNvPicPr>
          <p:nvPr>
            <p:ph idx="1"/>
          </p:nvPr>
        </p:nvPicPr>
        <p:blipFill>
          <a:blip r:embed="rId2" cstate="print"/>
          <a:stretch>
            <a:fillRect/>
          </a:stretch>
        </p:blipFill>
        <p:spPr>
          <a:xfrm>
            <a:off x="1554691" y="1600200"/>
            <a:ext cx="6034617" cy="4525963"/>
          </a:xfr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accent6">
            <a:lumMod val="60000"/>
            <a:lumOff val="40000"/>
          </a:schemeClr>
        </a:solidFill>
        <a:effectLst/>
      </p:bgPr>
    </p:bg>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Autofit/>
          </a:bodyPr>
          <a:lstStyle/>
          <a:p>
            <a:r>
              <a:rPr lang="el-GR" sz="1800" b="0" u="none" strike="noStrike" dirty="0" smtClean="0"/>
              <a:t>Το ένα χεράκι ήταν πάντα χαρούμενο και χαμογελαστό. Ένιωθε ευτυχισμένο, γιατί είχε πολλούς φίλους. Όλοι το αγαπούσαν, γιατί ήταν ευγενικό και γλυκό. Το όνομά του ήταν </a:t>
            </a:r>
            <a:r>
              <a:rPr lang="el-GR" sz="1800" b="0" u="none" strike="noStrike" dirty="0" err="1" smtClean="0"/>
              <a:t>Χα'ι'δεύω</a:t>
            </a:r>
            <a:r>
              <a:rPr lang="el-GR" sz="1800" b="0" u="none" strike="noStrike" dirty="0" smtClean="0"/>
              <a:t>.</a:t>
            </a:r>
            <a:br>
              <a:rPr lang="el-GR" sz="1800" b="0" u="none" strike="noStrike" dirty="0" smtClean="0"/>
            </a:br>
            <a:endParaRPr lang="el-GR" sz="1800" dirty="0"/>
          </a:p>
        </p:txBody>
      </p:sp>
      <p:pic>
        <p:nvPicPr>
          <p:cNvPr id="4" name="3 - Θέση περιεχομένου" descr="IMG_2801.JPG"/>
          <p:cNvPicPr>
            <a:picLocks noGrp="1" noChangeAspect="1"/>
          </p:cNvPicPr>
          <p:nvPr>
            <p:ph idx="1"/>
          </p:nvPr>
        </p:nvPicPr>
        <p:blipFill>
          <a:blip r:embed="rId2" cstate="print"/>
          <a:stretch>
            <a:fillRect/>
          </a:stretch>
        </p:blipFill>
        <p:spPr>
          <a:xfrm>
            <a:off x="1554691" y="1600200"/>
            <a:ext cx="6034617" cy="4525963"/>
          </a:xfr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accent6">
            <a:lumMod val="60000"/>
            <a:lumOff val="40000"/>
          </a:schemeClr>
        </a:solidFill>
        <a:effectLst/>
      </p:bgPr>
    </p:bg>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Autofit/>
          </a:bodyPr>
          <a:lstStyle/>
          <a:p>
            <a:r>
              <a:rPr lang="el-GR" sz="1800" b="0" u="none" strike="noStrike" dirty="0" smtClean="0"/>
              <a:t>Το άλλο χεράκι, ήταν πάντα κατσούφικο και λυπημένο. Δεν είχε φίλους γύρω του, όλοι έφευγαν μακριά του, γιατί δεν τους άρεσε η παρέα του. Το όνομά του ήτανε Χτυπάω και φυσικά αυτό έκανε, χτυπούσε, για αυτό και δεν το αγαπούσε κανείς.</a:t>
            </a:r>
            <a:br>
              <a:rPr lang="el-GR" sz="1800" b="0" u="none" strike="noStrike" dirty="0" smtClean="0"/>
            </a:br>
            <a:endParaRPr lang="el-GR" sz="1800" dirty="0"/>
          </a:p>
        </p:txBody>
      </p:sp>
      <p:pic>
        <p:nvPicPr>
          <p:cNvPr id="4" name="3 - Θέση περιεχομένου" descr="IMG_2802.JPG"/>
          <p:cNvPicPr>
            <a:picLocks noGrp="1" noChangeAspect="1"/>
          </p:cNvPicPr>
          <p:nvPr>
            <p:ph idx="1"/>
          </p:nvPr>
        </p:nvPicPr>
        <p:blipFill>
          <a:blip r:embed="rId2" cstate="print"/>
          <a:stretch>
            <a:fillRect/>
          </a:stretch>
        </p:blipFill>
        <p:spPr>
          <a:xfrm>
            <a:off x="1554691" y="1600200"/>
            <a:ext cx="6034617" cy="4525963"/>
          </a:xfr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accent6">
            <a:lumMod val="60000"/>
            <a:lumOff val="40000"/>
          </a:schemeClr>
        </a:solidFill>
        <a:effectLst/>
      </p:bgPr>
    </p:bg>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Autofit/>
          </a:bodyPr>
          <a:lstStyle/>
          <a:p>
            <a:r>
              <a:rPr lang="el-GR" sz="1400" b="0" u="none" strike="noStrike" dirty="0" smtClean="0"/>
              <a:t>Μια μέρα ο </a:t>
            </a:r>
            <a:r>
              <a:rPr lang="el-GR" sz="1400" b="0" u="none" strike="noStrike" dirty="0" err="1" smtClean="0"/>
              <a:t>Χα'ι'δεύω</a:t>
            </a:r>
            <a:r>
              <a:rPr lang="el-GR" sz="1400" b="0" u="none" strike="noStrike" dirty="0" smtClean="0"/>
              <a:t>, συνάντησε το Χτυπάω. -Γεια σου! είπε ο </a:t>
            </a:r>
            <a:r>
              <a:rPr lang="el-GR" sz="1400" b="0" u="none" strike="noStrike" dirty="0" err="1" smtClean="0"/>
              <a:t>Χα'ι'δεύω</a:t>
            </a:r>
            <a:r>
              <a:rPr lang="el-GR" sz="1400" b="0" u="none" strike="noStrike" dirty="0" smtClean="0"/>
              <a:t> που ήτανε πάντα φιλικός με </a:t>
            </a:r>
            <a:r>
              <a:rPr lang="el-GR" sz="1400" b="0" u="none" strike="noStrike" dirty="0" err="1" smtClean="0"/>
              <a:t>όλους.Και</a:t>
            </a:r>
            <a:r>
              <a:rPr lang="el-GR" sz="1400" b="0" u="none" strike="noStrike" dirty="0" smtClean="0"/>
              <a:t> ο Χτυπάω έτρεξε αμέσως καταπάνω του να τον χτυπήσει. Πριν προλάβει όμως να το κάνει, ο </a:t>
            </a:r>
            <a:r>
              <a:rPr lang="el-GR" sz="1400" b="0" u="none" strike="noStrike" dirty="0" err="1" smtClean="0"/>
              <a:t>Χα'ι'δεύω</a:t>
            </a:r>
            <a:r>
              <a:rPr lang="el-GR" sz="1400" b="0" u="none" strike="noStrike" dirty="0" smtClean="0"/>
              <a:t> του άφησε ένα </a:t>
            </a:r>
            <a:r>
              <a:rPr lang="el-GR" sz="1400" b="0" u="none" strike="noStrike" dirty="0" err="1" smtClean="0"/>
              <a:t>χάδι.Και</a:t>
            </a:r>
            <a:r>
              <a:rPr lang="el-GR" sz="1400" b="0" u="none" strike="noStrike" dirty="0" smtClean="0"/>
              <a:t> ο Χτυπάω σταμάτησε. -Γιατί είσαι τόσο θυμωμένος και λυπημένος; τον ρώτησε ο </a:t>
            </a:r>
            <a:r>
              <a:rPr lang="el-GR" sz="1400" b="0" u="none" strike="noStrike" dirty="0" err="1" smtClean="0"/>
              <a:t>Χα'ι'δεύω</a:t>
            </a:r>
            <a:r>
              <a:rPr lang="el-GR" sz="1400" b="0" u="none" strike="noStrike" dirty="0" smtClean="0"/>
              <a:t>. -Γιατί δεν έχω φίλους, απάντησε ο Χτυπάω. Και αλήθεια σου λέω, δεν ήξερα πόσο όμορφο είναι το χάδι, μέχρι που το ένιωσα. Δεν ήξερα ότι με τα χέρια μας μπορούμε να κάνουμε και άλλα </a:t>
            </a:r>
            <a:r>
              <a:rPr lang="el-GR" sz="1400" b="0" u="none" strike="noStrike" dirty="0" err="1" smtClean="0"/>
              <a:t>πράγματα.Πίστευα</a:t>
            </a:r>
            <a:r>
              <a:rPr lang="el-GR" sz="1400" b="0" u="none" strike="noStrike" dirty="0" smtClean="0"/>
              <a:t> ότι μπορούμε μόνο να χτυπάμε.</a:t>
            </a:r>
            <a:br>
              <a:rPr lang="el-GR" sz="1400" b="0" u="none" strike="noStrike" dirty="0" smtClean="0"/>
            </a:br>
            <a:endParaRPr lang="el-GR" sz="1400" dirty="0"/>
          </a:p>
        </p:txBody>
      </p:sp>
      <p:pic>
        <p:nvPicPr>
          <p:cNvPr id="4" name="3 - Θέση περιεχομένου" descr="IMG_2803.JPG"/>
          <p:cNvPicPr>
            <a:picLocks noGrp="1" noChangeAspect="1"/>
          </p:cNvPicPr>
          <p:nvPr>
            <p:ph idx="1"/>
          </p:nvPr>
        </p:nvPicPr>
        <p:blipFill>
          <a:blip r:embed="rId2" cstate="print"/>
          <a:stretch>
            <a:fillRect/>
          </a:stretch>
        </p:blipFill>
        <p:spPr>
          <a:xfrm>
            <a:off x="1554691" y="1600200"/>
            <a:ext cx="6034617" cy="4525963"/>
          </a:xfr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accent6">
            <a:lumMod val="60000"/>
            <a:lumOff val="40000"/>
          </a:schemeClr>
        </a:solidFill>
        <a:effectLst/>
      </p:bgPr>
    </p:bg>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Autofit/>
          </a:bodyPr>
          <a:lstStyle/>
          <a:p>
            <a:r>
              <a:rPr lang="el-GR" sz="1600" b="0" u="none" strike="noStrike" dirty="0" smtClean="0"/>
              <a:t>Και ο </a:t>
            </a:r>
            <a:r>
              <a:rPr lang="el-GR" sz="1600" b="0" u="none" strike="noStrike" dirty="0" err="1" smtClean="0"/>
              <a:t>Χα'ι'δεύω</a:t>
            </a:r>
            <a:r>
              <a:rPr lang="el-GR" sz="1600" b="0" u="none" strike="noStrike" dirty="0" smtClean="0"/>
              <a:t> του είπε ότι με τα χέρια μας, μπορούμε να κάνουμε ένα σωρό όμορφα και σημαντικά πράγματα αντί να χτυπάμε. Του είπε ότι μπορούμε να ζωγραφίζουμε, να παίζουμε, να πιάνουμε πεταλούδες, να γράφουμε, να κρατάμε πράγματα, να φοράμε παπούτσια, να χαιρετάμε και τόσα </a:t>
            </a:r>
            <a:r>
              <a:rPr lang="el-GR" sz="1600" b="0" u="none" strike="noStrike" dirty="0" err="1" smtClean="0"/>
              <a:t>τόσα</a:t>
            </a:r>
            <a:r>
              <a:rPr lang="el-GR" sz="1600" b="0" u="none" strike="noStrike" dirty="0" smtClean="0"/>
              <a:t> άλλα ακόμη. Έτσι, είμαστε και εμείς χαρούμενοι και οι άλλοι δίπλα μας.</a:t>
            </a:r>
            <a:br>
              <a:rPr lang="el-GR" sz="1600" b="0" u="none" strike="noStrike" dirty="0" smtClean="0"/>
            </a:br>
            <a:endParaRPr lang="el-GR" sz="1600" dirty="0"/>
          </a:p>
        </p:txBody>
      </p:sp>
      <p:pic>
        <p:nvPicPr>
          <p:cNvPr id="4" name="3 - Θέση περιεχομένου" descr="IMG_2804.JPG"/>
          <p:cNvPicPr>
            <a:picLocks noGrp="1" noChangeAspect="1"/>
          </p:cNvPicPr>
          <p:nvPr>
            <p:ph idx="1"/>
          </p:nvPr>
        </p:nvPicPr>
        <p:blipFill>
          <a:blip r:embed="rId2" cstate="print"/>
          <a:stretch>
            <a:fillRect/>
          </a:stretch>
        </p:blipFill>
        <p:spPr>
          <a:xfrm>
            <a:off x="1554691" y="1600200"/>
            <a:ext cx="6034617" cy="4525963"/>
          </a:xfr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accent6">
            <a:lumMod val="60000"/>
            <a:lumOff val="40000"/>
          </a:schemeClr>
        </a:solidFill>
        <a:effectLst/>
      </p:bgPr>
    </p:bg>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Autofit/>
          </a:bodyPr>
          <a:lstStyle/>
          <a:p>
            <a:r>
              <a:rPr lang="el-GR" sz="1800" b="0" u="none" strike="noStrike" dirty="0" smtClean="0"/>
              <a:t>Όταν όμως με τα χέρια μας χτυπάμε, τότε κάνουμε την καρδούλα κάποιου να σπάσει. Και πονάει τόσο πολύ, που αρχίζει να κλαίει. Καμία καρδούλα τότε δεν μας θέλει κοντά της και είμαστε και εμείς λυπημένοι και οι άλλοι που είναι γύρω μας.</a:t>
            </a:r>
            <a:br>
              <a:rPr lang="el-GR" sz="1800" b="0" u="none" strike="noStrike" dirty="0" smtClean="0"/>
            </a:br>
            <a:endParaRPr lang="el-GR" sz="1800" dirty="0"/>
          </a:p>
        </p:txBody>
      </p:sp>
      <p:pic>
        <p:nvPicPr>
          <p:cNvPr id="4" name="3 - Θέση περιεχομένου" descr="IMG_2805.JPG"/>
          <p:cNvPicPr>
            <a:picLocks noGrp="1" noChangeAspect="1"/>
          </p:cNvPicPr>
          <p:nvPr>
            <p:ph idx="1"/>
          </p:nvPr>
        </p:nvPicPr>
        <p:blipFill>
          <a:blip r:embed="rId2" cstate="print"/>
          <a:stretch>
            <a:fillRect/>
          </a:stretch>
        </p:blipFill>
        <p:spPr>
          <a:xfrm>
            <a:off x="1554691" y="1600200"/>
            <a:ext cx="6034617" cy="4525963"/>
          </a:xfrm>
        </p:spPr>
      </p:pic>
    </p:spTree>
  </p:cSld>
  <p:clrMapOvr>
    <a:masterClrMapping/>
  </p:clrMapOvr>
</p:sld>
</file>

<file path=ppt/theme/theme1.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23</TotalTime>
  <Words>432</Words>
  <Application>Microsoft Office PowerPoint</Application>
  <PresentationFormat>Προβολή στην οθόνη (4:3)</PresentationFormat>
  <Paragraphs>12</Paragraphs>
  <Slides>10</Slides>
  <Notes>1</Notes>
  <HiddenSlides>0</HiddenSlides>
  <MMClips>0</MMClips>
  <ScaleCrop>false</ScaleCrop>
  <HeadingPairs>
    <vt:vector size="4" baseType="variant">
      <vt:variant>
        <vt:lpstr>Θέμα</vt:lpstr>
      </vt:variant>
      <vt:variant>
        <vt:i4>1</vt:i4>
      </vt:variant>
      <vt:variant>
        <vt:lpstr>Τίτλοι διαφανειών</vt:lpstr>
      </vt:variant>
      <vt:variant>
        <vt:i4>10</vt:i4>
      </vt:variant>
    </vt:vector>
  </HeadingPairs>
  <TitlesOfParts>
    <vt:vector size="11" baseType="lpstr">
      <vt:lpstr>Θέμα του Office</vt:lpstr>
      <vt:lpstr>Ο ΧΑΪΔΕΥΩ ΚΑΙ Ο ΧΤΥΠΑΩ</vt:lpstr>
      <vt:lpstr>Διαφάνεια 2</vt:lpstr>
      <vt:lpstr>Μια φορά και έναν καιρό, υπήρχε μία όμορφη πολιτεία, με υπέροχα χρωματιστά σπιτάκια και πολλά καταπράσινα δέντρα. </vt:lpstr>
      <vt:lpstr>Σε αυτήν την πολιτεία ζούσαν δύο χεράκια.Το ένα δεν γνώριζε το άλλο και ας ήτανε τα σπίτια τους τόσο κοντά! </vt:lpstr>
      <vt:lpstr>Το ένα χεράκι ήταν πάντα χαρούμενο και χαμογελαστό. Ένιωθε ευτυχισμένο, γιατί είχε πολλούς φίλους. Όλοι το αγαπούσαν, γιατί ήταν ευγενικό και γλυκό. Το όνομά του ήταν Χα'ι'δεύω. </vt:lpstr>
      <vt:lpstr>Το άλλο χεράκι, ήταν πάντα κατσούφικο και λυπημένο. Δεν είχε φίλους γύρω του, όλοι έφευγαν μακριά του, γιατί δεν τους άρεσε η παρέα του. Το όνομά του ήτανε Χτυπάω και φυσικά αυτό έκανε, χτυπούσε, για αυτό και δεν το αγαπούσε κανείς. </vt:lpstr>
      <vt:lpstr>Μια μέρα ο Χα'ι'δεύω, συνάντησε το Χτυπάω. -Γεια σου! είπε ο Χα'ι'δεύω που ήτανε πάντα φιλικός με όλους.Και ο Χτυπάω έτρεξε αμέσως καταπάνω του να τον χτυπήσει. Πριν προλάβει όμως να το κάνει, ο Χα'ι'δεύω του άφησε ένα χάδι.Και ο Χτυπάω σταμάτησε. -Γιατί είσαι τόσο θυμωμένος και λυπημένος; τον ρώτησε ο Χα'ι'δεύω. -Γιατί δεν έχω φίλους, απάντησε ο Χτυπάω. Και αλήθεια σου λέω, δεν ήξερα πόσο όμορφο είναι το χάδι, μέχρι που το ένιωσα. Δεν ήξερα ότι με τα χέρια μας μπορούμε να κάνουμε και άλλα πράγματα.Πίστευα ότι μπορούμε μόνο να χτυπάμε. </vt:lpstr>
      <vt:lpstr>Και ο Χα'ι'δεύω του είπε ότι με τα χέρια μας, μπορούμε να κάνουμε ένα σωρό όμορφα και σημαντικά πράγματα αντί να χτυπάμε. Του είπε ότι μπορούμε να ζωγραφίζουμε, να παίζουμε, να πιάνουμε πεταλούδες, να γράφουμε, να κρατάμε πράγματα, να φοράμε παπούτσια, να χαιρετάμε και τόσα τόσα άλλα ακόμη. Έτσι, είμαστε και εμείς χαρούμενοι και οι άλλοι δίπλα μας. </vt:lpstr>
      <vt:lpstr>Όταν όμως με τα χέρια μας χτυπάμε, τότε κάνουμε την καρδούλα κάποιου να σπάσει. Και πονάει τόσο πολύ, που αρχίζει να κλαίει. Καμία καρδούλα τότε δεν μας θέλει κοντά της και είμαστε και εμείς λυπημένοι και οι άλλοι που είναι γύρω μας. </vt:lpstr>
      <vt:lpstr>Από τότε ο Χτυπάω, που δεν ήξερε πόσο λύπη φέρνει στους άλλους και τον εαυτό του, αποφάσισε να μην είναι άλλο ο Χτυπάω, αλλά να γίνει σαν τον Χα'ι'δεύω. Είχε πολλούς φίλους δίπλα του και ήταν πάντα χαρούμενος και χαμογελαστός. Και φυσικά ο καλύτερός του φίλος έγινε ποιος άλλος, ο Χα'ι'δεύω!   </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Ο ΧΑΪΔΕΥΩ ΚΑΙ Ο ΧΤΥΠΑΩ</dc:title>
  <dc:creator>utugugugi</dc:creator>
  <cp:lastModifiedBy>utugugugi</cp:lastModifiedBy>
  <cp:revision>5</cp:revision>
  <dcterms:created xsi:type="dcterms:W3CDTF">2016-05-19T00:54:54Z</dcterms:created>
  <dcterms:modified xsi:type="dcterms:W3CDTF">2016-05-19T01:20:02Z</dcterms:modified>
</cp:coreProperties>
</file>