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2A6EB-3CB9-4CE8-A17B-295443F20B14}" type="datetimeFigureOut">
              <a:rPr lang="el-GR" smtClean="0"/>
              <a:pPr/>
              <a:t>2/6/2016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E5683-4A61-4938-8DD4-D3126D6EF21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4FE5683-4A61-4938-8DD4-D3126D6EF21E}"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04FC75-12D3-47E5-B374-98DBA534C516}" type="datetimeFigureOut">
              <a:rPr lang="el-GR" smtClean="0"/>
              <a:pPr/>
              <a:t>2/6/2016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4FC75-12D3-47E5-B374-98DBA534C516}" type="datetimeFigureOut">
              <a:rPr lang="el-GR" smtClean="0"/>
              <a:pPr/>
              <a:t>2/6/2016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AEF9A-AD4B-4AE7-8814-2968F8977F8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052736"/>
            <a:ext cx="7772400" cy="1470025"/>
          </a:xfrm>
        </p:spPr>
        <p:txBody>
          <a:bodyPr/>
          <a:lstStyle/>
          <a:p>
            <a:r>
              <a:rPr lang="el-GR" dirty="0" smtClean="0"/>
              <a:t>Ο ΧΑΪΔΕΥΩ ΚΑΙ Ο ΧΤΥΠΑΩ</a:t>
            </a:r>
            <a:endParaRPr lang="el-GR" dirty="0"/>
          </a:p>
        </p:txBody>
      </p:sp>
      <p:sp>
        <p:nvSpPr>
          <p:cNvPr id="3" name="2 - Υπότιτλος"/>
          <p:cNvSpPr>
            <a:spLocks noGrp="1"/>
          </p:cNvSpPr>
          <p:nvPr>
            <p:ph type="subTitle" idx="1"/>
          </p:nvPr>
        </p:nvSpPr>
        <p:spPr>
          <a:xfrm>
            <a:off x="1403648" y="2636912"/>
            <a:ext cx="6400800" cy="1752600"/>
          </a:xfrm>
        </p:spPr>
        <p:txBody>
          <a:bodyPr>
            <a:normAutofit fontScale="92500" lnSpcReduction="10000"/>
          </a:bodyPr>
          <a:lstStyle/>
          <a:p>
            <a:r>
              <a:rPr lang="el-GR" dirty="0" smtClean="0"/>
              <a:t>Στο παρόν </a:t>
            </a:r>
            <a:r>
              <a:rPr lang="en-US" dirty="0" smtClean="0"/>
              <a:t>power point </a:t>
            </a:r>
            <a:r>
              <a:rPr lang="el-GR" dirty="0" smtClean="0"/>
              <a:t>παρουσιάζονται οι εικόνες του 2</a:t>
            </a:r>
            <a:r>
              <a:rPr lang="el-GR" baseline="30000" dirty="0" smtClean="0"/>
              <a:t>ου</a:t>
            </a:r>
            <a:r>
              <a:rPr lang="el-GR" dirty="0" smtClean="0"/>
              <a:t> παραμυθιού που εικονογραφήθηκαν από τα νήπια του 1</a:t>
            </a:r>
            <a:r>
              <a:rPr lang="el-GR" baseline="30000" dirty="0" smtClean="0"/>
              <a:t>ου</a:t>
            </a:r>
            <a:r>
              <a:rPr lang="el-GR" dirty="0" smtClean="0"/>
              <a:t> Νηπιαγωγείου Μαυρικίου.</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143000"/>
          </a:xfrm>
        </p:spPr>
        <p:txBody>
          <a:bodyPr>
            <a:noAutofit/>
          </a:bodyPr>
          <a:lstStyle/>
          <a:p>
            <a:r>
              <a:rPr lang="el-GR" sz="1800" b="0" u="none" strike="noStrike" dirty="0" smtClean="0"/>
              <a:t>Από τότε ο Χτυπάω, που δεν ήξερε πόσο λύπη φέρνει στους άλλους και τον εαυτό του, αποφάσισε να μην είναι άλλο ο Χτυπάω, αλλά να γίνει σαν τον </a:t>
            </a:r>
            <a:r>
              <a:rPr lang="el-GR" sz="1800" b="0" u="none" strike="noStrike" dirty="0" smtClean="0"/>
              <a:t>Χαϊδεύω</a:t>
            </a:r>
            <a:r>
              <a:rPr lang="el-GR" sz="1800" b="0" u="none" strike="noStrike" dirty="0" smtClean="0"/>
              <a:t>. Είχε πολλούς φίλους δίπλα του και ήταν πάντα χαρούμενος και χαμογελαστός. Και φυσικά ο καλύτερός του φίλος έγινε ποιος άλλος, ο </a:t>
            </a:r>
            <a:r>
              <a:rPr lang="el-GR" sz="1800" b="0" u="none" strike="noStrike" dirty="0" smtClean="0"/>
              <a:t>Χαϊδεύω</a:t>
            </a:r>
            <a:r>
              <a:rPr lang="el-GR" sz="1800" b="0" u="none" strike="noStrike" dirty="0" smtClean="0"/>
              <a:t>!</a:t>
            </a:r>
            <a:br>
              <a:rPr lang="el-GR" sz="1800" b="0" u="none" strike="noStrike" dirty="0" smtClean="0"/>
            </a:br>
            <a:r>
              <a:rPr lang="el-GR" sz="1800" b="0" u="none" strike="noStrike" dirty="0" smtClean="0"/>
              <a:t/>
            </a:r>
            <a:br>
              <a:rPr lang="el-GR" sz="1800" b="0" u="none" strike="noStrike" dirty="0" smtClean="0"/>
            </a:br>
            <a:r>
              <a:rPr lang="el-GR" sz="1800" b="0" u="none" strike="noStrike" dirty="0" smtClean="0"/>
              <a:t/>
            </a:r>
            <a:br>
              <a:rPr lang="el-GR" sz="1800" b="0" u="none" strike="noStrike" dirty="0" smtClean="0"/>
            </a:br>
            <a:endParaRPr lang="el-GR" sz="1800" dirty="0"/>
          </a:p>
        </p:txBody>
      </p:sp>
      <p:pic>
        <p:nvPicPr>
          <p:cNvPr id="4" name="3 - Θέση περιεχομένου" descr="IMG_2807.JPG"/>
          <p:cNvPicPr>
            <a:picLocks noGrp="1" noChangeAspect="1"/>
          </p:cNvPicPr>
          <p:nvPr>
            <p:ph idx="1"/>
          </p:nvPr>
        </p:nvPicPr>
        <p:blipFill>
          <a:blip r:embed="rId3" cstate="print"/>
          <a:stretch>
            <a:fillRect/>
          </a:stretch>
        </p:blipFill>
        <p:spPr>
          <a:xfrm>
            <a:off x="457200" y="1600200"/>
            <a:ext cx="8229600"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764704"/>
            <a:ext cx="8229600" cy="4525963"/>
          </a:xfrm>
        </p:spPr>
        <p:txBody>
          <a:bodyPr>
            <a:normAutofit fontScale="92500" lnSpcReduction="20000"/>
          </a:bodyPr>
          <a:lstStyle/>
          <a:p>
            <a:pPr algn="just">
              <a:buNone/>
            </a:pPr>
            <a:r>
              <a:rPr lang="el-GR" dirty="0" smtClean="0"/>
              <a:t>	Στην κάθε εικόνα που θα παρουσιάζεται παρακάτω θα αναφέρετε στο πάνω μέρος από πιο σημείο μέχρι πιο αντιστοιχούν τα λόγια του παραμυθιού. Αυτό θα διευκολύνει τους υπευθύνους της ηχογράφησης να αρχίζουν και να σταματάνε κάθε φορά που θα αλλάζουν σελίδα. Όταν το κείμενο τελειώνει στην συγκεκριμένη σελίδα θα πρέπει να δηλώνουν με κάποιο τρόπο ότι τελείωσε. Για παράδειγμα οι υπεύθυνοι ηχογράφησης να λένε δυνατά: «Αλλαγή σελίδας» ή «Ακολουθεί η δεύτερη σελίδα ή Τρίτη……. κοκ»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b="0" u="none" strike="noStrike" dirty="0" smtClean="0"/>
              <a:t>Μια φορά και έναν καιρό, υπήρχε μία όμορφη πολιτεία, με υπέροχα χρωματιστά σπιτάκια και πολλά καταπράσινα δέντρα</a:t>
            </a:r>
            <a:r>
              <a:rPr lang="el-GR" sz="1800" b="0" u="none" strike="noStrike" dirty="0" smtClean="0"/>
              <a:t>.</a:t>
            </a:r>
            <a:r>
              <a:rPr lang="en-US" sz="1800" b="0" u="none" strike="noStrike" dirty="0" smtClean="0"/>
              <a:t> </a:t>
            </a:r>
            <a:r>
              <a:rPr lang="el-GR" sz="1800" b="0" u="none" strike="noStrike" dirty="0" smtClean="0"/>
              <a:t>Μια πολιτεία βγαλμένη από παραμύθι!</a:t>
            </a:r>
            <a:r>
              <a:rPr lang="el-GR" sz="1800" u="none" strike="noStrike" dirty="0" smtClean="0"/>
              <a:t/>
            </a:r>
            <a:br>
              <a:rPr lang="el-GR" sz="1800" u="none" strike="noStrike" dirty="0" smtClean="0"/>
            </a:br>
            <a:endParaRPr lang="el-GR" sz="1800" dirty="0"/>
          </a:p>
        </p:txBody>
      </p:sp>
      <p:pic>
        <p:nvPicPr>
          <p:cNvPr id="4" name="3 - Θέση περιεχομένου" descr="IMG_2799.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b="0" u="none" strike="noStrike" dirty="0" smtClean="0"/>
              <a:t>Σε αυτήν την πολιτεία ζούσαν δύο χεράκια</a:t>
            </a:r>
            <a:r>
              <a:rPr lang="el-GR" sz="1800" b="0" u="none" strike="noStrike" dirty="0" smtClean="0"/>
              <a:t>. Το </a:t>
            </a:r>
            <a:r>
              <a:rPr lang="el-GR" sz="1800" b="0" u="none" strike="noStrike" dirty="0" smtClean="0"/>
              <a:t>ένα δεν γνώριζε το άλλο και ας ήτανε τα σπίτια τους τόσο κοντά</a:t>
            </a:r>
            <a:r>
              <a:rPr lang="el-GR" sz="1800" b="0" u="none" strike="noStrike" dirty="0" smtClean="0"/>
              <a:t>! Κι ας μπορούσε το ένα να δει την αυλή του άλλου!</a:t>
            </a:r>
            <a:r>
              <a:rPr lang="el-GR" sz="1800" b="0" u="none" strike="noStrike" dirty="0" smtClean="0"/>
              <a:t/>
            </a:r>
            <a:br>
              <a:rPr lang="el-GR" sz="1800" b="0" u="none" strike="noStrike" dirty="0" smtClean="0"/>
            </a:br>
            <a:endParaRPr lang="el-GR" sz="1800" dirty="0"/>
          </a:p>
        </p:txBody>
      </p:sp>
      <p:pic>
        <p:nvPicPr>
          <p:cNvPr id="4" name="3 - Θέση περιεχομένου" descr="IMG_280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b="0" u="none" strike="noStrike" dirty="0" smtClean="0"/>
              <a:t>Το ένα χεράκι ήταν πάντα χαρούμενο και χαμογελαστό. Ένιωθε ευτυχισμένο, γιατί είχε πολλούς φίλους. Όλοι το αγαπούσαν, γιατί ήταν ευγενικό και γλυκό. Το όνομά του ήταν </a:t>
            </a:r>
            <a:r>
              <a:rPr lang="el-GR" sz="1800" b="0" u="none" strike="noStrike" dirty="0" smtClean="0"/>
              <a:t>Χαϊδεύω</a:t>
            </a:r>
            <a:r>
              <a:rPr lang="el-GR" sz="1800" b="0" u="none" strike="noStrike" dirty="0" smtClean="0"/>
              <a:t>.</a:t>
            </a:r>
            <a:br>
              <a:rPr lang="el-GR" sz="1800" b="0" u="none" strike="noStrike" dirty="0" smtClean="0"/>
            </a:br>
            <a:endParaRPr lang="el-GR" sz="1800" dirty="0"/>
          </a:p>
        </p:txBody>
      </p:sp>
      <p:pic>
        <p:nvPicPr>
          <p:cNvPr id="4" name="3 - Θέση περιεχομένου" descr="IMG_280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b="0" u="none" strike="noStrike" dirty="0" smtClean="0"/>
              <a:t>Το άλλο χεράκι, ήταν πάντα κατσούφικο και λυπημένο. Δεν είχε φίλους γύρω του, όλοι έφευγαν μακριά του, γιατί δεν τους άρεσε η παρέα του. Το όνομά του ήτανε Χτυπάω και φυσικά αυτό έκανε, χτυπούσε, για αυτό και δεν το αγαπούσε κανείς.</a:t>
            </a:r>
            <a:br>
              <a:rPr lang="el-GR" sz="1800" b="0" u="none" strike="noStrike" dirty="0" smtClean="0"/>
            </a:br>
            <a:endParaRPr lang="el-GR" sz="1800" dirty="0"/>
          </a:p>
        </p:txBody>
      </p:sp>
      <p:pic>
        <p:nvPicPr>
          <p:cNvPr id="4" name="3 - Θέση περιεχομένου" descr="IMG_2802.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400" b="0" u="none" strike="noStrike" dirty="0" smtClean="0"/>
              <a:t>Μια μέρα ο </a:t>
            </a:r>
            <a:r>
              <a:rPr lang="el-GR" sz="1400" b="0" u="none" strike="noStrike" dirty="0" smtClean="0"/>
              <a:t>Χαϊδεύω</a:t>
            </a:r>
            <a:r>
              <a:rPr lang="el-GR" sz="1400" b="0" u="none" strike="noStrike" dirty="0" smtClean="0"/>
              <a:t>, συνάντησε </a:t>
            </a:r>
            <a:r>
              <a:rPr lang="el-GR" sz="1400" b="0" u="none" strike="noStrike" dirty="0" smtClean="0"/>
              <a:t>τον </a:t>
            </a:r>
            <a:r>
              <a:rPr lang="el-GR" sz="1400" b="0" u="none" strike="noStrike" dirty="0" smtClean="0"/>
              <a:t>Χτυπάω. -Γεια σου! είπε ο </a:t>
            </a:r>
            <a:r>
              <a:rPr lang="el-GR" sz="1400" b="0" u="none" strike="noStrike" dirty="0" smtClean="0"/>
              <a:t>Χαϊδεύω </a:t>
            </a:r>
            <a:r>
              <a:rPr lang="el-GR" sz="1400" b="0" u="none" strike="noStrike" dirty="0" smtClean="0"/>
              <a:t>που ήτανε πάντα φιλικός με όλους</a:t>
            </a:r>
            <a:r>
              <a:rPr lang="el-GR" sz="1400" b="0" u="none" strike="noStrike" dirty="0" smtClean="0"/>
              <a:t>. Και </a:t>
            </a:r>
            <a:r>
              <a:rPr lang="el-GR" sz="1400" b="0" u="none" strike="noStrike" dirty="0" smtClean="0"/>
              <a:t>ο Χτυπάω έτρεξε αμέσως καταπάνω του να τον χτυπήσει. Πριν προλάβει όμως να το κάνει, ο </a:t>
            </a:r>
            <a:r>
              <a:rPr lang="el-GR" sz="1400" b="0" u="none" strike="noStrike" dirty="0" smtClean="0"/>
              <a:t>Χαϊδεύω </a:t>
            </a:r>
            <a:r>
              <a:rPr lang="el-GR" sz="1400" b="0" u="none" strike="noStrike" dirty="0" smtClean="0"/>
              <a:t>του άφησε ένα χάδι</a:t>
            </a:r>
            <a:r>
              <a:rPr lang="el-GR" sz="1400" b="0" u="none" strike="noStrike" dirty="0" smtClean="0"/>
              <a:t>. Και </a:t>
            </a:r>
            <a:r>
              <a:rPr lang="el-GR" sz="1400" b="0" u="none" strike="noStrike" dirty="0" smtClean="0"/>
              <a:t>ο Χτυπάω σταμάτησε. -Γιατί είσαι τόσο θυμωμένος και λυπημένος; τον ρώτησε ο </a:t>
            </a:r>
            <a:r>
              <a:rPr lang="el-GR" sz="1400" b="0" u="none" strike="noStrike" dirty="0" smtClean="0"/>
              <a:t>Χαϊδεύω</a:t>
            </a:r>
            <a:r>
              <a:rPr lang="el-GR" sz="1400" b="0" u="none" strike="noStrike" dirty="0" smtClean="0"/>
              <a:t>. -Γιατί δεν έχω φίλους, απάντησε ο Χτυπάω. Και αλήθεια σου λέω, δεν ήξερα πόσο όμορφο είναι το χάδι, μέχρι που το ένιωσα. Δεν ήξερα ότι με τα χέρια μας μπορούμε να κάνουμε και άλλα πράγματα</a:t>
            </a:r>
            <a:r>
              <a:rPr lang="el-GR" sz="1400" b="0" u="none" strike="noStrike" dirty="0" smtClean="0"/>
              <a:t>. Πίστευα </a:t>
            </a:r>
            <a:r>
              <a:rPr lang="el-GR" sz="1400" b="0" u="none" strike="noStrike" dirty="0" smtClean="0"/>
              <a:t>ότι μπορούμε μόνο να χτυπάμε.</a:t>
            </a:r>
            <a:br>
              <a:rPr lang="el-GR" sz="1400" b="0" u="none" strike="noStrike" dirty="0" smtClean="0"/>
            </a:br>
            <a:endParaRPr lang="el-GR" sz="1400" dirty="0"/>
          </a:p>
        </p:txBody>
      </p:sp>
      <p:pic>
        <p:nvPicPr>
          <p:cNvPr id="4" name="3 - Θέση περιεχομένου" descr="IMG_280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600" b="0" u="none" strike="noStrike" dirty="0" smtClean="0"/>
              <a:t>Και ο </a:t>
            </a:r>
            <a:r>
              <a:rPr lang="el-GR" sz="1600" b="0" u="none" strike="noStrike" dirty="0" smtClean="0"/>
              <a:t>Χαϊδεύω </a:t>
            </a:r>
            <a:r>
              <a:rPr lang="el-GR" sz="1600" b="0" u="none" strike="noStrike" dirty="0" smtClean="0"/>
              <a:t>του είπε ότι με τα χέρια μας, μπορούμε να κάνουμε ένα σωρό όμορφα και σημαντικά πράγματα αντί να χτυπάμε. Του είπε ότι μπορούμε να ζωγραφίζουμε, να παίζουμε, να πιάνουμε πεταλούδες, να γράφουμε, να κρατάμε πράγματα, να φοράμε παπούτσια, να χαιρετάμε και τόσα </a:t>
            </a:r>
            <a:r>
              <a:rPr lang="el-GR" sz="1600" b="0" u="none" strike="noStrike" dirty="0" err="1" smtClean="0"/>
              <a:t>τόσα</a:t>
            </a:r>
            <a:r>
              <a:rPr lang="el-GR" sz="1600" b="0" u="none" strike="noStrike" dirty="0" smtClean="0"/>
              <a:t> άλλα ακόμη. Έτσι, είμαστε και εμείς χαρούμενοι και οι άλλοι δίπλα μας.</a:t>
            </a:r>
            <a:br>
              <a:rPr lang="el-GR" sz="1600" b="0" u="none" strike="noStrike" dirty="0" smtClean="0"/>
            </a:br>
            <a:endParaRPr lang="el-GR" sz="1600" dirty="0"/>
          </a:p>
        </p:txBody>
      </p:sp>
      <p:pic>
        <p:nvPicPr>
          <p:cNvPr id="4" name="3 - Θέση περιεχομένου" descr="IMG_2804.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b="0" u="none" strike="noStrike" dirty="0" smtClean="0"/>
              <a:t>Όταν όμως με τα χέρια μας χτυπάμε, τότε κάνουμε την καρδούλα κάποιου να σπάσει. Και πονάει τόσο πολύ, που αρχίζει να κλαίει. Καμία καρδούλα τότε δεν μας θέλει κοντά της και είμαστε και εμείς λυπημένοι και οι άλλοι που είναι γύρω μας.</a:t>
            </a:r>
            <a:br>
              <a:rPr lang="el-GR" sz="1800" b="0" u="none" strike="noStrike" dirty="0" smtClean="0"/>
            </a:br>
            <a:endParaRPr lang="el-GR" sz="1800" dirty="0"/>
          </a:p>
        </p:txBody>
      </p:sp>
      <p:pic>
        <p:nvPicPr>
          <p:cNvPr id="4" name="3 - Θέση περιεχομένου" descr="IMG_2805.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458</Words>
  <Application>Microsoft Office PowerPoint</Application>
  <PresentationFormat>Προβολή στην οθόνη (4:3)</PresentationFormat>
  <Paragraphs>12</Paragraphs>
  <Slides>10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Ο ΧΑΪΔΕΥΩ ΚΑΙ Ο ΧΤΥΠΑΩ</vt:lpstr>
      <vt:lpstr>Διαφάνεια 2</vt:lpstr>
      <vt:lpstr>Μια φορά και έναν καιρό, υπήρχε μία όμορφη πολιτεία, με υπέροχα χρωματιστά σπιτάκια και πολλά καταπράσινα δέντρα. Μια πολιτεία βγαλμένη από παραμύθι! </vt:lpstr>
      <vt:lpstr>Σε αυτήν την πολιτεία ζούσαν δύο χεράκια. Το ένα δεν γνώριζε το άλλο και ας ήτανε τα σπίτια τους τόσο κοντά! Κι ας μπορούσε το ένα να δει την αυλή του άλλου! </vt:lpstr>
      <vt:lpstr>Το ένα χεράκι ήταν πάντα χαρούμενο και χαμογελαστό. Ένιωθε ευτυχισμένο, γιατί είχε πολλούς φίλους. Όλοι το αγαπούσαν, γιατί ήταν ευγενικό και γλυκό. Το όνομά του ήταν Χαϊδεύω. </vt:lpstr>
      <vt:lpstr>Το άλλο χεράκι, ήταν πάντα κατσούφικο και λυπημένο. Δεν είχε φίλους γύρω του, όλοι έφευγαν μακριά του, γιατί δεν τους άρεσε η παρέα του. Το όνομά του ήτανε Χτυπάω και φυσικά αυτό έκανε, χτυπούσε, για αυτό και δεν το αγαπούσε κανείς. </vt:lpstr>
      <vt:lpstr>Μια μέρα ο Χαϊδεύω, συνάντησε τον Χτυπάω. -Γεια σου! είπε ο Χαϊδεύω που ήτανε πάντα φιλικός με όλους. Και ο Χτυπάω έτρεξε αμέσως καταπάνω του να τον χτυπήσει. Πριν προλάβει όμως να το κάνει, ο Χαϊδεύω του άφησε ένα χάδι. Και ο Χτυπάω σταμάτησε. -Γιατί είσαι τόσο θυμωμένος και λυπημένος; τον ρώτησε ο Χαϊδεύω. -Γιατί δεν έχω φίλους, απάντησε ο Χτυπάω. Και αλήθεια σου λέω, δεν ήξερα πόσο όμορφο είναι το χάδι, μέχρι που το ένιωσα. Δεν ήξερα ότι με τα χέρια μας μπορούμε να κάνουμε και άλλα πράγματα. Πίστευα ότι μπορούμε μόνο να χτυπάμε. </vt:lpstr>
      <vt:lpstr>Και ο Χαϊδεύω του είπε ότι με τα χέρια μας, μπορούμε να κάνουμε ένα σωρό όμορφα και σημαντικά πράγματα αντί να χτυπάμε. Του είπε ότι μπορούμε να ζωγραφίζουμε, να παίζουμε, να πιάνουμε πεταλούδες, να γράφουμε, να κρατάμε πράγματα, να φοράμε παπούτσια, να χαιρετάμε και τόσα τόσα άλλα ακόμη. Έτσι, είμαστε και εμείς χαρούμενοι και οι άλλοι δίπλα μας. </vt:lpstr>
      <vt:lpstr>Όταν όμως με τα χέρια μας χτυπάμε, τότε κάνουμε την καρδούλα κάποιου να σπάσει. Και πονάει τόσο πολύ, που αρχίζει να κλαίει. Καμία καρδούλα τότε δεν μας θέλει κοντά της και είμαστε και εμείς λυπημένοι και οι άλλοι που είναι γύρω μας. </vt:lpstr>
      <vt:lpstr>Από τότε ο Χτυπάω, που δεν ήξερε πόσο λύπη φέρνει στους άλλους και τον εαυτό του, αποφάσισε να μην είναι άλλο ο Χτυπάω, αλλά να γίνει σαν τον Χαϊδεύω. Είχε πολλούς φίλους δίπλα του και ήταν πάντα χαρούμενος και χαμογελαστός. Και φυσικά ο καλύτερός του φίλος έγινε ποιος άλλος, ο Χαϊδεύω!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ΧΑΪΔΕΥΩ ΚΑΙ Ο ΧΤΥΠΑΩ</dc:title>
  <dc:creator>utugugugi</dc:creator>
  <cp:lastModifiedBy>Aleka</cp:lastModifiedBy>
  <cp:revision>6</cp:revision>
  <dcterms:created xsi:type="dcterms:W3CDTF">2016-05-19T00:54:54Z</dcterms:created>
  <dcterms:modified xsi:type="dcterms:W3CDTF">2016-06-02T19:05:23Z</dcterms:modified>
</cp:coreProperties>
</file>