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64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126BDCB-ADD6-4B5F-8BA6-06C367CECC13}" type="datetimeFigureOut">
              <a:rPr lang="el-GR" smtClean="0"/>
              <a:pPr/>
              <a:t>11/5/2016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B8F985C-0ADE-4469-96A4-1836F5F15A6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ublic\Music\Sample%20Music\Sleep%20Away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ublic\Music\Sample%20Music\Sleep%20Away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E-Twinning</a:t>
            </a:r>
            <a:endParaRPr lang="el-GR" sz="6600" dirty="0"/>
          </a:p>
        </p:txBody>
      </p:sp>
      <p:pic>
        <p:nvPicPr>
          <p:cNvPr id="8" name="Sleep Away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802063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1394"/>
            <a:ext cx="6012160" cy="450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0814782"/>
      </p:ext>
    </p:extLst>
  </p:cSld>
  <p:clrMapOvr>
    <a:masterClrMapping/>
  </p:clrMapOvr>
  <p:transition advClick="0"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Μερικά από τα τραγούδια μας…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74671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winspace.etwinning.net/files/collabspace/5/85/085/10085/images/acb77a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7"/>
            <a:ext cx="6696744" cy="3888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3 - TextBox"/>
          <p:cNvSpPr txBox="1"/>
          <p:nvPr/>
        </p:nvSpPr>
        <p:spPr>
          <a:xfrm>
            <a:off x="2483768" y="404664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Café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History</a:t>
            </a:r>
            <a:endParaRPr lang="el-G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115616" y="587727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"The more you know about the past, the better prepared you are for the future" Theodore Roosevelt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475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a Vin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2682240" cy="2535168"/>
          </a:xfrm>
          <a:prstGeom prst="rect">
            <a:avLst/>
          </a:prstGeom>
        </p:spPr>
      </p:pic>
      <p:pic>
        <p:nvPicPr>
          <p:cNvPr id="4" name="3 - Εικόνα" descr="Ips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69918"/>
            <a:ext cx="2671192" cy="2511010"/>
          </a:xfrm>
          <a:prstGeom prst="rect">
            <a:avLst/>
          </a:prstGeom>
        </p:spPr>
      </p:pic>
      <p:pic>
        <p:nvPicPr>
          <p:cNvPr id="5" name="4 - Εικόνα" descr="Marie Cur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04664"/>
            <a:ext cx="2194560" cy="2376264"/>
          </a:xfrm>
          <a:prstGeom prst="rect">
            <a:avLst/>
          </a:prstGeom>
        </p:spPr>
      </p:pic>
      <p:pic>
        <p:nvPicPr>
          <p:cNvPr id="6" name="5 - Εικόνα" descr="Napole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429000"/>
            <a:ext cx="2095500" cy="2736304"/>
          </a:xfrm>
          <a:prstGeom prst="rect">
            <a:avLst/>
          </a:prstGeom>
        </p:spPr>
      </p:pic>
      <p:pic>
        <p:nvPicPr>
          <p:cNvPr id="7" name="6 - Εικόνα" descr="Sefer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3501008"/>
            <a:ext cx="2540000" cy="2592288"/>
          </a:xfrm>
          <a:prstGeom prst="rect">
            <a:avLst/>
          </a:prstGeom>
        </p:spPr>
      </p:pic>
      <p:pic>
        <p:nvPicPr>
          <p:cNvPr id="8" name="7 - Εικόνα" descr="Shakespea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3573016"/>
            <a:ext cx="2304256" cy="2376264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611560" y="292494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Da</a:t>
            </a:r>
            <a:r>
              <a:rPr lang="en-US" sz="2400" dirty="0" smtClean="0">
                <a:solidFill>
                  <a:srgbClr val="FFFF00"/>
                </a:solidFill>
              </a:rPr>
              <a:t> Vinci	</a:t>
            </a:r>
            <a:r>
              <a:rPr lang="en-US" dirty="0" smtClean="0"/>
              <a:t>		</a:t>
            </a:r>
            <a:r>
              <a:rPr lang="en-US" sz="2400" dirty="0" smtClean="0">
                <a:solidFill>
                  <a:srgbClr val="FFFF00"/>
                </a:solidFill>
              </a:rPr>
              <a:t>Ibsen</a:t>
            </a:r>
            <a:r>
              <a:rPr lang="en-US" dirty="0" smtClean="0"/>
              <a:t>			</a:t>
            </a:r>
            <a:r>
              <a:rPr lang="en-US" sz="2400" dirty="0" smtClean="0">
                <a:solidFill>
                  <a:srgbClr val="FFFF00"/>
                </a:solidFill>
              </a:rPr>
              <a:t>M. Curie</a:t>
            </a:r>
            <a:endParaRPr lang="el-GR" sz="2400" dirty="0">
              <a:solidFill>
                <a:srgbClr val="FFFF00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11560" y="623731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Napoleon</a:t>
            </a:r>
            <a:r>
              <a:rPr lang="en-US" dirty="0" smtClean="0"/>
              <a:t>		       </a:t>
            </a:r>
            <a:r>
              <a:rPr lang="en-US" sz="2400" dirty="0" err="1" smtClean="0">
                <a:solidFill>
                  <a:srgbClr val="FFFF00"/>
                </a:solidFill>
              </a:rPr>
              <a:t>Seferis</a:t>
            </a:r>
            <a:r>
              <a:rPr lang="en-US" dirty="0" smtClean="0"/>
              <a:t>			</a:t>
            </a:r>
            <a:r>
              <a:rPr lang="en-US" sz="2400" dirty="0" smtClean="0">
                <a:solidFill>
                  <a:srgbClr val="FFFF00"/>
                </a:solidFill>
              </a:rPr>
              <a:t>Shakespeare</a:t>
            </a:r>
            <a:endParaRPr lang="el-G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60514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Vasco de Ga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3645024"/>
            <a:ext cx="1944216" cy="2366872"/>
          </a:xfrm>
          <a:prstGeom prst="rect">
            <a:avLst/>
          </a:prstGeom>
        </p:spPr>
      </p:pic>
      <p:pic>
        <p:nvPicPr>
          <p:cNvPr id="5" name="4 - Εικόνα" descr="Winston Churchi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04664"/>
            <a:ext cx="2305050" cy="2376264"/>
          </a:xfrm>
          <a:prstGeom prst="rect">
            <a:avLst/>
          </a:prstGeom>
        </p:spPr>
      </p:pic>
      <p:pic>
        <p:nvPicPr>
          <p:cNvPr id="6" name="5 - Εικόνα" descr="Cervant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65448"/>
            <a:ext cx="2376264" cy="2376264"/>
          </a:xfrm>
          <a:prstGeom prst="rect">
            <a:avLst/>
          </a:prstGeom>
        </p:spPr>
      </p:pic>
      <p:pic>
        <p:nvPicPr>
          <p:cNvPr id="7" name="6 - Εικόνα" descr="Darw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573016"/>
            <a:ext cx="1806102" cy="2388814"/>
          </a:xfrm>
          <a:prstGeom prst="rect">
            <a:avLst/>
          </a:prstGeom>
        </p:spPr>
      </p:pic>
      <p:pic>
        <p:nvPicPr>
          <p:cNvPr id="8" name="7 - Εικόνα" descr="Herodot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3573016"/>
            <a:ext cx="2405112" cy="2554932"/>
          </a:xfrm>
          <a:prstGeom prst="rect">
            <a:avLst/>
          </a:prstGeom>
        </p:spPr>
      </p:pic>
      <p:pic>
        <p:nvPicPr>
          <p:cNvPr id="9" name="8 - Εικόνα" descr="Pericl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404664"/>
            <a:ext cx="2304256" cy="2448272"/>
          </a:xfrm>
          <a:prstGeom prst="rect">
            <a:avLst/>
          </a:prstGeom>
        </p:spPr>
      </p:pic>
      <p:sp>
        <p:nvSpPr>
          <p:cNvPr id="10" name="9 - TextBox"/>
          <p:cNvSpPr txBox="1"/>
          <p:nvPr/>
        </p:nvSpPr>
        <p:spPr>
          <a:xfrm>
            <a:off x="827584" y="299695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Pericles</a:t>
            </a:r>
            <a:r>
              <a:rPr lang="en-US" dirty="0" smtClean="0"/>
              <a:t>		</a:t>
            </a:r>
            <a:r>
              <a:rPr lang="en-US" sz="2400" dirty="0" smtClean="0">
                <a:solidFill>
                  <a:srgbClr val="FFFF00"/>
                </a:solidFill>
              </a:rPr>
              <a:t>Churchill</a:t>
            </a:r>
            <a:r>
              <a:rPr lang="en-US" dirty="0" smtClean="0"/>
              <a:t>		 </a:t>
            </a:r>
            <a:r>
              <a:rPr lang="en-US" sz="2400" dirty="0" smtClean="0">
                <a:solidFill>
                  <a:srgbClr val="FFFF00"/>
                </a:solidFill>
              </a:rPr>
              <a:t>Cervantes</a:t>
            </a:r>
            <a:endParaRPr lang="el-GR" sz="2400" dirty="0">
              <a:solidFill>
                <a:srgbClr val="FFFF00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755576" y="630932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Darwin	</a:t>
            </a:r>
            <a:r>
              <a:rPr lang="en-US" dirty="0" smtClean="0"/>
              <a:t>	</a:t>
            </a:r>
            <a:r>
              <a:rPr lang="en-US" sz="2400" dirty="0" err="1" smtClean="0">
                <a:solidFill>
                  <a:srgbClr val="FFFF00"/>
                </a:solidFill>
              </a:rPr>
              <a:t>Herodorus</a:t>
            </a:r>
            <a:r>
              <a:rPr lang="en-US" dirty="0" smtClean="0"/>
              <a:t>	            </a:t>
            </a:r>
            <a:r>
              <a:rPr lang="en-US" sz="2400" dirty="0" smtClean="0">
                <a:solidFill>
                  <a:srgbClr val="FFFF00"/>
                </a:solidFill>
              </a:rPr>
              <a:t>Vasco </a:t>
            </a:r>
            <a:r>
              <a:rPr lang="en-US" sz="2400" dirty="0" err="1" smtClean="0">
                <a:solidFill>
                  <a:srgbClr val="FFFF00"/>
                </a:solidFill>
              </a:rPr>
              <a:t>Da</a:t>
            </a:r>
            <a:r>
              <a:rPr lang="en-US" sz="2400" dirty="0" smtClean="0">
                <a:solidFill>
                  <a:srgbClr val="FFFF00"/>
                </a:solidFill>
              </a:rPr>
              <a:t> Gama</a:t>
            </a:r>
            <a:endParaRPr lang="el-G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Café Literature</a:t>
            </a:r>
            <a:endParaRPr lang="el-GR" dirty="0"/>
          </a:p>
        </p:txBody>
      </p:sp>
      <p:pic>
        <p:nvPicPr>
          <p:cNvPr id="26626" name="Picture 2" descr="https://twinspace.etwinning.net/files/collabspace/5/85/085/10085/images/aec6e5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99210"/>
            <a:ext cx="6811516" cy="429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- TextBox"/>
          <p:cNvSpPr txBox="1"/>
          <p:nvPr/>
        </p:nvSpPr>
        <p:spPr>
          <a:xfrm>
            <a:off x="1835696" y="594928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"Without  literature, life is  hell"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​ Charles </a:t>
            </a:r>
            <a:r>
              <a:rPr lang="en-US" sz="2400" b="1" dirty="0" err="1" smtClean="0">
                <a:solidFill>
                  <a:srgbClr val="FFFF00"/>
                </a:solidFill>
              </a:rPr>
              <a:t>Bukowski</a:t>
            </a:r>
            <a:endParaRPr lang="el-G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80920" cy="1584176"/>
          </a:xfrm>
        </p:spPr>
        <p:txBody>
          <a:bodyPr>
            <a:normAutofit/>
          </a:bodyPr>
          <a:lstStyle/>
          <a:p>
            <a:r>
              <a:rPr lang="en-US" dirty="0" smtClean="0"/>
              <a:t>Edgar Allan Poe –</a:t>
            </a:r>
            <a:br>
              <a:rPr lang="en-US" dirty="0" smtClean="0"/>
            </a:br>
            <a:r>
              <a:rPr lang="en-US" dirty="0" smtClean="0"/>
              <a:t> Annabel Lee….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dirty="0" smtClean="0"/>
              <a:t>But our love it was stronger by far than the love </a:t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  Of those who were older than we— </a:t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  Of many far wiser than we— </a:t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And neither the angels in Heaven above </a:t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   Nor the demons down under the sea </a:t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Can ever dissever my soul from the soul </a:t>
            </a:r>
            <a:br>
              <a:rPr lang="en-US" dirty="0" smtClean="0"/>
            </a:b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   Of the beautiful Annabel Lee; 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6600" dirty="0" smtClean="0"/>
              <a:t>Café Language</a:t>
            </a:r>
            <a:endParaRPr lang="el-GR" sz="6600" dirty="0"/>
          </a:p>
        </p:txBody>
      </p:sp>
      <p:sp>
        <p:nvSpPr>
          <p:cNvPr id="7" name="6 - TextBox"/>
          <p:cNvSpPr txBox="1"/>
          <p:nvPr/>
        </p:nvSpPr>
        <p:spPr>
          <a:xfrm>
            <a:off x="755576" y="2996952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"The limits of my language is the limits of my world” - </a:t>
            </a:r>
            <a:r>
              <a:rPr lang="en-GB" sz="4000" dirty="0" smtClean="0">
                <a:solidFill>
                  <a:srgbClr val="FFFF00"/>
                </a:solidFill>
              </a:rPr>
              <a:t>Ludwig Wittgenstein</a:t>
            </a:r>
            <a:r>
              <a:rPr lang="en-US" dirty="0" smtClean="0"/>
              <a:t> </a:t>
            </a:r>
            <a:endParaRPr lang="el-G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Πιο συγκεκριμένα:</a:t>
            </a:r>
            <a:endParaRPr lang="el-GR" dirty="0"/>
          </a:p>
        </p:txBody>
      </p:sp>
      <p:pic>
        <p:nvPicPr>
          <p:cNvPr id="27650" name="Picture 2" descr="https://twinspace.etwinning.net/files/collabspace/5/85/085/10085/images/b5e0f5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759882" cy="501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https://twinspace.etwinning.net/files/collabspace/5/85/085/10085/images/b4d1b3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759882" cy="501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twinspace.etwinning.net/files/collabspace/5/85/085/10085/images/bdc19c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7256"/>
            <a:ext cx="3960440" cy="587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4" name="Picture 4" descr="https://twinspace.etwinning.net/files/collabspace/5/85/085/10085/images/bfe0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2432"/>
            <a:ext cx="4078506" cy="586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twinspace.etwinning.net/files/collabspace/5/85/085/10085/images/bcb25a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52245"/>
            <a:ext cx="3723928" cy="5385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4" descr="https://twinspace.etwinning.net/files/collabspace/5/85/085/10085/images/c1fea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52245"/>
            <a:ext cx="3894784" cy="5385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ΜΑΘΗΤΕΣ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Αντωνοπούλου </a:t>
            </a:r>
            <a:r>
              <a:rPr lang="el-GR" dirty="0" err="1" smtClean="0"/>
              <a:t>Βιολέττα</a:t>
            </a:r>
            <a:r>
              <a:rPr lang="el-GR" dirty="0" smtClean="0"/>
              <a:t>		</a:t>
            </a:r>
            <a:r>
              <a:rPr lang="el-GR" dirty="0" err="1" smtClean="0"/>
              <a:t>Γιαλαμάς</a:t>
            </a:r>
            <a:r>
              <a:rPr lang="el-GR" dirty="0" smtClean="0"/>
              <a:t> Περικλής</a:t>
            </a:r>
          </a:p>
          <a:p>
            <a:pPr marL="0" indent="0">
              <a:buNone/>
            </a:pPr>
            <a:r>
              <a:rPr lang="el-GR" dirty="0" smtClean="0"/>
              <a:t>Κατσαρού Ελευθερία		</a:t>
            </a:r>
            <a:r>
              <a:rPr lang="el-GR" dirty="0" err="1" smtClean="0"/>
              <a:t>Κακοδήμος</a:t>
            </a:r>
            <a:r>
              <a:rPr lang="el-GR" dirty="0" smtClean="0"/>
              <a:t> Μανώλης</a:t>
            </a:r>
          </a:p>
          <a:p>
            <a:pPr marL="0" indent="0">
              <a:buNone/>
            </a:pPr>
            <a:r>
              <a:rPr lang="el-GR" dirty="0" err="1" smtClean="0"/>
              <a:t>Κέκια</a:t>
            </a:r>
            <a:r>
              <a:rPr lang="el-GR" dirty="0" smtClean="0"/>
              <a:t> Αλίκη				Θεοδώρου Ιάσων</a:t>
            </a:r>
          </a:p>
          <a:p>
            <a:pPr marL="0" indent="0">
              <a:buNone/>
            </a:pPr>
            <a:r>
              <a:rPr lang="el-GR" dirty="0" smtClean="0"/>
              <a:t>Παπαρούνα </a:t>
            </a:r>
            <a:r>
              <a:rPr lang="el-GR" dirty="0" err="1" smtClean="0"/>
              <a:t>Εφροσύνη</a:t>
            </a:r>
            <a:r>
              <a:rPr lang="el-GR" dirty="0" smtClean="0"/>
              <a:t>		Σαρρής Λευτέρης</a:t>
            </a:r>
          </a:p>
          <a:p>
            <a:pPr marL="0" indent="0">
              <a:buNone/>
            </a:pPr>
            <a:r>
              <a:rPr lang="el-GR" dirty="0" smtClean="0"/>
              <a:t>Μαλλιαρού Βασιλική		</a:t>
            </a:r>
            <a:r>
              <a:rPr lang="el-GR" dirty="0" err="1" smtClean="0"/>
              <a:t>Φοινικόπουλος</a:t>
            </a:r>
            <a:r>
              <a:rPr lang="el-GR" dirty="0" smtClean="0"/>
              <a:t> Ιωάννης</a:t>
            </a:r>
          </a:p>
          <a:p>
            <a:pPr marL="0" indent="0">
              <a:buNone/>
            </a:pPr>
            <a:r>
              <a:rPr lang="el-GR" dirty="0" err="1" smtClean="0"/>
              <a:t>Καλοφορίδη</a:t>
            </a:r>
            <a:r>
              <a:rPr lang="el-GR" dirty="0" smtClean="0"/>
              <a:t> Ραφαέλα		Δρόσος Νικόλαος</a:t>
            </a:r>
          </a:p>
          <a:p>
            <a:pPr marL="0" indent="0">
              <a:buNone/>
            </a:pPr>
            <a:r>
              <a:rPr lang="el-GR" dirty="0" err="1" smtClean="0"/>
              <a:t>Τζιάνη</a:t>
            </a:r>
            <a:r>
              <a:rPr lang="el-GR" dirty="0" smtClean="0"/>
              <a:t> </a:t>
            </a:r>
            <a:r>
              <a:rPr lang="el-GR" dirty="0" err="1" smtClean="0"/>
              <a:t>Ράνια</a:t>
            </a:r>
            <a:r>
              <a:rPr lang="el-GR" dirty="0" smtClean="0"/>
              <a:t>			</a:t>
            </a:r>
            <a:r>
              <a:rPr lang="el-GR" dirty="0" err="1" smtClean="0"/>
              <a:t>Κατρινόι</a:t>
            </a:r>
            <a:r>
              <a:rPr lang="el-GR" dirty="0" smtClean="0"/>
              <a:t> Αλέξανδρος 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7194280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twinspace.etwinning.net/files/collabspace/5/85/085/10085/images/c311d2b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4943"/>
            <a:ext cx="7824869" cy="6030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winspace.etwinning.net/files/collabspace/5/85/085/10085/images/bfd267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158257" cy="551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twinspace.etwinning.net/files/collabspace/5/85/085/10085/images/c412c6c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4517835" cy="6099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0"/>
            <a:ext cx="8435280" cy="1570186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Café  </a:t>
            </a:r>
            <a:r>
              <a:rPr lang="en-US" sz="6600" dirty="0" err="1" smtClean="0"/>
              <a:t>Maths</a:t>
            </a:r>
            <a:endParaRPr lang="el-GR" sz="6600" dirty="0"/>
          </a:p>
        </p:txBody>
      </p:sp>
      <p:sp>
        <p:nvSpPr>
          <p:cNvPr id="35842" name="AutoShape 2" descr="Αποτέλεσμα εικόνας για maths qu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5844" name="AutoShape 4" descr="Αποτέλεσμα εικόνας για maths qu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5846" name="AutoShape 6" descr="Αποτέλεσμα εικόνας για maths qu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5848" name="AutoShape 8" descr="Αποτέλεσμα εικόνας για maths qu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5849" name="Picture 9" descr="C:\Users\user\Desktop\ΕΛΕΥΘΕΡΙΑ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1"/>
            <a:ext cx="4383931" cy="4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- TextBox"/>
          <p:cNvSpPr txBox="1"/>
          <p:nvPr/>
        </p:nvSpPr>
        <p:spPr>
          <a:xfrm>
            <a:off x="827584" y="594928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"Numbers have life; they're not just symbols on paper. “- 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                                       </a:t>
            </a:r>
            <a:r>
              <a:rPr lang="en-US" sz="2000" dirty="0" err="1" smtClean="0">
                <a:solidFill>
                  <a:srgbClr val="FFFF00"/>
                </a:solidFill>
              </a:rPr>
              <a:t>Shakuntala</a:t>
            </a:r>
            <a:r>
              <a:rPr lang="en-US" sz="2000" dirty="0" smtClean="0">
                <a:solidFill>
                  <a:srgbClr val="FFFF00"/>
                </a:solidFill>
              </a:rPr>
              <a:t> Devi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Αποτέλεσμα εικόνας για maths quo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1052736"/>
            <a:ext cx="4039617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6868" name="AutoShape 4" descr="Αποτέλεσμα εικόνας για maths qu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6870" name="Picture 6" descr="Αποτέλεσμα εικόνας για maths quo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796" y="764704"/>
            <a:ext cx="3499842" cy="5099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38138"/>
          </a:xfrm>
        </p:spPr>
        <p:txBody>
          <a:bodyPr>
            <a:normAutofit/>
          </a:bodyPr>
          <a:lstStyle/>
          <a:p>
            <a:r>
              <a:rPr lang="en-US" sz="6600" dirty="0" smtClean="0"/>
              <a:t> Café Art</a:t>
            </a:r>
            <a:endParaRPr lang="el-GR" sz="6600" dirty="0"/>
          </a:p>
        </p:txBody>
      </p:sp>
      <p:pic>
        <p:nvPicPr>
          <p:cNvPr id="37892" name="Picture 4" descr="https://twinspace.etwinning.net/files/collabspace/5/85/085/10085/images/b91230f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3"/>
            <a:ext cx="3289484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3 - Εικόνα" descr="247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16832"/>
            <a:ext cx="4248472" cy="367240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899592" y="5877272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"The purpose of art is washing the dust of daily life off our souls.”- Pablo Picasso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twinspace.etwinning.net/files/collabspace/5/85/085/10085/images/bbe4c6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650"/>
            <a:ext cx="5112568" cy="3834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https://twinspace.etwinning.net/files/collabspace/5/85/085/10085/images/bd11106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4896544" cy="3647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twinspace.etwinning.net/files/collabspace/5/85/085/10085/images/be1128f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056784" cy="5616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twinspace.etwinning.net/files/collabspace/5/85/085/10085/images/bb1142a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7057577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1187624" y="537321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OLD GUITARIST –   Pablo Picasso</a:t>
            </a:r>
            <a:r>
              <a:rPr lang="en-US" dirty="0" smtClean="0"/>
              <a:t>	</a:t>
            </a:r>
            <a:endParaRPr lang="el-G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twinspace.etwinning.net/files/collabspace/5/85/085/10085/images/b6ba25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268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https://twinspace.etwinning.net/files/collabspace/5/85/085/10085/images/b49ba1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73016"/>
            <a:ext cx="763284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TextBox"/>
          <p:cNvSpPr txBox="1"/>
          <p:nvPr/>
        </p:nvSpPr>
        <p:spPr>
          <a:xfrm>
            <a:off x="1619672" y="314096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solidFill>
                  <a:srgbClr val="FFFF00"/>
                </a:solidFill>
              </a:rPr>
              <a:t>CHILDREN'S CONCERT - </a:t>
            </a:r>
            <a:r>
              <a:rPr lang="el-GR" b="1" cap="all" dirty="0" err="1" smtClean="0">
                <a:solidFill>
                  <a:srgbClr val="FFFF00"/>
                </a:solidFill>
              </a:rPr>
              <a:t>Γιωργοσ</a:t>
            </a:r>
            <a:r>
              <a:rPr lang="en-US" b="1" cap="all" dirty="0" smtClean="0">
                <a:solidFill>
                  <a:srgbClr val="FFFF00"/>
                </a:solidFill>
              </a:rPr>
              <a:t> </a:t>
            </a:r>
            <a:r>
              <a:rPr lang="el-GR" b="1" cap="all" dirty="0" smtClean="0">
                <a:solidFill>
                  <a:srgbClr val="FFFF00"/>
                </a:solidFill>
              </a:rPr>
              <a:t> </a:t>
            </a:r>
            <a:r>
              <a:rPr lang="el-GR" b="1" cap="all" dirty="0" err="1" smtClean="0">
                <a:solidFill>
                  <a:srgbClr val="FFFF00"/>
                </a:solidFill>
              </a:rPr>
              <a:t>ιακωβιδησ</a:t>
            </a:r>
            <a:endParaRPr lang="en-US" b="1" cap="all" dirty="0">
              <a:solidFill>
                <a:srgbClr val="FFFF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403648" y="652534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cap="all" dirty="0" smtClean="0"/>
              <a:t>		</a:t>
            </a:r>
            <a:r>
              <a:rPr lang="en-GB" b="1" cap="all" dirty="0" smtClean="0">
                <a:solidFill>
                  <a:srgbClr val="FFFF00"/>
                </a:solidFill>
              </a:rPr>
              <a:t>STANCZYK</a:t>
            </a:r>
            <a:r>
              <a:rPr lang="el-GR" b="1" cap="all" dirty="0" smtClean="0">
                <a:solidFill>
                  <a:srgbClr val="FFFF00"/>
                </a:solidFill>
              </a:rPr>
              <a:t> - </a:t>
            </a:r>
            <a:r>
              <a:rPr lang="en-GB" b="1" cap="all" dirty="0" smtClean="0">
                <a:solidFill>
                  <a:srgbClr val="FFFF00"/>
                </a:solidFill>
              </a:rPr>
              <a:t> JAN MATEJKO</a:t>
            </a:r>
            <a:endParaRPr lang="en-GB" b="1" cap="al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LSVC – Learning by Sharing in Virtual cafes</a:t>
            </a:r>
            <a:endParaRPr lang="el-GR" dirty="0"/>
          </a:p>
        </p:txBody>
      </p:sp>
      <p:pic>
        <p:nvPicPr>
          <p:cNvPr id="5" name="4 - Θέση περιεχομένου" descr="8631594_ori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340768"/>
            <a:ext cx="4456033" cy="5400600"/>
          </a:xfrm>
        </p:spPr>
      </p:pic>
    </p:spTree>
    <p:extLst>
      <p:ext uri="{BB962C8B-B14F-4D97-AF65-F5344CB8AC3E}">
        <p14:creationId xmlns="" xmlns:p14="http://schemas.microsoft.com/office/powerpoint/2010/main" val="39520910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twinspace.etwinning.net/files/collabspace/5/85/085/10085/images/b5ddd3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52631" cy="525658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259632" y="616530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solidFill>
                  <a:srgbClr val="FFFF00"/>
                </a:solidFill>
              </a:rPr>
              <a:t>THE GIRL WITH A PEARL EARING</a:t>
            </a:r>
            <a:r>
              <a:rPr lang="el-GR" b="1" cap="all" dirty="0" smtClean="0">
                <a:solidFill>
                  <a:srgbClr val="FFFF00"/>
                </a:solidFill>
              </a:rPr>
              <a:t> -</a:t>
            </a:r>
            <a:r>
              <a:rPr lang="en-US" b="1" cap="all" dirty="0" smtClean="0">
                <a:solidFill>
                  <a:srgbClr val="FFFF00"/>
                </a:solidFill>
              </a:rPr>
              <a:t> JOHANNES VERMEER</a:t>
            </a:r>
            <a:endParaRPr lang="en-US" b="1" cap="al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https://twinspace.etwinning.net/files/collabspace/5/85/085/10085/images/b3c0d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4386"/>
            <a:ext cx="6683206" cy="3292606"/>
          </a:xfrm>
          <a:prstGeom prst="rect">
            <a:avLst/>
          </a:prstGeom>
          <a:noFill/>
        </p:spPr>
      </p:pic>
      <p:pic>
        <p:nvPicPr>
          <p:cNvPr id="44037" name="Picture 5" descr="https://twinspace.etwinning.net/files/collabspace/5/85/085/10085/images/b8a613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311" y="3356993"/>
            <a:ext cx="6667500" cy="259228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1979712" y="616530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solidFill>
                  <a:srgbClr val="FFFF00"/>
                </a:solidFill>
              </a:rPr>
              <a:t>GÖREME,PIGEON AND WOMEN</a:t>
            </a:r>
            <a:r>
              <a:rPr lang="el-GR" b="1" cap="all" dirty="0" smtClean="0">
                <a:solidFill>
                  <a:srgbClr val="FFFF00"/>
                </a:solidFill>
              </a:rPr>
              <a:t> - </a:t>
            </a:r>
            <a:r>
              <a:rPr lang="en-US" b="1" cap="all" dirty="0" smtClean="0">
                <a:solidFill>
                  <a:srgbClr val="FFFF00"/>
                </a:solidFill>
              </a:rPr>
              <a:t> NURI İYEM</a:t>
            </a:r>
            <a:endParaRPr lang="en-US" b="1" cap="al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Greek e-Twinning team!</a:t>
            </a:r>
            <a:endParaRPr lang="el-GR" dirty="0"/>
          </a:p>
        </p:txBody>
      </p:sp>
      <p:pic>
        <p:nvPicPr>
          <p:cNvPr id="45058" name="Picture 2" descr="https://twinspace.etwinning.net/files/collabspace/5/85/085/10085/images/b6e4bf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7128792" cy="45365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3 - TextBox"/>
          <p:cNvSpPr txBox="1"/>
          <p:nvPr/>
        </p:nvSpPr>
        <p:spPr>
          <a:xfrm>
            <a:off x="1187624" y="63093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http://lsvcetwinning.weebly.com/</a:t>
            </a:r>
            <a:endParaRPr lang="el-G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υπεύθυνη καθηγήτρια του προγράμματος: κ. Ελένη </a:t>
            </a:r>
            <a:r>
              <a:rPr lang="el-GR" dirty="0" err="1" smtClean="0"/>
              <a:t>Μόσιαλου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724128" y="3140968"/>
            <a:ext cx="3034680" cy="2697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Thank you</a:t>
            </a:r>
            <a:r>
              <a:rPr lang="el-GR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very</a:t>
            </a:r>
            <a:r>
              <a:rPr lang="el-GR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much…!</a:t>
            </a:r>
            <a:endParaRPr lang="el-GR" sz="3600" dirty="0">
              <a:solidFill>
                <a:srgbClr val="FFFF00"/>
              </a:solidFill>
            </a:endParaRPr>
          </a:p>
        </p:txBody>
      </p:sp>
      <p:pic>
        <p:nvPicPr>
          <p:cNvPr id="46084" name="Picture 4" descr="https://twinspace.etwinning.net/files/collabspace/avatars/4/44/244/5244/c112b11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772816"/>
            <a:ext cx="3532468" cy="3600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χώρες που συνεργαστήκαμε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2304256" cy="129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206310" cy="130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230425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2232248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0001977"/>
      </p:ext>
    </p:extLst>
  </p:cSld>
  <p:clrMapOvr>
    <a:masterClrMapping/>
  </p:clrMapOvr>
  <p:transition advClick="0" advTm="15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Café Europe</a:t>
            </a:r>
            <a:endParaRPr lang="el-GR" dirty="0"/>
          </a:p>
        </p:txBody>
      </p:sp>
      <p:pic>
        <p:nvPicPr>
          <p:cNvPr id="4" name="3 - Θέση περιεχομένου" descr="korczy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2376264" cy="1905000"/>
          </a:xfrm>
        </p:spPr>
      </p:pic>
      <p:pic>
        <p:nvPicPr>
          <p:cNvPr id="5" name="4 - Εικόνα" descr="barcelo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268760"/>
            <a:ext cx="2304256" cy="1872208"/>
          </a:xfrm>
          <a:prstGeom prst="rect">
            <a:avLst/>
          </a:prstGeom>
        </p:spPr>
      </p:pic>
      <p:pic>
        <p:nvPicPr>
          <p:cNvPr id="6" name="5 - Εικόνα" descr="os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3717792" cy="2376264"/>
          </a:xfrm>
          <a:prstGeom prst="rect">
            <a:avLst/>
          </a:prstGeom>
        </p:spPr>
      </p:pic>
      <p:pic>
        <p:nvPicPr>
          <p:cNvPr id="7" name="6 - Εικόνα" descr="zi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268760"/>
            <a:ext cx="2665422" cy="1872208"/>
          </a:xfrm>
          <a:prstGeom prst="rect">
            <a:avLst/>
          </a:prstGeom>
        </p:spPr>
      </p:pic>
      <p:pic>
        <p:nvPicPr>
          <p:cNvPr id="8" name="7 - Εικόνα" descr="Volos-bynigh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717032"/>
            <a:ext cx="3888431" cy="2304256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827584" y="321297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Korczyna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3779912" y="32849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Barcelona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6876256" y="32849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Zile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61967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Oslo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5868144" y="62373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Volos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92783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Μερικά από τα </a:t>
            </a:r>
            <a:r>
              <a:rPr lang="en-US" dirty="0" smtClean="0"/>
              <a:t>logo </a:t>
            </a:r>
            <a:r>
              <a:rPr lang="el-GR" dirty="0" smtClean="0"/>
              <a:t>που ετοιμάσαμε:</a:t>
            </a:r>
            <a:endParaRPr lang="el-GR" dirty="0"/>
          </a:p>
        </p:txBody>
      </p:sp>
      <p:pic>
        <p:nvPicPr>
          <p:cNvPr id="6" name="Sleep Away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802063"/>
            <a:ext cx="304800" cy="304800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248472" cy="445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744416" cy="445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52635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" y="44624"/>
            <a:ext cx="4409951" cy="229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2" y="4720620"/>
            <a:ext cx="4350938" cy="202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5579"/>
            <a:ext cx="4331304" cy="2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18984"/>
            <a:ext cx="4331304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2" y="2518984"/>
            <a:ext cx="4350938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20620"/>
            <a:ext cx="4259296" cy="202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75614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Autofit/>
          </a:bodyPr>
          <a:lstStyle/>
          <a:p>
            <a:r>
              <a:rPr lang="el-GR" sz="6600" dirty="0" smtClean="0"/>
              <a:t>Τα τραγούδια που εμπνεύστηκε η ομάδα μας</a:t>
            </a:r>
            <a:endParaRPr lang="el-GR" sz="6600" dirty="0"/>
          </a:p>
        </p:txBody>
      </p:sp>
    </p:spTree>
    <p:extLst>
      <p:ext uri="{BB962C8B-B14F-4D97-AF65-F5344CB8AC3E}">
        <p14:creationId xmlns="" xmlns:p14="http://schemas.microsoft.com/office/powerpoint/2010/main" val="17067711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Πιο συγκεκριμένα: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l-GR" dirty="0" smtClean="0"/>
              <a:t>Συνθέσαμε τα δικά μας τραγούδια για την Ευρώπη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Μέσω ενός υπολογιστικού προγράμματος αυξήσαμε τις γνώσεις μας σχετικά με την Ευρώπη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Απαντήσαμε σε ένα κουίζ για τον ίδιο σκοπό</a:t>
            </a: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8" y="0"/>
            <a:ext cx="9161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50297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626</TotalTime>
  <Words>226</Words>
  <Application>Microsoft Office PowerPoint</Application>
  <PresentationFormat>Προβολή στην οθόνη (4:3)</PresentationFormat>
  <Paragraphs>56</Paragraphs>
  <Slides>33</Slides>
  <Notes>0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4" baseType="lpstr">
      <vt:lpstr>Αποκορύφωμα</vt:lpstr>
      <vt:lpstr>E-Twinning</vt:lpstr>
      <vt:lpstr>ΟΙ ΜΑΘΗΤΕΣ</vt:lpstr>
      <vt:lpstr>LSVC – Learning by Sharing in Virtual cafes</vt:lpstr>
      <vt:lpstr>Οι χώρες που συνεργαστήκαμε</vt:lpstr>
      <vt:lpstr>Café Europe</vt:lpstr>
      <vt:lpstr>Μερικά από τα logo που ετοιμάσαμε:</vt:lpstr>
      <vt:lpstr>Διαφάνεια 7</vt:lpstr>
      <vt:lpstr>Τα τραγούδια που εμπνεύστηκε η ομάδα μας</vt:lpstr>
      <vt:lpstr>Πιο συγκεκριμένα: </vt:lpstr>
      <vt:lpstr>Μερικά από τα τραγούδια μας…</vt:lpstr>
      <vt:lpstr>Διαφάνεια 11</vt:lpstr>
      <vt:lpstr>Διαφάνεια 12</vt:lpstr>
      <vt:lpstr>Διαφάνεια 13</vt:lpstr>
      <vt:lpstr>Café Literature</vt:lpstr>
      <vt:lpstr>Edgar Allan Poe –  Annabel Lee…. </vt:lpstr>
      <vt:lpstr> Café Language</vt:lpstr>
      <vt:lpstr>Πιο συγκεκριμένα:</vt:lpstr>
      <vt:lpstr>Διαφάνεια 18</vt:lpstr>
      <vt:lpstr>Διαφάνεια 19</vt:lpstr>
      <vt:lpstr>Διαφάνεια 20</vt:lpstr>
      <vt:lpstr>Διαφάνεια 21</vt:lpstr>
      <vt:lpstr>Διαφάνεια 22</vt:lpstr>
      <vt:lpstr>Café  Maths</vt:lpstr>
      <vt:lpstr>Διαφάνεια 24</vt:lpstr>
      <vt:lpstr> Café Art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Greek e-Twinning team!</vt:lpstr>
      <vt:lpstr>Η υπεύθυνη καθηγήτρια του προγράμματος: κ. Ελένη Μόσιαλου</vt:lpstr>
    </vt:vector>
  </TitlesOfParts>
  <Company>METKA S.A.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75</cp:revision>
  <dcterms:created xsi:type="dcterms:W3CDTF">2016-04-19T15:03:01Z</dcterms:created>
  <dcterms:modified xsi:type="dcterms:W3CDTF">2016-05-10T22:09:45Z</dcterms:modified>
</cp:coreProperties>
</file>