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AF1F6-6939-4116-A2C2-8F366A58DDE0}" type="datetimeFigureOut">
              <a:rPr lang="de-DE" smtClean="0"/>
              <a:t>26.02.2019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231-5D03-46C4-A4AE-05DC3CD382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447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AF1F6-6939-4116-A2C2-8F366A58DDE0}" type="datetimeFigureOut">
              <a:rPr lang="de-DE" smtClean="0"/>
              <a:t>26.02.2019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231-5D03-46C4-A4AE-05DC3CD382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0869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AF1F6-6939-4116-A2C2-8F366A58DDE0}" type="datetimeFigureOut">
              <a:rPr lang="de-DE" smtClean="0"/>
              <a:t>26.02.2019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231-5D03-46C4-A4AE-05DC3CD382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577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AF1F6-6939-4116-A2C2-8F366A58DDE0}" type="datetimeFigureOut">
              <a:rPr lang="de-DE" smtClean="0"/>
              <a:t>26.02.2019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231-5D03-46C4-A4AE-05DC3CD382D7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4483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AF1F6-6939-4116-A2C2-8F366A58DDE0}" type="datetimeFigureOut">
              <a:rPr lang="de-DE" smtClean="0"/>
              <a:t>26.02.2019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231-5D03-46C4-A4AE-05DC3CD382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904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AF1F6-6939-4116-A2C2-8F366A58DDE0}" type="datetimeFigureOut">
              <a:rPr lang="de-DE" smtClean="0"/>
              <a:t>26.02.2019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231-5D03-46C4-A4AE-05DC3CD382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573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AF1F6-6939-4116-A2C2-8F366A58DDE0}" type="datetimeFigureOut">
              <a:rPr lang="de-DE" smtClean="0"/>
              <a:t>26.02.2019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231-5D03-46C4-A4AE-05DC3CD382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03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AF1F6-6939-4116-A2C2-8F366A58DDE0}" type="datetimeFigureOut">
              <a:rPr lang="de-DE" smtClean="0"/>
              <a:t>26.02.2019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231-5D03-46C4-A4AE-05DC3CD382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5229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AF1F6-6939-4116-A2C2-8F366A58DDE0}" type="datetimeFigureOut">
              <a:rPr lang="de-DE" smtClean="0"/>
              <a:t>26.02.2019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231-5D03-46C4-A4AE-05DC3CD382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6135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AF1F6-6939-4116-A2C2-8F366A58DDE0}" type="datetimeFigureOut">
              <a:rPr lang="de-DE" smtClean="0"/>
              <a:t>26.02.2019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231-5D03-46C4-A4AE-05DC3CD382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697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AF1F6-6939-4116-A2C2-8F366A58DDE0}" type="datetimeFigureOut">
              <a:rPr lang="de-DE" smtClean="0"/>
              <a:t>26.02.2019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231-5D03-46C4-A4AE-05DC3CD382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2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AF1F6-6939-4116-A2C2-8F366A58DDE0}" type="datetimeFigureOut">
              <a:rPr lang="de-DE" smtClean="0"/>
              <a:t>26.02.2019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231-5D03-46C4-A4AE-05DC3CD382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864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AF1F6-6939-4116-A2C2-8F366A58DDE0}" type="datetimeFigureOut">
              <a:rPr lang="de-DE" smtClean="0"/>
              <a:t>26.02.2019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231-5D03-46C4-A4AE-05DC3CD382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33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AF1F6-6939-4116-A2C2-8F366A58DDE0}" type="datetimeFigureOut">
              <a:rPr lang="de-DE" smtClean="0"/>
              <a:t>26.02.2019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231-5D03-46C4-A4AE-05DC3CD382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458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AF1F6-6939-4116-A2C2-8F366A58DDE0}" type="datetimeFigureOut">
              <a:rPr lang="de-DE" smtClean="0"/>
              <a:t>26.02.2019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231-5D03-46C4-A4AE-05DC3CD382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5164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AF1F6-6939-4116-A2C2-8F366A58DDE0}" type="datetimeFigureOut">
              <a:rPr lang="de-DE" smtClean="0"/>
              <a:t>26.02.2019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231-5D03-46C4-A4AE-05DC3CD382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71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AF1F6-6939-4116-A2C2-8F366A58DDE0}" type="datetimeFigureOut">
              <a:rPr lang="de-DE" smtClean="0"/>
              <a:t>26.02.2019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1231-5D03-46C4-A4AE-05DC3CD382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83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B6AF1F6-6939-4116-A2C2-8F366A58DDE0}" type="datetimeFigureOut">
              <a:rPr lang="de-DE" smtClean="0"/>
              <a:t>26.02.2019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E371231-5D03-46C4-A4AE-05DC3CD382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8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59859" y="2473166"/>
            <a:ext cx="6650384" cy="785710"/>
          </a:xfrm>
        </p:spPr>
        <p:txBody>
          <a:bodyPr/>
          <a:lstStyle/>
          <a:p>
            <a:r>
              <a:rPr lang="de-DE" dirty="0">
                <a:solidFill>
                  <a:schemeClr val="accent4"/>
                </a:solidFill>
              </a:rPr>
              <a:t>Erasmus +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81095" y="3279963"/>
            <a:ext cx="7421982" cy="599451"/>
          </a:xfrm>
        </p:spPr>
        <p:txBody>
          <a:bodyPr/>
          <a:lstStyle/>
          <a:p>
            <a:r>
              <a:rPr lang="de-DE" dirty="0" err="1">
                <a:solidFill>
                  <a:srgbClr val="FFC000"/>
                </a:solidFill>
              </a:rPr>
              <a:t>My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school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my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life</a:t>
            </a:r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11" name="Stern mit 5 Zacken 10"/>
          <p:cNvSpPr/>
          <p:nvPr/>
        </p:nvSpPr>
        <p:spPr>
          <a:xfrm>
            <a:off x="2559861" y="2951845"/>
            <a:ext cx="573578" cy="448888"/>
          </a:xfrm>
          <a:prstGeom prst="star5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tern mit 5 Zacken 11"/>
          <p:cNvSpPr/>
          <p:nvPr/>
        </p:nvSpPr>
        <p:spPr>
          <a:xfrm>
            <a:off x="3881668" y="1941522"/>
            <a:ext cx="573578" cy="448888"/>
          </a:xfrm>
          <a:prstGeom prst="star5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Stern mit 5 Zacken 12"/>
          <p:cNvSpPr/>
          <p:nvPr/>
        </p:nvSpPr>
        <p:spPr>
          <a:xfrm>
            <a:off x="4455246" y="1464883"/>
            <a:ext cx="573578" cy="448888"/>
          </a:xfrm>
          <a:prstGeom prst="star5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tern mit 5 Zacken 13"/>
          <p:cNvSpPr/>
          <p:nvPr/>
        </p:nvSpPr>
        <p:spPr>
          <a:xfrm>
            <a:off x="3210382" y="2390410"/>
            <a:ext cx="573578" cy="448888"/>
          </a:xfrm>
          <a:prstGeom prst="star5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tern mit 5 Zacken 14"/>
          <p:cNvSpPr/>
          <p:nvPr/>
        </p:nvSpPr>
        <p:spPr>
          <a:xfrm>
            <a:off x="5956542" y="1215398"/>
            <a:ext cx="635924" cy="540327"/>
          </a:xfrm>
          <a:prstGeom prst="star5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tern mit 5 Zacken 15"/>
          <p:cNvSpPr/>
          <p:nvPr/>
        </p:nvSpPr>
        <p:spPr>
          <a:xfrm>
            <a:off x="5193108" y="1040569"/>
            <a:ext cx="569370" cy="480138"/>
          </a:xfrm>
          <a:prstGeom prst="star5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Stern mit 5 Zacken 16"/>
          <p:cNvSpPr/>
          <p:nvPr/>
        </p:nvSpPr>
        <p:spPr>
          <a:xfrm>
            <a:off x="6708051" y="1609319"/>
            <a:ext cx="657450" cy="482138"/>
          </a:xfrm>
          <a:prstGeom prst="star5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Stern mit 5 Zacken 17"/>
          <p:cNvSpPr/>
          <p:nvPr/>
        </p:nvSpPr>
        <p:spPr>
          <a:xfrm>
            <a:off x="7420305" y="2087145"/>
            <a:ext cx="605283" cy="422758"/>
          </a:xfrm>
          <a:prstGeom prst="star5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Stern mit 5 Zacken 18"/>
          <p:cNvSpPr/>
          <p:nvPr/>
        </p:nvSpPr>
        <p:spPr>
          <a:xfrm>
            <a:off x="8025588" y="2553839"/>
            <a:ext cx="581892" cy="392855"/>
          </a:xfrm>
          <a:prstGeom prst="star5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Stern mit 5 Zacken 19"/>
          <p:cNvSpPr/>
          <p:nvPr/>
        </p:nvSpPr>
        <p:spPr>
          <a:xfrm>
            <a:off x="8545484" y="2988664"/>
            <a:ext cx="615142" cy="412069"/>
          </a:xfrm>
          <a:prstGeom prst="star5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Stern mit 5 Zacken 20"/>
          <p:cNvSpPr/>
          <p:nvPr/>
        </p:nvSpPr>
        <p:spPr>
          <a:xfrm>
            <a:off x="9019307" y="3508700"/>
            <a:ext cx="623455" cy="440298"/>
          </a:xfrm>
          <a:prstGeom prst="star5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tern mit 5 Zacken 21"/>
          <p:cNvSpPr/>
          <p:nvPr/>
        </p:nvSpPr>
        <p:spPr>
          <a:xfrm>
            <a:off x="2081095" y="3458637"/>
            <a:ext cx="620082" cy="496878"/>
          </a:xfrm>
          <a:prstGeom prst="star5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979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72342" y="1064029"/>
            <a:ext cx="494607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school</a:t>
            </a:r>
            <a:r>
              <a:rPr lang="de-DE" dirty="0"/>
              <a:t>: Friedrich Ludwig Jahn </a:t>
            </a:r>
            <a:r>
              <a:rPr lang="de-DE" dirty="0" err="1"/>
              <a:t>Secondary</a:t>
            </a:r>
            <a:r>
              <a:rPr lang="de-DE" dirty="0"/>
              <a:t> School</a:t>
            </a:r>
          </a:p>
          <a:p>
            <a:r>
              <a:rPr lang="de-DE" dirty="0"/>
              <a:t>Residential </a:t>
            </a:r>
            <a:r>
              <a:rPr lang="de-DE" dirty="0" err="1"/>
              <a:t>area</a:t>
            </a:r>
            <a:r>
              <a:rPr lang="de-DE" dirty="0"/>
              <a:t>: </a:t>
            </a:r>
            <a:r>
              <a:rPr lang="de-DE" dirty="0" err="1"/>
              <a:t>Freyburg</a:t>
            </a:r>
            <a:endParaRPr lang="de-DE" dirty="0"/>
          </a:p>
          <a:p>
            <a:r>
              <a:rPr lang="de-DE" dirty="0"/>
              <a:t>Student </a:t>
            </a:r>
            <a:r>
              <a:rPr lang="de-DE" dirty="0" err="1"/>
              <a:t>number</a:t>
            </a:r>
            <a:r>
              <a:rPr lang="de-DE" dirty="0"/>
              <a:t>: 264</a:t>
            </a:r>
          </a:p>
          <a:p>
            <a:r>
              <a:rPr lang="de-DE" dirty="0" err="1"/>
              <a:t>Teachers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: 22</a:t>
            </a:r>
          </a:p>
          <a:p>
            <a:r>
              <a:rPr lang="de-DE" dirty="0" err="1"/>
              <a:t>Subjects</a:t>
            </a:r>
            <a:r>
              <a:rPr lang="de-DE" dirty="0"/>
              <a:t>: German</a:t>
            </a:r>
          </a:p>
          <a:p>
            <a:r>
              <a:rPr lang="de-DE" dirty="0"/>
              <a:t>              </a:t>
            </a:r>
            <a:r>
              <a:rPr lang="de-DE" dirty="0" err="1"/>
              <a:t>Maths</a:t>
            </a:r>
            <a:endParaRPr lang="de-DE" dirty="0"/>
          </a:p>
          <a:p>
            <a:r>
              <a:rPr lang="de-DE" dirty="0"/>
              <a:t>              English</a:t>
            </a:r>
          </a:p>
          <a:p>
            <a:r>
              <a:rPr lang="de-DE" dirty="0"/>
              <a:t>              </a:t>
            </a:r>
            <a:r>
              <a:rPr lang="de-DE" dirty="0" err="1"/>
              <a:t>Biology</a:t>
            </a:r>
            <a:endParaRPr lang="de-DE" dirty="0"/>
          </a:p>
          <a:p>
            <a:r>
              <a:rPr lang="de-DE" dirty="0"/>
              <a:t>              </a:t>
            </a:r>
            <a:r>
              <a:rPr lang="de-DE" dirty="0" err="1"/>
              <a:t>Geogaphy</a:t>
            </a:r>
            <a:endParaRPr lang="de-DE" dirty="0"/>
          </a:p>
          <a:p>
            <a:r>
              <a:rPr lang="de-DE" dirty="0"/>
              <a:t>Clubs: Sport </a:t>
            </a:r>
          </a:p>
          <a:p>
            <a:r>
              <a:rPr lang="de-DE" dirty="0"/>
              <a:t>         </a:t>
            </a:r>
            <a:r>
              <a:rPr lang="de-DE" dirty="0" err="1"/>
              <a:t>Bees</a:t>
            </a:r>
            <a:r>
              <a:rPr lang="de-DE" dirty="0"/>
              <a:t> </a:t>
            </a:r>
          </a:p>
          <a:p>
            <a:r>
              <a:rPr lang="de-DE" dirty="0"/>
              <a:t>         Erasmus +</a:t>
            </a:r>
          </a:p>
          <a:p>
            <a:r>
              <a:rPr lang="de-DE" dirty="0"/>
              <a:t>         Graffiti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334" y="1128992"/>
            <a:ext cx="1967259" cy="262301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484" y="1688716"/>
            <a:ext cx="2316247" cy="308832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556943" y="-45438"/>
            <a:ext cx="6922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err="1">
                <a:solidFill>
                  <a:srgbClr val="0070C0"/>
                </a:solidFill>
              </a:rPr>
              <a:t>Wanted</a:t>
            </a:r>
            <a:r>
              <a:rPr lang="de-DE" sz="4400" dirty="0">
                <a:solidFill>
                  <a:srgbClr val="0070C0"/>
                </a:solidFill>
              </a:rPr>
              <a:t> </a:t>
            </a:r>
            <a:r>
              <a:rPr lang="de-DE" sz="4400" dirty="0" err="1">
                <a:solidFill>
                  <a:srgbClr val="0070C0"/>
                </a:solidFill>
              </a:rPr>
              <a:t>poster</a:t>
            </a:r>
            <a:r>
              <a:rPr lang="de-DE" sz="4400" dirty="0">
                <a:solidFill>
                  <a:srgbClr val="0070C0"/>
                </a:solidFill>
              </a:rPr>
              <a:t> </a:t>
            </a:r>
            <a:r>
              <a:rPr lang="de-DE" sz="4400" dirty="0" err="1">
                <a:solidFill>
                  <a:srgbClr val="0070C0"/>
                </a:solidFill>
              </a:rPr>
              <a:t>of</a:t>
            </a:r>
            <a:r>
              <a:rPr lang="de-DE" sz="4400" dirty="0">
                <a:solidFill>
                  <a:srgbClr val="0070C0"/>
                </a:solidFill>
              </a:rPr>
              <a:t> </a:t>
            </a:r>
            <a:r>
              <a:rPr lang="de-DE" sz="4400" dirty="0" err="1">
                <a:solidFill>
                  <a:srgbClr val="0070C0"/>
                </a:solidFill>
              </a:rPr>
              <a:t>our</a:t>
            </a:r>
            <a:r>
              <a:rPr lang="de-DE" sz="4400" dirty="0">
                <a:solidFill>
                  <a:srgbClr val="0070C0"/>
                </a:solidFill>
              </a:rPr>
              <a:t> </a:t>
            </a:r>
            <a:r>
              <a:rPr lang="de-DE" sz="4400" dirty="0" err="1">
                <a:solidFill>
                  <a:srgbClr val="0070C0"/>
                </a:solidFill>
              </a:rPr>
              <a:t>school</a:t>
            </a:r>
            <a:endParaRPr lang="de-DE" sz="4400" dirty="0">
              <a:solidFill>
                <a:srgbClr val="0070C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438986" y="1064029"/>
            <a:ext cx="3336176" cy="4845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264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22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teachers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worker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counselor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also a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caretaker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school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was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built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1980.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subjects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German,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Math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English,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History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Music, Economics, Technology,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Physics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Biology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Russian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Chemistry etc.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taught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here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In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addition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teaching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working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groups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offered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for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example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Bee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club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Erasmus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club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Graffiti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club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The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school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starts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at 7.40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regular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class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ends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at 13.05. </a:t>
            </a:r>
            <a:endParaRPr lang="de-DE" dirty="0"/>
          </a:p>
        </p:txBody>
      </p:sp>
      <p:sp>
        <p:nvSpPr>
          <p:cNvPr id="9" name="Stern mit 5 Zacken 8"/>
          <p:cNvSpPr/>
          <p:nvPr/>
        </p:nvSpPr>
        <p:spPr>
          <a:xfrm>
            <a:off x="822960" y="5097374"/>
            <a:ext cx="1484601" cy="1321724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tern mit 5 Zacken 9"/>
          <p:cNvSpPr/>
          <p:nvPr/>
        </p:nvSpPr>
        <p:spPr>
          <a:xfrm>
            <a:off x="3973484" y="5178829"/>
            <a:ext cx="1571105" cy="1240269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tern mit 5 Zacken 10"/>
          <p:cNvSpPr/>
          <p:nvPr/>
        </p:nvSpPr>
        <p:spPr>
          <a:xfrm>
            <a:off x="9950334" y="4134332"/>
            <a:ext cx="1167765" cy="963042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63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5" y="2320911"/>
            <a:ext cx="4811543" cy="360865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7173">
            <a:off x="7322141" y="908852"/>
            <a:ext cx="3970485" cy="297786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692899" y="756459"/>
            <a:ext cx="5140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0070C0"/>
                </a:solidFill>
              </a:rPr>
              <a:t>Schoolyard</a:t>
            </a:r>
          </a:p>
        </p:txBody>
      </p:sp>
      <p:sp>
        <p:nvSpPr>
          <p:cNvPr id="5" name="Stern mit 5 Zacken 4"/>
          <p:cNvSpPr/>
          <p:nvPr/>
        </p:nvSpPr>
        <p:spPr>
          <a:xfrm>
            <a:off x="5037513" y="463692"/>
            <a:ext cx="1670858" cy="1354974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Stern mit 5 Zacken 5"/>
          <p:cNvSpPr/>
          <p:nvPr/>
        </p:nvSpPr>
        <p:spPr>
          <a:xfrm>
            <a:off x="6375862" y="3998422"/>
            <a:ext cx="2319251" cy="1812174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2C66FC1-7AE4-4C43-91BA-F8F00BFA68A6}"/>
              </a:ext>
            </a:extLst>
          </p:cNvPr>
          <p:cNvSpPr txBox="1"/>
          <p:nvPr/>
        </p:nvSpPr>
        <p:spPr>
          <a:xfrm>
            <a:off x="5387866" y="2463473"/>
            <a:ext cx="15555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70C0"/>
                </a:solidFill>
              </a:rPr>
              <a:t>These </a:t>
            </a:r>
            <a:r>
              <a:rPr lang="de-DE" sz="2400" dirty="0" err="1">
                <a:solidFill>
                  <a:srgbClr val="0070C0"/>
                </a:solidFill>
              </a:rPr>
              <a:t>are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the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places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for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our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graffiti</a:t>
            </a:r>
            <a:r>
              <a:rPr lang="de-DE" sz="2400" dirty="0">
                <a:solidFill>
                  <a:srgbClr val="0070C0"/>
                </a:solidFill>
              </a:rPr>
              <a:t> wall.</a:t>
            </a:r>
          </a:p>
        </p:txBody>
      </p:sp>
    </p:spTree>
    <p:extLst>
      <p:ext uri="{BB962C8B-B14F-4D97-AF65-F5344CB8AC3E}">
        <p14:creationId xmlns:p14="http://schemas.microsoft.com/office/powerpoint/2010/main" val="151148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55128" y="83127"/>
            <a:ext cx="2252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err="1">
                <a:solidFill>
                  <a:srgbClr val="0070C0"/>
                </a:solidFill>
              </a:rPr>
              <a:t>Founder</a:t>
            </a:r>
            <a:endParaRPr lang="de-DE" sz="4400" dirty="0">
              <a:solidFill>
                <a:srgbClr val="0070C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25" y="1144421"/>
            <a:ext cx="2547172" cy="4530509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4361411" y="2384232"/>
            <a:ext cx="6096000" cy="15741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Johann Friedrich Ludwig Christoph Jahn,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known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gymnast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was a German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teacher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numerous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gymnastic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equipment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such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bars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bar. In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addition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Jahn was a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member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Frankfurt National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Assembly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He was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born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August 11, 1778 in Lanz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died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October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15, 1852 in </a:t>
            </a:r>
            <a:r>
              <a:rPr lang="de-DE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Freyburg</a:t>
            </a:r>
            <a:r>
              <a:rPr lang="de-DE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(Unstrut). 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tern mit 5 Zacken 4"/>
          <p:cNvSpPr/>
          <p:nvPr/>
        </p:nvSpPr>
        <p:spPr>
          <a:xfrm>
            <a:off x="8329353" y="573578"/>
            <a:ext cx="1230283" cy="1039091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Stern mit 5 Zacken 5"/>
          <p:cNvSpPr/>
          <p:nvPr/>
        </p:nvSpPr>
        <p:spPr>
          <a:xfrm>
            <a:off x="4361411" y="4580313"/>
            <a:ext cx="1623753" cy="1346662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139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713317" y="0"/>
            <a:ext cx="2809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err="1">
                <a:solidFill>
                  <a:srgbClr val="0070C0"/>
                </a:solidFill>
              </a:rPr>
              <a:t>Classrooms</a:t>
            </a:r>
            <a:endParaRPr lang="de-DE" sz="4400" dirty="0">
              <a:solidFill>
                <a:srgbClr val="0070C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2" y="801023"/>
            <a:ext cx="2806252" cy="157774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822" y="769441"/>
            <a:ext cx="887053" cy="157774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110" y="4126945"/>
            <a:ext cx="889461" cy="158203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2" y="3906982"/>
            <a:ext cx="2806252" cy="157774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110" y="2463567"/>
            <a:ext cx="869765" cy="1547001"/>
          </a:xfrm>
          <a:prstGeom prst="rect">
            <a:avLst/>
          </a:prstGeom>
        </p:spPr>
      </p:pic>
      <p:sp>
        <p:nvSpPr>
          <p:cNvPr id="9" name="Stern mit 5 Zacken 8"/>
          <p:cNvSpPr/>
          <p:nvPr/>
        </p:nvSpPr>
        <p:spPr>
          <a:xfrm>
            <a:off x="299258" y="2668385"/>
            <a:ext cx="1105594" cy="939338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tern mit 5 Zacken 9"/>
          <p:cNvSpPr/>
          <p:nvPr/>
        </p:nvSpPr>
        <p:spPr>
          <a:xfrm>
            <a:off x="10806546" y="1558315"/>
            <a:ext cx="1072342" cy="1095114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5040466" y="2130395"/>
            <a:ext cx="28180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decorated</a:t>
            </a:r>
            <a:r>
              <a:rPr lang="de-DE" dirty="0"/>
              <a:t> </a:t>
            </a:r>
            <a:r>
              <a:rPr lang="de-DE" dirty="0" err="1"/>
              <a:t>room</a:t>
            </a:r>
            <a:r>
              <a:rPr lang="de-DE" dirty="0"/>
              <a:t>, </a:t>
            </a:r>
            <a:r>
              <a:rPr lang="de-DE" dirty="0" err="1"/>
              <a:t>corridors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floors</a:t>
            </a:r>
            <a:r>
              <a:rPr lang="de-DE" dirty="0"/>
              <a:t>.</a:t>
            </a:r>
          </a:p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English </a:t>
            </a:r>
            <a:r>
              <a:rPr lang="de-DE" dirty="0" err="1"/>
              <a:t>room</a:t>
            </a:r>
            <a:r>
              <a:rPr lang="de-DE" dirty="0"/>
              <a:t> </a:t>
            </a:r>
            <a:r>
              <a:rPr lang="de-DE" dirty="0" err="1"/>
              <a:t>door</a:t>
            </a:r>
            <a:r>
              <a:rPr lang="de-DE" dirty="0"/>
              <a:t> </a:t>
            </a:r>
            <a:r>
              <a:rPr lang="de-DE" dirty="0" err="1"/>
              <a:t>and</a:t>
            </a:r>
            <a:endParaRPr lang="de-DE" dirty="0"/>
          </a:p>
          <a:p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Maths</a:t>
            </a:r>
            <a:r>
              <a:rPr lang="de-DE" dirty="0"/>
              <a:t> </a:t>
            </a:r>
            <a:r>
              <a:rPr lang="de-DE" dirty="0" err="1"/>
              <a:t>room</a:t>
            </a:r>
            <a:r>
              <a:rPr lang="de-DE" dirty="0"/>
              <a:t> </a:t>
            </a:r>
            <a:r>
              <a:rPr lang="de-DE" dirty="0" err="1"/>
              <a:t>door</a:t>
            </a:r>
            <a:r>
              <a:rPr lang="de-DE" dirty="0"/>
              <a:t>.</a:t>
            </a:r>
          </a:p>
        </p:txBody>
      </p:sp>
      <p:cxnSp>
        <p:nvCxnSpPr>
          <p:cNvPr id="14" name="Gerade Verbindung mit Pfeil 13"/>
          <p:cNvCxnSpPr/>
          <p:nvPr/>
        </p:nvCxnSpPr>
        <p:spPr>
          <a:xfrm flipV="1">
            <a:off x="7381702" y="1753985"/>
            <a:ext cx="2019993" cy="1146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endCxn id="5" idx="1"/>
          </p:cNvCxnSpPr>
          <p:nvPr/>
        </p:nvCxnSpPr>
        <p:spPr>
          <a:xfrm>
            <a:off x="7173884" y="3533740"/>
            <a:ext cx="2328226" cy="1384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92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000419" y="0"/>
            <a:ext cx="65753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0070C0"/>
                </a:solidFill>
              </a:rPr>
              <a:t>School </a:t>
            </a:r>
            <a:r>
              <a:rPr lang="de-DE" sz="4400" dirty="0" err="1">
                <a:solidFill>
                  <a:srgbClr val="0070C0"/>
                </a:solidFill>
              </a:rPr>
              <a:t>corridor</a:t>
            </a:r>
            <a:endParaRPr lang="de-DE" sz="4400" dirty="0">
              <a:solidFill>
                <a:srgbClr val="0070C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00" y="831273"/>
            <a:ext cx="1388068" cy="246887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553" y="831273"/>
            <a:ext cx="4391251" cy="246887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8" y="3562589"/>
            <a:ext cx="2865395" cy="161100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49518" y="5066696"/>
            <a:ext cx="282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Wineries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region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717">
            <a:off x="10876497" y="2610195"/>
            <a:ext cx="775822" cy="137991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250" y="3594672"/>
            <a:ext cx="2751265" cy="154683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524" y="4091301"/>
            <a:ext cx="3570464" cy="2007409"/>
          </a:xfrm>
          <a:prstGeom prst="rect">
            <a:avLst/>
          </a:prstGeom>
        </p:spPr>
      </p:pic>
      <p:sp>
        <p:nvSpPr>
          <p:cNvPr id="10" name="Stern mit 5 Zacken 9"/>
          <p:cNvSpPr/>
          <p:nvPr/>
        </p:nvSpPr>
        <p:spPr>
          <a:xfrm>
            <a:off x="951100" y="5638135"/>
            <a:ext cx="1388068" cy="995421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tern mit 5 Zacken 10"/>
          <p:cNvSpPr/>
          <p:nvPr/>
        </p:nvSpPr>
        <p:spPr>
          <a:xfrm>
            <a:off x="8910178" y="156120"/>
            <a:ext cx="724273" cy="457200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2867891" y="1560591"/>
            <a:ext cx="278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Erasmus+ </a:t>
            </a:r>
            <a:r>
              <a:rPr lang="de-DE" dirty="0" err="1"/>
              <a:t>floor</a:t>
            </a:r>
            <a:r>
              <a:rPr lang="de-DE" dirty="0"/>
              <a:t>.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282015" y="3511060"/>
            <a:ext cx="317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foyer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lockers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1182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1997">
            <a:off x="6811858" y="1218781"/>
            <a:ext cx="4649912" cy="261430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49" y="1778922"/>
            <a:ext cx="2432180" cy="432597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090781" y="0"/>
            <a:ext cx="1653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dirty="0">
                <a:solidFill>
                  <a:srgbClr val="0070C0"/>
                </a:solidFill>
              </a:rPr>
              <a:t>Art</a:t>
            </a:r>
          </a:p>
        </p:txBody>
      </p:sp>
      <p:sp>
        <p:nvSpPr>
          <p:cNvPr id="5" name="Stern mit 5 Zacken 4"/>
          <p:cNvSpPr/>
          <p:nvPr/>
        </p:nvSpPr>
        <p:spPr>
          <a:xfrm>
            <a:off x="4430684" y="3483033"/>
            <a:ext cx="3566160" cy="2530428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1501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90109" y="2502130"/>
            <a:ext cx="396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looking</a:t>
            </a:r>
            <a:r>
              <a:rPr lang="de-DE" dirty="0"/>
              <a:t> </a:t>
            </a:r>
            <a:r>
              <a:rPr lang="de-DE" dirty="0" err="1"/>
              <a:t>forward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visit</a:t>
            </a:r>
            <a:r>
              <a:rPr lang="de-DE" dirty="0"/>
              <a:t>.</a:t>
            </a:r>
          </a:p>
        </p:txBody>
      </p:sp>
      <p:sp>
        <p:nvSpPr>
          <p:cNvPr id="3" name="Smiley 2"/>
          <p:cNvSpPr/>
          <p:nvPr/>
        </p:nvSpPr>
        <p:spPr>
          <a:xfrm>
            <a:off x="7772400" y="2335876"/>
            <a:ext cx="856211" cy="897775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3954813"/>
      </p:ext>
    </p:extLst>
  </p:cSld>
  <p:clrMapOvr>
    <a:masterClrMapping/>
  </p:clrMapOvr>
</p:sld>
</file>

<file path=ppt/theme/theme1.xml><?xml version="1.0" encoding="utf-8"?>
<a:theme xmlns:a="http://schemas.openxmlformats.org/drawingml/2006/main" name="Tropfen">
  <a:themeElements>
    <a:clrScheme name="Tropfen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Tropfen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opfen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TM04033925[[fn=Tropfen]]</Template>
  <TotalTime>0</TotalTime>
  <Words>278</Words>
  <Application>Microsoft Office PowerPoint</Application>
  <PresentationFormat>Breitbild</PresentationFormat>
  <Paragraphs>33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Tw Cen MT</vt:lpstr>
      <vt:lpstr>Tropfen</vt:lpstr>
      <vt:lpstr>Erasmus +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</dc:title>
  <dc:creator>Mileen Penndorf</dc:creator>
  <cp:lastModifiedBy>Carola Müller</cp:lastModifiedBy>
  <cp:revision>17</cp:revision>
  <dcterms:created xsi:type="dcterms:W3CDTF">2019-02-20T07:49:25Z</dcterms:created>
  <dcterms:modified xsi:type="dcterms:W3CDTF">2019-02-26T17:49:33Z</dcterms:modified>
</cp:coreProperties>
</file>