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2" r:id="rId3"/>
    <p:sldId id="267" r:id="rId4"/>
    <p:sldId id="263" r:id="rId5"/>
    <p:sldId id="264" r:id="rId6"/>
    <p:sldId id="265" r:id="rId7"/>
    <p:sldId id="261" r:id="rId8"/>
    <p:sldId id="266" r:id="rId9"/>
    <p:sldId id="268" r:id="rId10"/>
    <p:sldId id="269" r:id="rId11"/>
    <p:sldId id="271" r:id="rId12"/>
    <p:sldId id="272" r:id="rId13"/>
    <p:sldId id="257" r:id="rId14"/>
    <p:sldId id="258" r:id="rId15"/>
    <p:sldId id="25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9C9B-E653-40DF-81B9-59E0B2DE103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11CA2-5102-4221-B771-0614052C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5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5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0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6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8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5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5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9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1CA2-5102-4221-B771-0614052CFA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7F2C9A-BA62-409A-9B43-72C12D36122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1D02E9-F213-4159-A52B-EACDB90FDA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e-sciences.fr/fr/vous-etes/enseignants/votre-visite/ateliers-scientifiques/une-ingenieure-un-projet/voiture-a-hydrogene-vehicule-du-futur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www.parispass.com/?aid=278&amp;gclid=Cj0KCQjwl9zdBRDgARIsAL5Nyn3A_UkDWCBBFFTQnGtBpheQRxAZAsluFOP6STTSAB3-PwLzcQ-PR9UaAkc8EALw_wc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fr/valoriser-son-projet/postuler-au-concours-national-etwinning/laureats-2018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rasmusplus.rs/dodeljene-etwinning-nacionalne-oznake-kvaliteta-2018/?langkl=l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447800"/>
            <a:ext cx="7772400" cy="1828800"/>
          </a:xfrm>
        </p:spPr>
        <p:txBody>
          <a:bodyPr>
            <a:normAutofit/>
          </a:bodyPr>
          <a:lstStyle/>
          <a:p>
            <a:r>
              <a:rPr lang="sr-Cyrl-CS" sz="6600" b="1" dirty="0" smtClean="0">
                <a:solidFill>
                  <a:srgbClr val="002060"/>
                </a:solidFill>
              </a:rPr>
              <a:t>ФРАНЦУСКА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CS" dirty="0" smtClean="0">
                <a:solidFill>
                  <a:srgbClr val="FF0000"/>
                </a:solidFill>
              </a:rPr>
              <a:t>2 – 9.</a:t>
            </a:r>
            <a:r>
              <a:rPr lang="sr-Cyrl-CS" dirty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април 2019.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9" y="1143000"/>
            <a:ext cx="840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6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061"/>
            <a:ext cx="7467600" cy="615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73634"/>
              </p:ext>
            </p:extLst>
          </p:nvPr>
        </p:nvGraphicFramePr>
        <p:xfrm>
          <a:off x="304800" y="311586"/>
          <a:ext cx="8534400" cy="6241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640"/>
                <a:gridCol w="2275840"/>
                <a:gridCol w="3271520"/>
                <a:gridCol w="1422400"/>
              </a:tblGrid>
              <a:tr h="28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Matin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Après midi 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Soirée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  <a:tr h="317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Tuesday April 2nd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Arrival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  <a:tr h="1499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Wednesday April 3rd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School Visit + Badminton 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cité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des sciences /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palais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de la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découverte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Calibri" pitchFamily="34" charset="0"/>
                          <a:cs typeface="Calibri" pitchFamily="34" charset="0"/>
                          <a:hlinkClick r:id="rId2"/>
                        </a:rPr>
                        <a:t>http://www.cite-sciences.fr/fr/vous-etes/enseignants/votre-visite/ateliers-scientifiques/une-ingenieure-un-projet/voiture-a-hydrogene-vehicule-du-futur/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Thursday April 4th</a:t>
                      </a:r>
                      <a:endParaRPr lang="en-US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Day Visit - Paris Monument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Eiffel Tower - boat cruise - Notre Dame Walk to the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Louvres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and The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tuileries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open tour bus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  <a:tr h="788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Friday April 5th</a:t>
                      </a:r>
                      <a:endParaRPr lang="en-US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Pantheon - Institut Curie - Marie Curie's science lab Picnic luxembourg garden</a:t>
                      </a:r>
                      <a:endParaRPr lang="en-US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Science Workshop 1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Lazer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Game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  <a:tr h="709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Saturday April 6th</a:t>
                      </a:r>
                      <a:endParaRPr lang="en-US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Versailles Castle</a:t>
                      </a:r>
                      <a:endParaRPr lang="en-US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Theatre: Moliere or Shakespeare we could go see a play.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  <a:tr h="30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Sunday April 7th</a:t>
                      </a:r>
                      <a:endParaRPr lang="en-US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FAMILY DAY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9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Monday April 8th</a:t>
                      </a:r>
                      <a:endParaRPr lang="en-US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Science Workshop 2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The RACE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Visit Renault's factory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Flins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sur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Seine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Or Sports activity like Kayaking on the Seine or Horse Riding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Party at school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  <a:tr h="317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Tuesday April 9th</a:t>
                      </a:r>
                      <a:endParaRPr lang="en-U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Departure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91" marR="39491" marT="39491" marB="3949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sr-Cyrl-C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Авионски превоз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19"/>
            <a:ext cx="9144000" cy="62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582"/>
            <a:ext cx="9144000" cy="5891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384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latin typeface="Calibri" pitchFamily="34" charset="0"/>
                <a:cs typeface="Calibri" pitchFamily="34" charset="0"/>
              </a:rPr>
              <a:t>Картица за превоз и музеје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360402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4"/>
              </a:rPr>
              <a:t>https://www.parispass.com/?aid=278&amp;gclid=Cj0KCQjwl9zdBRDgARIsAL5Nyn3A_UkDWCBBFFTQnGtBpheQRxAZAsluFOP6STTSAB3-PwLzcQ-PR9UaAkc8EALw_wcB</a:t>
            </a:r>
            <a:endParaRPr lang="sr-Cyrl-CS" sz="1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96050"/>
            <a:ext cx="6553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698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Награде за </a:t>
            </a:r>
            <a:r>
              <a:rPr lang="sr-Latn-C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eTwinning </a:t>
            </a:r>
            <a:r>
              <a:rPr lang="sr-Cyrl-C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пројекат </a:t>
            </a:r>
          </a:p>
          <a:p>
            <a:pPr algn="ctr"/>
            <a:r>
              <a:rPr lang="sr-Latn-CS" sz="2800" b="1" dirty="0" smtClean="0">
                <a:solidFill>
                  <a:srgbClr val="C40000"/>
                </a:solidFill>
                <a:latin typeface="Calibri" pitchFamily="34" charset="0"/>
                <a:cs typeface="Calibri" pitchFamily="34" charset="0"/>
              </a:rPr>
              <a:t>„</a:t>
            </a:r>
            <a:r>
              <a:rPr lang="en-US" sz="2800" b="1" dirty="0" smtClean="0">
                <a:solidFill>
                  <a:srgbClr val="C40000"/>
                </a:solidFill>
                <a:latin typeface="Calibri" pitchFamily="34" charset="0"/>
                <a:cs typeface="Calibri" pitchFamily="34" charset="0"/>
              </a:rPr>
              <a:t>Discovering Electricity</a:t>
            </a:r>
            <a:r>
              <a:rPr lang="sr-Latn-CS" sz="2800" b="1" dirty="0" smtClean="0">
                <a:solidFill>
                  <a:srgbClr val="C40000"/>
                </a:solidFill>
                <a:latin typeface="Calibri" pitchFamily="34" charset="0"/>
                <a:cs typeface="Calibri" pitchFamily="34" charset="0"/>
              </a:rPr>
              <a:t>: N</a:t>
            </a:r>
            <a:r>
              <a:rPr lang="en-US" sz="2800" b="1" dirty="0" smtClean="0">
                <a:solidFill>
                  <a:srgbClr val="C40000"/>
                </a:solidFill>
                <a:latin typeface="Calibri" pitchFamily="34" charset="0"/>
                <a:cs typeface="Calibri" pitchFamily="34" charset="0"/>
              </a:rPr>
              <a:t>IKOLA TESLA</a:t>
            </a:r>
            <a:r>
              <a:rPr lang="sr-Latn-CS" sz="2800" b="1" dirty="0" smtClean="0">
                <a:solidFill>
                  <a:srgbClr val="C40000"/>
                </a:solidFill>
                <a:latin typeface="Calibri" pitchFamily="34" charset="0"/>
                <a:cs typeface="Calibri" pitchFamily="34" charset="0"/>
              </a:rPr>
              <a:t>“</a:t>
            </a:r>
            <a:endParaRPr lang="en-US" sz="2800" b="1" dirty="0">
              <a:solidFill>
                <a:srgbClr val="C4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b="1" dirty="0" smtClean="0">
                <a:solidFill>
                  <a:srgbClr val="002060"/>
                </a:solidFill>
              </a:rPr>
              <a:t>У Србији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225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b="1" dirty="0" smtClean="0">
                <a:solidFill>
                  <a:srgbClr val="002060"/>
                </a:solidFill>
              </a:rPr>
              <a:t>У Француској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667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www.etwinning.fr/valoriser-son-projet/postuler-au-concours-national-etwinning/laureats-2018.html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6418" y="489790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4"/>
              </a:rPr>
              <a:t>https://erasmusplus.rs/dodeljene-etwinning-nacionalne-oznake-kvaliteta-2018/?langkl=lat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27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09550"/>
            <a:ext cx="896302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2925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7006"/>
            <a:ext cx="8915400" cy="65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1689"/>
            <a:ext cx="8763000" cy="61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4557252" cy="61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115730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dirty="0" smtClean="0">
                <a:solidFill>
                  <a:srgbClr val="C00000"/>
                </a:solidFill>
              </a:rPr>
              <a:t>Званичан позив</a:t>
            </a: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за посету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2714996"/>
            <a:ext cx="2743200" cy="1447800"/>
          </a:xfrm>
          <a:prstGeom prst="right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dirty="0" smtClean="0">
                <a:solidFill>
                  <a:srgbClr val="002060"/>
                </a:solidFill>
              </a:rPr>
              <a:t>Нова школска година – нови пројекат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42994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i="1" dirty="0">
                <a:solidFill>
                  <a:srgbClr val="C00000"/>
                </a:solidFill>
              </a:rPr>
              <a:t>Discovering Mechanics: Louis Renault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315437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i="1" dirty="0" smtClean="0"/>
              <a:t>Циљ: </a:t>
            </a:r>
          </a:p>
          <a:p>
            <a:r>
              <a:rPr lang="sr-Cyrl-CS" dirty="0" smtClean="0"/>
              <a:t>Креирање</a:t>
            </a:r>
            <a:r>
              <a:rPr lang="en-US" dirty="0" smtClean="0"/>
              <a:t> MOOC</a:t>
            </a:r>
            <a:r>
              <a:rPr lang="sr-Cyrl-CS" dirty="0" smtClean="0"/>
              <a:t>-а</a:t>
            </a:r>
            <a:r>
              <a:rPr lang="en-US" dirty="0" smtClean="0"/>
              <a:t> </a:t>
            </a:r>
            <a:r>
              <a:rPr lang="sr-Cyrl-CS" dirty="0" smtClean="0"/>
              <a:t>о</a:t>
            </a:r>
            <a:r>
              <a:rPr lang="en-US" dirty="0" smtClean="0"/>
              <a:t> </a:t>
            </a:r>
            <a:r>
              <a:rPr lang="en-US" dirty="0"/>
              <a:t>Louis Renault </a:t>
            </a:r>
            <a:r>
              <a:rPr lang="sr-Cyrl-CS" dirty="0" smtClean="0"/>
              <a:t>и развоју механике од </a:t>
            </a:r>
            <a:r>
              <a:rPr lang="en-US" dirty="0" smtClean="0"/>
              <a:t>1900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04009" y="4189274"/>
            <a:ext cx="763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b="1" dirty="0" smtClean="0"/>
              <a:t>Масовни отворени интернет курс </a:t>
            </a:r>
            <a:r>
              <a:rPr lang="vi-VN" b="1" dirty="0" smtClean="0"/>
              <a:t>(MOOC</a:t>
            </a:r>
            <a:r>
              <a:rPr lang="vi-VN" b="1" dirty="0"/>
              <a:t>) </a:t>
            </a:r>
            <a:r>
              <a:rPr lang="sr-Cyrl-CS" dirty="0" smtClean="0"/>
              <a:t>је бесплатни интернет курс који пружа подршку при учењу и доступан је свима који имају приступ компјутеру и интернету. </a:t>
            </a:r>
          </a:p>
          <a:p>
            <a:pPr algn="just"/>
            <a:r>
              <a:rPr lang="sr-Cyrl-CS" dirty="0" smtClean="0"/>
              <a:t>Циљ ових курсева је да повежу полазнике из целог света са стручњацима из одређене области, али и да подстакну њихову међусобну интеракцију.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" y="457199"/>
            <a:ext cx="8302746" cy="600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</TotalTime>
  <Words>266</Words>
  <Application>Microsoft Office PowerPoint</Application>
  <PresentationFormat>On-screen Show (4:3)</PresentationFormat>
  <Paragraphs>64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ФРАНЦУСКА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Авионски превоз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9</cp:revision>
  <dcterms:created xsi:type="dcterms:W3CDTF">2018-10-05T12:15:24Z</dcterms:created>
  <dcterms:modified xsi:type="dcterms:W3CDTF">2018-10-05T14:47:17Z</dcterms:modified>
</cp:coreProperties>
</file>