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68" r:id="rId18"/>
    <p:sldId id="280" r:id="rId19"/>
    <p:sldId id="275" r:id="rId20"/>
    <p:sldId id="276" r:id="rId21"/>
    <p:sldId id="283" r:id="rId22"/>
    <p:sldId id="277" r:id="rId23"/>
    <p:sldId id="278" r:id="rId24"/>
    <p:sldId id="279" r:id="rId25"/>
    <p:sldId id="281" r:id="rId26"/>
    <p:sldId id="282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92" autoAdjust="0"/>
  </p:normalViewPr>
  <p:slideViewPr>
    <p:cSldViewPr>
      <p:cViewPr varScale="1">
        <p:scale>
          <a:sx n="60" d="100"/>
          <a:sy n="60" d="100"/>
        </p:scale>
        <p:origin x="-1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Ισοσκελές τρίγωνο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C049160-DFB1-4E0A-82CA-1695ACEB1D11}" type="datetimeFigureOut">
              <a:rPr lang="el-GR" smtClean="0"/>
              <a:pPr/>
              <a:t>24/12/2016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BF12509-7E2E-47F1-9682-C36E618ED7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9160-DFB1-4E0A-82CA-1695ACEB1D11}" type="datetimeFigureOut">
              <a:rPr lang="el-GR" smtClean="0"/>
              <a:pPr/>
              <a:t>24/12/2016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2509-7E2E-47F1-9682-C36E618ED7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9160-DFB1-4E0A-82CA-1695ACEB1D11}" type="datetimeFigureOut">
              <a:rPr lang="el-GR" smtClean="0"/>
              <a:pPr/>
              <a:t>24/12/2016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2509-7E2E-47F1-9682-C36E618ED7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C049160-DFB1-4E0A-82CA-1695ACEB1D11}" type="datetimeFigureOut">
              <a:rPr lang="el-GR" smtClean="0"/>
              <a:pPr/>
              <a:t>24/12/2016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2509-7E2E-47F1-9682-C36E618ED7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 τρίγωνο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Ισοσκελές τρίγωνο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C049160-DFB1-4E0A-82CA-1695ACEB1D11}" type="datetimeFigureOut">
              <a:rPr lang="el-GR" smtClean="0"/>
              <a:pPr/>
              <a:t>24/12/2016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BF12509-7E2E-47F1-9682-C36E618ED7F8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11" name="10 - Ευθεία γραμμή σύνδεσης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εία γραμμή σύνδεσης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C049160-DFB1-4E0A-82CA-1695ACEB1D11}" type="datetimeFigureOut">
              <a:rPr lang="el-GR" smtClean="0"/>
              <a:pPr/>
              <a:t>24/12/2016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BF12509-7E2E-47F1-9682-C36E618ED7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C049160-DFB1-4E0A-82CA-1695ACEB1D11}" type="datetimeFigureOut">
              <a:rPr lang="el-GR" smtClean="0"/>
              <a:pPr/>
              <a:t>24/12/2016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BF12509-7E2E-47F1-9682-C36E618ED7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9160-DFB1-4E0A-82CA-1695ACEB1D11}" type="datetimeFigureOut">
              <a:rPr lang="el-GR" smtClean="0"/>
              <a:pPr/>
              <a:t>24/12/2016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2509-7E2E-47F1-9682-C36E618ED7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C049160-DFB1-4E0A-82CA-1695ACEB1D11}" type="datetimeFigureOut">
              <a:rPr lang="el-GR" smtClean="0"/>
              <a:pPr/>
              <a:t>24/12/2016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BF12509-7E2E-47F1-9682-C36E618ED7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C049160-DFB1-4E0A-82CA-1695ACEB1D11}" type="datetimeFigureOut">
              <a:rPr lang="el-GR" smtClean="0"/>
              <a:pPr/>
              <a:t>24/12/2016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BF12509-7E2E-47F1-9682-C36E618ED7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C049160-DFB1-4E0A-82CA-1695ACEB1D11}" type="datetimeFigureOut">
              <a:rPr lang="el-GR" smtClean="0"/>
              <a:pPr/>
              <a:t>24/12/2016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BF12509-7E2E-47F1-9682-C36E618ED7F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Ορθογώνιο τρίγωνο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- Ευθεία γραμμή σύνδεσης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C049160-DFB1-4E0A-82CA-1695ACEB1D11}" type="datetimeFigureOut">
              <a:rPr lang="el-GR" smtClean="0"/>
              <a:pPr/>
              <a:t>24/12/2016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BF12509-7E2E-47F1-9682-C36E618ED7F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3000">
    <p:cover dir="r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 err="1" smtClean="0"/>
              <a:t>eTwinning</a:t>
            </a:r>
            <a:r>
              <a:rPr lang="en-US" sz="5400" b="1" dirty="0" smtClean="0"/>
              <a:t> project</a:t>
            </a:r>
            <a:br>
              <a:rPr lang="en-US" sz="5400" b="1" dirty="0" smtClean="0"/>
            </a:br>
            <a:r>
              <a:rPr lang="en-US" sz="5400" b="1" dirty="0" smtClean="0"/>
              <a:t>2016-17</a:t>
            </a:r>
            <a:endParaRPr lang="el-GR" sz="5400" b="1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i="1" dirty="0" smtClean="0"/>
              <a:t>‘’We all speak the same language’’                             </a:t>
            </a:r>
            <a:endParaRPr lang="en-US" sz="3600" i="1" dirty="0" smtClean="0"/>
          </a:p>
          <a:p>
            <a:r>
              <a:rPr lang="en-US" sz="3600" i="1" dirty="0" smtClean="0"/>
              <a:t>2</a:t>
            </a:r>
            <a:r>
              <a:rPr lang="en-US" sz="3600" i="1" baseline="30000" dirty="0" smtClean="0"/>
              <a:t>nd</a:t>
            </a:r>
            <a:r>
              <a:rPr lang="en-US" sz="3600" i="1" dirty="0" smtClean="0"/>
              <a:t> Primary School of </a:t>
            </a:r>
            <a:r>
              <a:rPr lang="en-US" sz="3600" i="1" dirty="0" err="1" smtClean="0"/>
              <a:t>Skiathos</a:t>
            </a:r>
            <a:endParaRPr lang="en-US" sz="3600" i="1" dirty="0" smtClean="0"/>
          </a:p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grade</a:t>
            </a:r>
            <a:endParaRPr lang="el-GR" dirty="0"/>
          </a:p>
        </p:txBody>
      </p:sp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iath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908720"/>
            <a:ext cx="7344816" cy="4968552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60223_1739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85800"/>
            <a:ext cx="792088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SC0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836712"/>
            <a:ext cx="7632848" cy="5112568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60215_1743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85800"/>
            <a:ext cx="8208912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oukounaries-beach-skiath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7272808" cy="5472608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50823_200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76672"/>
            <a:ext cx="7272808" cy="5904656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SC02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512676"/>
            <a:ext cx="3888432" cy="2916324"/>
          </a:xfrm>
          <a:prstGeom prst="rect">
            <a:avLst/>
          </a:prstGeom>
        </p:spPr>
      </p:pic>
      <p:pic>
        <p:nvPicPr>
          <p:cNvPr id="3" name="2 - Εικόνα" descr="20150823_200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412776"/>
            <a:ext cx="3600400" cy="504056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iathos_tow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1"/>
            <a:ext cx="7992888" cy="597666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60405_125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85800"/>
            <a:ext cx="7632848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20160215_1736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00808"/>
            <a:ext cx="4038600" cy="3373953"/>
          </a:xfrm>
        </p:spPr>
      </p:pic>
      <p:pic>
        <p:nvPicPr>
          <p:cNvPr id="6" name="5 - Θέση περιεχομένου" descr="Skiathos_island__Greec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160215"/>
            <a:ext cx="4038600" cy="4217441"/>
          </a:xfrm>
        </p:spPr>
      </p:pic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0ur island</a:t>
            </a:r>
            <a:endParaRPr lang="el-GR" sz="6000" b="1" dirty="0"/>
          </a:p>
        </p:txBody>
      </p:sp>
      <p:pic>
        <p:nvPicPr>
          <p:cNvPr id="3" name="2 - Εικόνα" descr="skiathos-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6375" y="1556792"/>
            <a:ext cx="6191250" cy="429632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60405_124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85800"/>
            <a:ext cx="828092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60517_132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424936" cy="6597352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60405_1243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85800"/>
            <a:ext cx="8352928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60405_124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548680"/>
            <a:ext cx="6984776" cy="5688632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60405_124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55676" y="-135396"/>
            <a:ext cx="6192688" cy="7272808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60412_1418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85800"/>
            <a:ext cx="8208912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509120"/>
            <a:ext cx="8229600" cy="2088232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We hope you liked our photos!</a:t>
            </a:r>
            <a:endParaRPr lang="el-GR" sz="4800" b="1" dirty="0"/>
          </a:p>
        </p:txBody>
      </p:sp>
      <p:pic>
        <p:nvPicPr>
          <p:cNvPr id="3" name="2 - Εικόνα" descr="20160405_1243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685800"/>
            <a:ext cx="6408712" cy="4111352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67544" y="476672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Skiathos</a:t>
            </a:r>
            <a:r>
              <a:rPr lang="en-US" sz="2000" b="1" dirty="0" smtClean="0"/>
              <a:t>, our town, is on a beautiful Greek island in the north-eastern part of the country.</a:t>
            </a:r>
            <a:endParaRPr lang="el-GR" sz="2000" b="1" dirty="0"/>
          </a:p>
        </p:txBody>
      </p:sp>
      <p:pic>
        <p:nvPicPr>
          <p:cNvPr id="3" name="2 - Εικόνα" descr="greece-ma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738312"/>
            <a:ext cx="5472608" cy="4282976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60215_1739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85800"/>
            <a:ext cx="7992888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60215_174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85800"/>
            <a:ext cx="8424936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60215_174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85800"/>
            <a:ext cx="828092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iathos_island__Gree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064896" cy="6048672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pourtzi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6912768" cy="4464496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6743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92906"/>
            <a:ext cx="8208912" cy="6072188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over dir="l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Ζωντάνια">
  <a:themeElements>
    <a:clrScheme name="Ζωντάνι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Ζωντάνι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Ζωντάνια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133</TotalTime>
  <Words>45</Words>
  <Application>Microsoft Office PowerPoint</Application>
  <PresentationFormat>Προβολή στην οθόνη (4:3)</PresentationFormat>
  <Paragraphs>7</Paragraphs>
  <Slides>26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27" baseType="lpstr">
      <vt:lpstr>Ζωντάνια</vt:lpstr>
      <vt:lpstr>eTwinning project 2016-17</vt:lpstr>
      <vt:lpstr>0ur island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We hope you liked our photos!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eTwinning project 2015-16</dc:title>
  <dc:creator>Vaso</dc:creator>
  <cp:lastModifiedBy>Vaso</cp:lastModifiedBy>
  <cp:revision>12</cp:revision>
  <dcterms:created xsi:type="dcterms:W3CDTF">2016-04-19T17:39:13Z</dcterms:created>
  <dcterms:modified xsi:type="dcterms:W3CDTF">2016-12-24T16:58:55Z</dcterms:modified>
</cp:coreProperties>
</file>