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6" r:id="rId4"/>
  </p:sldIdLst>
  <p:sldSz cx="9601200" cy="12801600" type="A3"/>
  <p:notesSz cx="6858000" cy="9144000"/>
  <p:defaultTextStyle>
    <a:defPPr>
      <a:defRPr lang="pt-PT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19605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59685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99765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39845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79925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005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-3080" y="-104"/>
      </p:cViewPr>
      <p:guideLst>
        <p:guide orient="horz" pos="4024"/>
        <p:guide pos="3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20090" y="3976795"/>
            <a:ext cx="8161020" cy="2744047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440180" y="7254240"/>
            <a:ext cx="6720840" cy="32715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9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9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9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9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A592-3C44-4362-ACBB-AF45E77FEB79}" type="datetimeFigureOut">
              <a:rPr lang="pt-PT" smtClean="0"/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9B0C-886D-4FCE-8307-DB768417BF86}" type="slidenum">
              <a:rPr lang="pt-PT" smtClean="0"/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A592-3C44-4362-ACBB-AF45E77FEB79}" type="datetimeFigureOut">
              <a:rPr lang="pt-PT" smtClean="0"/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9B0C-886D-4FCE-8307-DB768417BF86}" type="slidenum">
              <a:rPr lang="pt-PT" smtClean="0"/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960870" y="512660"/>
            <a:ext cx="2160270" cy="10922847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480060" y="512660"/>
            <a:ext cx="6320790" cy="10922847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A592-3C44-4362-ACBB-AF45E77FEB79}" type="datetimeFigureOut">
              <a:rPr lang="pt-PT" smtClean="0"/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9B0C-886D-4FCE-8307-DB768417BF86}" type="slidenum">
              <a:rPr lang="pt-PT" smtClean="0"/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A592-3C44-4362-ACBB-AF45E77FEB79}" type="datetimeFigureOut">
              <a:rPr lang="pt-PT" smtClean="0"/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9B0C-886D-4FCE-8307-DB768417BF86}" type="slidenum">
              <a:rPr lang="pt-PT" smtClean="0"/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8429" y="8226215"/>
            <a:ext cx="8161020" cy="2542540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758429" y="5425867"/>
            <a:ext cx="8161020" cy="280034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91960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596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997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398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799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00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  <a:endParaRPr lang="pt-PT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A592-3C44-4362-ACBB-AF45E77FEB79}" type="datetimeFigureOut">
              <a:rPr lang="pt-PT" smtClean="0"/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9B0C-886D-4FCE-8307-DB768417BF86}" type="slidenum">
              <a:rPr lang="pt-PT" smtClean="0"/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 hasCustomPrompt="1"/>
          </p:nvPr>
        </p:nvSpPr>
        <p:spPr>
          <a:xfrm>
            <a:off x="480060" y="2987041"/>
            <a:ext cx="4240530" cy="8448464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 hasCustomPrompt="1"/>
          </p:nvPr>
        </p:nvSpPr>
        <p:spPr>
          <a:xfrm>
            <a:off x="4880610" y="2987041"/>
            <a:ext cx="4240530" cy="8448464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A592-3C44-4362-ACBB-AF45E77FEB79}" type="datetimeFigureOut">
              <a:rPr lang="pt-PT" smtClean="0"/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9B0C-886D-4FCE-8307-DB768417BF86}" type="slidenum">
              <a:rPr lang="pt-PT" smtClean="0"/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480062" y="2865546"/>
            <a:ext cx="4242197" cy="119422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19605" indent="0">
              <a:buNone/>
              <a:defRPr sz="2100" b="1"/>
            </a:lvl4pPr>
            <a:lvl5pPr marL="2559685" indent="0">
              <a:buNone/>
              <a:defRPr sz="2100" b="1"/>
            </a:lvl5pPr>
            <a:lvl6pPr marL="3199765" indent="0">
              <a:buNone/>
              <a:defRPr sz="2100" b="1"/>
            </a:lvl6pPr>
            <a:lvl7pPr marL="3839845" indent="0">
              <a:buNone/>
              <a:defRPr sz="2100" b="1"/>
            </a:lvl7pPr>
            <a:lvl8pPr marL="4479925" indent="0">
              <a:buNone/>
              <a:defRPr sz="2100" b="1"/>
            </a:lvl8pPr>
            <a:lvl9pPr marL="5120005" indent="0">
              <a:buNone/>
              <a:defRPr sz="2100" b="1"/>
            </a:lvl9pPr>
          </a:lstStyle>
          <a:p>
            <a:pPr lvl="0"/>
            <a:r>
              <a:rPr lang="pt-PT" smtClean="0"/>
              <a:t>Clique para editar os estilos</a:t>
            </a:r>
            <a:endParaRPr lang="pt-PT" smtClean="0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 hasCustomPrompt="1"/>
          </p:nvPr>
        </p:nvSpPr>
        <p:spPr>
          <a:xfrm>
            <a:off x="480062" y="4059766"/>
            <a:ext cx="4242197" cy="7375739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877279" y="2865546"/>
            <a:ext cx="4243863" cy="119422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19605" indent="0">
              <a:buNone/>
              <a:defRPr sz="2100" b="1"/>
            </a:lvl4pPr>
            <a:lvl5pPr marL="2559685" indent="0">
              <a:buNone/>
              <a:defRPr sz="2100" b="1"/>
            </a:lvl5pPr>
            <a:lvl6pPr marL="3199765" indent="0">
              <a:buNone/>
              <a:defRPr sz="2100" b="1"/>
            </a:lvl6pPr>
            <a:lvl7pPr marL="3839845" indent="0">
              <a:buNone/>
              <a:defRPr sz="2100" b="1"/>
            </a:lvl7pPr>
            <a:lvl8pPr marL="4479925" indent="0">
              <a:buNone/>
              <a:defRPr sz="2100" b="1"/>
            </a:lvl8pPr>
            <a:lvl9pPr marL="5120005" indent="0">
              <a:buNone/>
              <a:defRPr sz="2100" b="1"/>
            </a:lvl9pPr>
          </a:lstStyle>
          <a:p>
            <a:pPr lvl="0"/>
            <a:r>
              <a:rPr lang="pt-PT" smtClean="0"/>
              <a:t>Clique para editar os estilos</a:t>
            </a:r>
            <a:endParaRPr lang="pt-PT" smtClean="0"/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 hasCustomPrompt="1"/>
          </p:nvPr>
        </p:nvSpPr>
        <p:spPr>
          <a:xfrm>
            <a:off x="4877279" y="4059766"/>
            <a:ext cx="4243863" cy="7375739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A592-3C44-4362-ACBB-AF45E77FEB79}" type="datetimeFigureOut">
              <a:rPr lang="pt-PT" smtClean="0"/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9B0C-886D-4FCE-8307-DB768417BF86}" type="slidenum">
              <a:rPr lang="pt-PT" smtClean="0"/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A592-3C44-4362-ACBB-AF45E77FEB79}" type="datetimeFigureOut">
              <a:rPr lang="pt-PT" smtClean="0"/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9B0C-886D-4FCE-8307-DB768417BF86}" type="slidenum">
              <a:rPr lang="pt-PT" smtClean="0"/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A592-3C44-4362-ACBB-AF45E77FEB79}" type="datetimeFigureOut">
              <a:rPr lang="pt-PT" smtClean="0"/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9B0C-886D-4FCE-8307-DB768417BF86}" type="slidenum">
              <a:rPr lang="pt-PT" smtClean="0"/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0062" y="509693"/>
            <a:ext cx="3158729" cy="216916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3753803" y="509696"/>
            <a:ext cx="5367338" cy="10925812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480062" y="2678856"/>
            <a:ext cx="3158729" cy="8756651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300"/>
            </a:lvl3pPr>
            <a:lvl4pPr marL="1919605" indent="0">
              <a:buNone/>
              <a:defRPr sz="1300"/>
            </a:lvl4pPr>
            <a:lvl5pPr marL="2559685" indent="0">
              <a:buNone/>
              <a:defRPr sz="1300"/>
            </a:lvl5pPr>
            <a:lvl6pPr marL="3199765" indent="0">
              <a:buNone/>
              <a:defRPr sz="1300"/>
            </a:lvl6pPr>
            <a:lvl7pPr marL="3839845" indent="0">
              <a:buNone/>
              <a:defRPr sz="1300"/>
            </a:lvl7pPr>
            <a:lvl8pPr marL="4479925" indent="0">
              <a:buNone/>
              <a:defRPr sz="1300"/>
            </a:lvl8pPr>
            <a:lvl9pPr marL="5120005" indent="0">
              <a:buNone/>
              <a:defRPr sz="1300"/>
            </a:lvl9pPr>
          </a:lstStyle>
          <a:p>
            <a:pPr lvl="0"/>
            <a:r>
              <a:rPr lang="pt-PT" smtClean="0"/>
              <a:t>Clique para editar os estilos</a:t>
            </a:r>
            <a:endParaRPr lang="pt-PT" smtClean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A592-3C44-4362-ACBB-AF45E77FEB79}" type="datetimeFigureOut">
              <a:rPr lang="pt-PT" smtClean="0"/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9B0C-886D-4FCE-8307-DB768417BF86}" type="slidenum">
              <a:rPr lang="pt-PT" smtClean="0"/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81902" y="8961122"/>
            <a:ext cx="5760720" cy="1057912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881902" y="1143847"/>
            <a:ext cx="5760720" cy="7680960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300"/>
            </a:lvl3pPr>
            <a:lvl4pPr marL="1919605" indent="0">
              <a:buNone/>
              <a:defRPr sz="2800"/>
            </a:lvl4pPr>
            <a:lvl5pPr marL="2559685" indent="0">
              <a:buNone/>
              <a:defRPr sz="2800"/>
            </a:lvl5pPr>
            <a:lvl6pPr marL="3199765" indent="0">
              <a:buNone/>
              <a:defRPr sz="2800"/>
            </a:lvl6pPr>
            <a:lvl7pPr marL="3839845" indent="0">
              <a:buNone/>
              <a:defRPr sz="2800"/>
            </a:lvl7pPr>
            <a:lvl8pPr marL="4479925" indent="0">
              <a:buNone/>
              <a:defRPr sz="2800"/>
            </a:lvl8pPr>
            <a:lvl9pPr marL="5120005" indent="0">
              <a:buNone/>
              <a:defRPr sz="28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881902" y="10019034"/>
            <a:ext cx="5760720" cy="1502408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300"/>
            </a:lvl3pPr>
            <a:lvl4pPr marL="1919605" indent="0">
              <a:buNone/>
              <a:defRPr sz="1300"/>
            </a:lvl4pPr>
            <a:lvl5pPr marL="2559685" indent="0">
              <a:buNone/>
              <a:defRPr sz="1300"/>
            </a:lvl5pPr>
            <a:lvl6pPr marL="3199765" indent="0">
              <a:buNone/>
              <a:defRPr sz="1300"/>
            </a:lvl6pPr>
            <a:lvl7pPr marL="3839845" indent="0">
              <a:buNone/>
              <a:defRPr sz="1300"/>
            </a:lvl7pPr>
            <a:lvl8pPr marL="4479925" indent="0">
              <a:buNone/>
              <a:defRPr sz="1300"/>
            </a:lvl8pPr>
            <a:lvl9pPr marL="5120005" indent="0">
              <a:buNone/>
              <a:defRPr sz="1300"/>
            </a:lvl9pPr>
          </a:lstStyle>
          <a:p>
            <a:pPr lvl="0"/>
            <a:r>
              <a:rPr lang="pt-PT" smtClean="0"/>
              <a:t>Clique para editar os estilos</a:t>
            </a:r>
            <a:endParaRPr lang="pt-PT" smtClean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A592-3C44-4362-ACBB-AF45E77FEB79}" type="datetimeFigureOut">
              <a:rPr lang="pt-PT" smtClean="0"/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9B0C-886D-4FCE-8307-DB768417BF86}" type="slidenum">
              <a:rPr lang="pt-PT" smtClean="0"/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80060" y="512658"/>
            <a:ext cx="8641080" cy="2133600"/>
          </a:xfrm>
          <a:prstGeom prst="rect">
            <a:avLst/>
          </a:prstGeom>
        </p:spPr>
        <p:txBody>
          <a:bodyPr vert="horz" lIns="127993" tIns="63997" rIns="127993" bIns="63997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80060" y="2987041"/>
            <a:ext cx="8641080" cy="8448464"/>
          </a:xfrm>
          <a:prstGeom prst="rect">
            <a:avLst/>
          </a:prstGeom>
        </p:spPr>
        <p:txBody>
          <a:bodyPr vert="horz" lIns="127993" tIns="63997" rIns="127993" bIns="63997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80060" y="11865191"/>
            <a:ext cx="2240280" cy="681567"/>
          </a:xfrm>
          <a:prstGeom prst="rect">
            <a:avLst/>
          </a:prstGeom>
        </p:spPr>
        <p:txBody>
          <a:bodyPr vert="horz" lIns="127993" tIns="63997" rIns="127993" bIns="63997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BA592-3C44-4362-ACBB-AF45E77FEB79}" type="datetimeFigureOut">
              <a:rPr lang="pt-PT" smtClean="0"/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280410" y="11865191"/>
            <a:ext cx="3040380" cy="681567"/>
          </a:xfrm>
          <a:prstGeom prst="rect">
            <a:avLst/>
          </a:prstGeom>
        </p:spPr>
        <p:txBody>
          <a:bodyPr vert="horz" lIns="127993" tIns="63997" rIns="127993" bIns="63997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880860" y="11865191"/>
            <a:ext cx="2240280" cy="681567"/>
          </a:xfrm>
          <a:prstGeom prst="rect">
            <a:avLst/>
          </a:prstGeom>
        </p:spPr>
        <p:txBody>
          <a:bodyPr vert="horz" lIns="127993" tIns="63997" rIns="127993" bIns="63997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59B0C-886D-4FCE-8307-DB768417BF86}" type="slidenum">
              <a:rPr lang="pt-PT" smtClean="0"/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80160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39645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9725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19805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59885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5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941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9605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9685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9765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9845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9925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005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hyperlink" Target="http://www.google.com/url?sa=i&amp;rct=j&amp;q=&amp;esrc=s&amp;source=images&amp;cd=&amp;cad=rja&amp;uact=8&amp;ved=2ahUKEwitq9zKt-_fAhUCYxoKHfIKC6EQjRx6BAgBEAU&amp;url=http://www.casapia.pt/&amp;psig=AOvVaw3csX7mCRnhQhVZVcziKBow&amp;ust=1547629535302186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0060" y="281305"/>
            <a:ext cx="8641080" cy="1429385"/>
          </a:xfr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>
            <a:normAutofit fontScale="90000"/>
          </a:bodyPr>
          <a:lstStyle/>
          <a:p>
            <a:br>
              <a:rPr lang="pt-PT" sz="32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</a:br>
            <a:br>
              <a:rPr lang="pt-PT" sz="32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</a:br>
            <a:r>
              <a:rPr lang="pt-PT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CED Nossa Senhora da Conceição</a:t>
            </a:r>
            <a:br>
              <a:rPr lang="pt-PT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pt-PT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Ano - 2019/2020</a:t>
            </a:r>
            <a:br>
              <a:rPr lang="pt-PT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</a:br>
            <a:r>
              <a:rPr lang="pt-PT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8.º B</a:t>
            </a:r>
            <a:br>
              <a:rPr lang="pt-PT" dirty="0"/>
            </a:br>
            <a:endParaRPr lang="pt-PT" dirty="0"/>
          </a:p>
        </p:txBody>
      </p:sp>
      <p:pic>
        <p:nvPicPr>
          <p:cNvPr id="4" name="irc_mi" descr="Resultado de imagem para casa pia">
            <a:hlinkClick r:id="rId1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" y="415925"/>
            <a:ext cx="1193800" cy="11601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arcador de Posição de Conteúdo 2"/>
          <p:cNvSpPr>
            <a:spLocks noGrp="1"/>
          </p:cNvSpPr>
          <p:nvPr/>
        </p:nvSpPr>
        <p:spPr>
          <a:xfrm>
            <a:off x="680720" y="4030345"/>
            <a:ext cx="8239760" cy="4740275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 prstMaterial="flat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pt-PT" sz="2000" dirty="0" smtClean="0">
                <a:solidFill>
                  <a:schemeClr val="bg1"/>
                </a:solidFill>
                <a:uFillTx/>
              </a:rPr>
              <a:t>                   </a:t>
            </a:r>
            <a:r>
              <a:rPr lang="pt-PT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</a:rPr>
              <a:t>N</a:t>
            </a:r>
            <a:r>
              <a:rPr lang="pt-PT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</a:rPr>
              <a:t>uestro trabajo se basa en el cuento “Fronteira”, de Miguel Torga.</a:t>
            </a:r>
            <a:endParaRPr lang="pt-PT" sz="20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pt-PT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</a:rPr>
              <a:t>	Hicimos un cómic que presenta la historia de un pueblo, “Fronteira”, que sufre las consecuencias de la dictadura del Estado Novo, de António Oliveira Salazar. U</a:t>
            </a:r>
            <a:r>
              <a:rPr lang="pt-PT" sz="2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sym typeface="+mn-ea"/>
              </a:rPr>
              <a:t>bicado entre las montañas, junto a España, s</a:t>
            </a:r>
            <a:r>
              <a:rPr lang="pt-PT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</a:rPr>
              <a:t>us tierras pedregosas no permitían que su gente las cultivara. Por eso, las personas bajo la noche oscura, intentaban su suerte y se iban a España cambiar productos que pudiesen vender en Portugal. Esto se llamaba contrabando.</a:t>
            </a:r>
            <a:endParaRPr lang="pt-PT" sz="20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pt-PT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</a:rPr>
              <a:t>	En la historia, Robalo, el guardia fronterizo, intenta ser un buen profesional, pero se enamora de Isabel, una contrabandista. La historia de amor de Robalo e Isabel hace con que él deje de ser un guardia y se dedique al contrabando como los demás.</a:t>
            </a:r>
            <a:endParaRPr lang="pt-PT" sz="2000" b="1" i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  <p:sp>
        <p:nvSpPr>
          <p:cNvPr id="7" name="Caixa de Texto 6"/>
          <p:cNvSpPr txBox="1"/>
          <p:nvPr/>
        </p:nvSpPr>
        <p:spPr>
          <a:xfrm>
            <a:off x="2091690" y="2187575"/>
            <a:ext cx="621855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en-US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TOTEM – Totalitarismos y Memória</a:t>
            </a:r>
            <a:endParaRPr lang="pt-PT" altLang="en-US" sz="440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ush Script MT" panose="03060802040406070304" charset="0"/>
              <a:cs typeface="Brush Script MT" panose="03060802040406070304" charset="0"/>
            </a:endParaRPr>
          </a:p>
        </p:txBody>
      </p:sp>
      <p:sp>
        <p:nvSpPr>
          <p:cNvPr id="8" name="Caixa de Texto 7"/>
          <p:cNvSpPr txBox="1"/>
          <p:nvPr/>
        </p:nvSpPr>
        <p:spPr>
          <a:xfrm>
            <a:off x="2444115" y="3140710"/>
            <a:ext cx="5094605" cy="52197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softEdge rad="12700"/>
          </a:effectLst>
          <a:scene3d>
            <a:camera prst="orthographicFront"/>
            <a:lightRig rig="twoPt" dir="t">
              <a:rot lat="0" lon="0" rev="0"/>
            </a:lightRig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pt-PT" altLang="en-US" sz="2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ush Script MT" panose="03060802040406070304" charset="0"/>
                <a:cs typeface="Brush Script MT" panose="03060802040406070304" charset="0"/>
                <a:sym typeface="+mn-ea"/>
              </a:rPr>
              <a:t>Premio Literario Europeo</a:t>
            </a:r>
            <a:endParaRPr lang="pt-PT" altLang="en-US" sz="28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rush Script MT" panose="03060802040406070304" charset="0"/>
              <a:cs typeface="Brush Script MT" panose="03060802040406070304" charset="0"/>
              <a:sym typeface="+mn-ea"/>
            </a:endParaRPr>
          </a:p>
        </p:txBody>
      </p:sp>
      <p:sp>
        <p:nvSpPr>
          <p:cNvPr id="9" name="Caixa de Texto 8"/>
          <p:cNvSpPr txBox="1"/>
          <p:nvPr/>
        </p:nvSpPr>
        <p:spPr>
          <a:xfrm>
            <a:off x="680720" y="8770620"/>
            <a:ext cx="5041265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altLang="en-US" sz="2000" b="1">
              <a:solidFill>
                <a:schemeClr val="bg2">
                  <a:lumMod val="10000"/>
                </a:schemeClr>
              </a:solidFill>
            </a:endParaRPr>
          </a:p>
          <a:p>
            <a:r>
              <a:rPr lang="pt-PT" altLang="en-US" sz="2000" b="1">
                <a:solidFill>
                  <a:schemeClr val="bg2">
                    <a:lumMod val="10000"/>
                  </a:schemeClr>
                </a:solidFill>
              </a:rPr>
              <a:t>Realizado por</a:t>
            </a:r>
            <a:r>
              <a:rPr lang="pt-PT" altLang="en-US" sz="2000">
                <a:solidFill>
                  <a:schemeClr val="bg2">
                    <a:lumMod val="10000"/>
                  </a:schemeClr>
                </a:solidFill>
              </a:rPr>
              <a:t>:</a:t>
            </a:r>
            <a:endParaRPr lang="pt-PT" altLang="en-US" sz="2000">
              <a:solidFill>
                <a:schemeClr val="bg2">
                  <a:lumMod val="10000"/>
                </a:schemeClr>
              </a:solidFill>
            </a:endParaRPr>
          </a:p>
          <a:p>
            <a:endParaRPr lang="pt-PT" altLang="en-US" sz="1200">
              <a:solidFill>
                <a:schemeClr val="bg2">
                  <a:lumMod val="10000"/>
                </a:schemeClr>
              </a:solidFill>
              <a:latin typeface="Brush Script MT" panose="03060802040406070304" charset="0"/>
              <a:cs typeface="Brush Script MT" panose="03060802040406070304" charset="0"/>
              <a:sym typeface="+mn-ea"/>
            </a:endParaRPr>
          </a:p>
          <a:p>
            <a:r>
              <a:rPr lang="pt-PT" altLang="en-US" sz="2800">
                <a:solidFill>
                  <a:schemeClr val="bg2">
                    <a:lumMod val="10000"/>
                  </a:schemeClr>
                </a:solidFill>
                <a:latin typeface="Brush Script MT" panose="03060802040406070304" charset="0"/>
                <a:cs typeface="Brush Script MT" panose="03060802040406070304" charset="0"/>
                <a:sym typeface="+mn-ea"/>
              </a:rPr>
              <a:t>João Neves</a:t>
            </a:r>
            <a:endParaRPr lang="pt-PT" altLang="en-US" sz="2800">
              <a:solidFill>
                <a:schemeClr val="bg2">
                  <a:lumMod val="10000"/>
                </a:schemeClr>
              </a:solidFill>
              <a:latin typeface="Brush Script MT" panose="03060802040406070304" charset="0"/>
              <a:cs typeface="Brush Script MT" panose="03060802040406070304" charset="0"/>
            </a:endParaRPr>
          </a:p>
          <a:p>
            <a:r>
              <a:rPr lang="pt-PT" altLang="en-US" sz="2800">
                <a:solidFill>
                  <a:schemeClr val="bg2">
                    <a:lumMod val="10000"/>
                  </a:schemeClr>
                </a:solidFill>
                <a:latin typeface="Brush Script MT" panose="03060802040406070304" charset="0"/>
                <a:cs typeface="Brush Script MT" panose="03060802040406070304" charset="0"/>
              </a:rPr>
              <a:t>Luciana Barbosa</a:t>
            </a:r>
            <a:endParaRPr lang="pt-PT" altLang="en-US" sz="2800">
              <a:solidFill>
                <a:schemeClr val="bg2">
                  <a:lumMod val="10000"/>
                </a:schemeClr>
              </a:solidFill>
              <a:latin typeface="Brush Script MT" panose="03060802040406070304" charset="0"/>
              <a:cs typeface="Brush Script MT" panose="03060802040406070304" charset="0"/>
            </a:endParaRPr>
          </a:p>
          <a:p>
            <a:r>
              <a:rPr lang="pt-PT" altLang="en-US" sz="2800">
                <a:solidFill>
                  <a:schemeClr val="bg2">
                    <a:lumMod val="10000"/>
                  </a:schemeClr>
                </a:solidFill>
                <a:latin typeface="Brush Script MT" panose="03060802040406070304" charset="0"/>
                <a:cs typeface="Brush Script MT" panose="03060802040406070304" charset="0"/>
              </a:rPr>
              <a:t>Mariama Sani</a:t>
            </a:r>
            <a:endParaRPr lang="pt-PT" altLang="en-US" sz="2800">
              <a:solidFill>
                <a:schemeClr val="bg2">
                  <a:lumMod val="10000"/>
                </a:schemeClr>
              </a:solidFill>
              <a:latin typeface="Brush Script MT" panose="03060802040406070304" charset="0"/>
              <a:cs typeface="Brush Script MT" panose="03060802040406070304" charset="0"/>
            </a:endParaRPr>
          </a:p>
          <a:p>
            <a:r>
              <a:rPr lang="pt-PT" altLang="en-US" sz="2800">
                <a:solidFill>
                  <a:schemeClr val="bg2">
                    <a:lumMod val="10000"/>
                  </a:schemeClr>
                </a:solidFill>
                <a:latin typeface="Brush Script MT" panose="03060802040406070304" charset="0"/>
                <a:cs typeface="Brush Script MT" panose="03060802040406070304" charset="0"/>
              </a:rPr>
              <a:t>Wilson Fernandes</a:t>
            </a:r>
            <a:endParaRPr lang="pt-PT" altLang="en-US">
              <a:solidFill>
                <a:schemeClr val="accent1">
                  <a:lumMod val="75000"/>
                </a:schemeClr>
              </a:solidFill>
            </a:endParaRPr>
          </a:p>
          <a:p>
            <a:endParaRPr lang="pt-PT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Imagem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8170" y="2575560"/>
            <a:ext cx="1963420" cy="589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bd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601200" cy="127783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944</Words>
  <Application>WPS Presentation</Application>
  <PresentationFormat>A3 Paper (297x420 mm)</PresentationFormat>
  <Paragraphs>18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1" baseType="lpstr">
      <vt:lpstr>Arial</vt:lpstr>
      <vt:lpstr>SimSun</vt:lpstr>
      <vt:lpstr>Wingdings</vt:lpstr>
      <vt:lpstr>Brush Script MT</vt:lpstr>
      <vt:lpstr>Calibri</vt:lpstr>
      <vt:lpstr>Microsoft YaHei</vt:lpstr>
      <vt:lpstr/>
      <vt:lpstr>Arial Unicode MS</vt:lpstr>
      <vt:lpstr>Tema do Office</vt:lpstr>
      <vt:lpstr>  CED Nossa Senhora da Conceição Ano - 2019/2020 8.º B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Paula Ferreira</dc:creator>
  <cp:lastModifiedBy>maria_000</cp:lastModifiedBy>
  <cp:revision>7</cp:revision>
  <dcterms:created xsi:type="dcterms:W3CDTF">2020-03-05T16:25:00Z</dcterms:created>
  <dcterms:modified xsi:type="dcterms:W3CDTF">2020-03-07T09:34:52Z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2070-11.2.0.9169</vt:lpwstr>
  </property>
</Properties>
</file>