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K6Bs+JL2cPrSDL/GwGtjdBnsb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Dupl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4" name="Google Shape;14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5" name="Google Shape;1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" name="Google Shape;21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2" name="Google Shape;22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" name="Google Shape;23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o de título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objecto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cção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&amp;esrc=s&amp;source=images&amp;cd=&amp;cad=rja&amp;uact=8&amp;ved=2ahUKEwitq9zKt-_fAhUCYxoKHfIKC6EQjRx6BAgBEAU&amp;url=http://www.casapia.pt/&amp;psig=AOvVaw3csX7mCRnhQhVZVcziKBow&amp;ust=1547629535302186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4.jpg"/><Relationship Id="rId6" Type="http://schemas.openxmlformats.org/officeDocument/2006/relationships/image" Target="../media/image3.jpg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457200" y="274955"/>
            <a:ext cx="8229600" cy="1419225"/>
          </a:xfrm>
          <a:prstGeom prst="rect">
            <a:avLst/>
          </a:prstGeom>
          <a:noFill/>
          <a:ln cap="flat" cmpd="sng" w="158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pt-PT" sz="2800"/>
              <a:t>CED Nossa Senhora da Conceição</a:t>
            </a:r>
            <a:endParaRPr sz="2800"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57835" y="1810385"/>
            <a:ext cx="8228330" cy="4693920"/>
          </a:xfrm>
          <a:prstGeom prst="rect">
            <a:avLst/>
          </a:prstGeom>
          <a:solidFill>
            <a:srgbClr val="538CD5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"/>
              <a:buNone/>
            </a:pPr>
            <a:r>
              <a:rPr lang="pt-PT" sz="380"/>
              <a:t>	</a:t>
            </a:r>
            <a:endParaRPr sz="1330"/>
          </a:p>
          <a:p>
            <a:pPr indent="0" lvl="0" marL="0" rtl="0" algn="ctr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b="1" lang="pt-PT" sz="1900"/>
              <a:t> </a:t>
            </a:r>
            <a:r>
              <a:rPr b="1" lang="pt-PT" sz="1900">
                <a:solidFill>
                  <a:schemeClr val="lt1"/>
                </a:solidFill>
              </a:rPr>
              <a:t> «TOTEM – Totalitarismos Y Memoria»</a:t>
            </a:r>
            <a:endParaRPr b="1" sz="19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</a:pPr>
            <a:r>
              <a:rPr b="1" lang="pt-PT" sz="1900">
                <a:solidFill>
                  <a:schemeClr val="lt1"/>
                </a:solidFill>
              </a:rPr>
              <a:t>Premio Literario Europeo</a:t>
            </a:r>
            <a:endParaRPr b="1" sz="19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lt1"/>
              </a:buClr>
              <a:buSzPts val="950"/>
              <a:buNone/>
            </a:pPr>
            <a:r>
              <a:rPr b="1" lang="pt-PT" sz="950">
                <a:solidFill>
                  <a:schemeClr val="lt1"/>
                </a:solidFill>
              </a:rPr>
              <a:t>         </a:t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t/>
            </a:r>
            <a:endParaRPr b="1" sz="95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</a:pPr>
            <a:r>
              <a:t/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</a:pPr>
            <a:r>
              <a:rPr b="1" lang="pt-PT" sz="1520">
                <a:solidFill>
                  <a:schemeClr val="lt1"/>
                </a:solidFill>
              </a:rPr>
              <a:t>Robalo, “Fronteira”,</a:t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</a:pPr>
            <a:r>
              <a:rPr b="1" lang="pt-PT" sz="1520">
                <a:solidFill>
                  <a:schemeClr val="lt1"/>
                </a:solidFill>
              </a:rPr>
              <a:t> in </a:t>
            </a:r>
            <a:r>
              <a:rPr b="1" i="1" lang="pt-PT" sz="1520">
                <a:solidFill>
                  <a:schemeClr val="lt1"/>
                </a:solidFill>
              </a:rPr>
              <a:t>Novos Contos da Montanha,</a:t>
            </a:r>
            <a:r>
              <a:rPr b="1" lang="pt-PT" sz="1520">
                <a:solidFill>
                  <a:schemeClr val="lt1"/>
                </a:solidFill>
              </a:rPr>
              <a:t> de Miguel Torga </a:t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lt1"/>
              </a:buClr>
              <a:buSzPts val="1520"/>
              <a:buNone/>
            </a:pPr>
            <a:r>
              <a:rPr b="1" lang="pt-PT" sz="1520">
                <a:solidFill>
                  <a:schemeClr val="lt1"/>
                </a:solidFill>
              </a:rPr>
              <a:t> </a:t>
            </a:r>
            <a:endParaRPr b="1" sz="152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b="1" sz="133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b="1" sz="1330"/>
          </a:p>
          <a:p>
            <a:pPr indent="0" lvl="0" marL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b="1" sz="1330"/>
          </a:p>
          <a:p>
            <a:pPr indent="0" lvl="0" marL="0" rtl="0" algn="l">
              <a:lnSpc>
                <a:spcPct val="80000"/>
              </a:lnSpc>
              <a:spcBef>
                <a:spcPts val="152"/>
              </a:spcBef>
              <a:spcAft>
                <a:spcPts val="0"/>
              </a:spcAft>
              <a:buClr>
                <a:schemeClr val="dk1"/>
              </a:buClr>
              <a:buSzPts val="760"/>
              <a:buNone/>
            </a:pPr>
            <a:r>
              <a:t/>
            </a:r>
            <a:endParaRPr b="1" i="1" sz="76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sz="1330"/>
          </a:p>
          <a:p>
            <a:pPr indent="0" lvl="0" marL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None/>
            </a:pPr>
            <a:r>
              <a:t/>
            </a:r>
            <a:endParaRPr b="1" i="1" sz="1330">
              <a:solidFill>
                <a:schemeClr val="lt1"/>
              </a:solidFill>
            </a:endParaRPr>
          </a:p>
        </p:txBody>
      </p:sp>
      <p:pic>
        <p:nvPicPr>
          <p:cNvPr descr="Resultado de imagem para casa pia" id="86" name="Google Shape;86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4070" y="447675"/>
            <a:ext cx="952500" cy="79756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3070637" y="1049803"/>
            <a:ext cx="2833412" cy="64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 Letivo- 2019/2020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P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8º.B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>
            <p:ph idx="2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 rot="5400000">
            <a:off x="3079275" y="2935175"/>
            <a:ext cx="2985300" cy="22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6">
            <a:alphaModFix/>
          </a:blip>
          <a:srcRect b="2945" l="-3979" r="3979" t="-2946"/>
          <a:stretch/>
        </p:blipFill>
        <p:spPr>
          <a:xfrm>
            <a:off x="3457420" y="4301600"/>
            <a:ext cx="889000" cy="1240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37891" y="1909568"/>
            <a:ext cx="1406525" cy="360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457200" y="64453"/>
            <a:ext cx="8229600" cy="988283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i="1" lang="pt-PT" sz="3200">
                <a:solidFill>
                  <a:schemeClr val="lt1"/>
                </a:solidFill>
              </a:rPr>
              <a:t>“Fronteira”, in Novos Contos da Montanha</a:t>
            </a:r>
            <a:endParaRPr b="1" i="1" sz="3200">
              <a:solidFill>
                <a:schemeClr val="lt1"/>
              </a:solidFill>
            </a:endParaRPr>
          </a:p>
        </p:txBody>
      </p:sp>
      <p:sp>
        <p:nvSpPr>
          <p:cNvPr id="96" name="Google Shape;96;p2"/>
          <p:cNvSpPr txBox="1"/>
          <p:nvPr>
            <p:ph idx="2" type="body"/>
          </p:nvPr>
        </p:nvSpPr>
        <p:spPr>
          <a:xfrm>
            <a:off x="457200" y="1124575"/>
            <a:ext cx="4040400" cy="51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/>
              <a:t>	</a:t>
            </a:r>
            <a:r>
              <a:rPr lang="pt-PT" sz="2000">
                <a:latin typeface="Arial"/>
                <a:ea typeface="Arial"/>
                <a:cs typeface="Arial"/>
                <a:sym typeface="Arial"/>
              </a:rPr>
              <a:t>Nuestro trabajo se basa en el cuento “Fronteira”, de Miguel Torga.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latin typeface="Arial"/>
                <a:ea typeface="Arial"/>
                <a:cs typeface="Arial"/>
                <a:sym typeface="Arial"/>
              </a:rPr>
              <a:t>	Elegimos presentar a Robalo, un de los personajes principales de la historia. Robalo, el guardia fronterizo, representa una profesión de la época de la dictadura que </a:t>
            </a:r>
            <a:r>
              <a:rPr lang="pt-PT" sz="2000">
                <a:latin typeface="Arial"/>
                <a:ea typeface="Arial"/>
                <a:cs typeface="Arial"/>
                <a:sym typeface="Arial"/>
              </a:rPr>
              <a:t>consistía</a:t>
            </a:r>
            <a:r>
              <a:rPr lang="pt-PT" sz="2000">
                <a:latin typeface="Arial"/>
                <a:ea typeface="Arial"/>
                <a:cs typeface="Arial"/>
                <a:sym typeface="Arial"/>
              </a:rPr>
              <a:t> en vigilar la gente que intentaba cruzar la frontera entre Portugal y España.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2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3170" y="1297940"/>
            <a:ext cx="3643630" cy="4683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457200" y="274955"/>
            <a:ext cx="8229600" cy="747395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libri"/>
              <a:buNone/>
            </a:pPr>
            <a:r>
              <a:rPr b="1" i="1" lang="pt-PT" sz="3959">
                <a:solidFill>
                  <a:srgbClr val="FFFFFF"/>
                </a:solidFill>
              </a:rPr>
              <a:t> Robalo, el Guardia</a:t>
            </a:r>
            <a:endParaRPr b="1" i="1" sz="3959">
              <a:solidFill>
                <a:srgbClr val="FFFFFF"/>
              </a:solidFill>
            </a:endParaRPr>
          </a:p>
        </p:txBody>
      </p:sp>
      <p:pic>
        <p:nvPicPr>
          <p:cNvPr id="103" name="Google Shape;103;p3"/>
          <p:cNvPicPr preferRelativeResize="0"/>
          <p:nvPr>
            <p:ph idx="4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72250" y="1109345"/>
            <a:ext cx="2264410" cy="563499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>
            <p:ph idx="2" type="body"/>
          </p:nvPr>
        </p:nvSpPr>
        <p:spPr>
          <a:xfrm>
            <a:off x="457200" y="1259205"/>
            <a:ext cx="6231255" cy="485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Robalo vivía soñando, 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Con una buena vida a trabajar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Y viejito descansando.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Le bastaría su salario y una tierra para cultiva</a:t>
            </a:r>
            <a:r>
              <a:rPr lang="pt-PT" sz="1600">
                <a:latin typeface="Arial"/>
                <a:ea typeface="Arial"/>
                <a:cs typeface="Arial"/>
                <a:sym typeface="Arial"/>
              </a:rPr>
              <a:t>r.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A Fronteira llegó un día,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Con voluntad de todo cambiar.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Vigilaba a la gente como podía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Y no dejaba a nadie contrabandear.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		Pero un día, sin esperar,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		Por Isabel se encantó 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		Ya no se iba a vigilar.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i="1" lang="pt-PT" sz="1600">
                <a:latin typeface="Arial"/>
                <a:ea typeface="Arial"/>
                <a:cs typeface="Arial"/>
                <a:sym typeface="Arial"/>
              </a:rPr>
              <a:t>			Y, sin darse cuenta, se enamoró. 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457200" y="274955"/>
            <a:ext cx="8229600" cy="846455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b="1" i="1" lang="pt-PT" sz="4000">
                <a:solidFill>
                  <a:schemeClr val="lt1"/>
                </a:solidFill>
              </a:rPr>
              <a:t>Robalo, El Contrabandista</a:t>
            </a:r>
            <a:endParaRPr b="1" i="1" sz="4000">
              <a:solidFill>
                <a:schemeClr val="lt1"/>
              </a:solidFill>
            </a:endParaRPr>
          </a:p>
        </p:txBody>
      </p:sp>
      <p:sp>
        <p:nvSpPr>
          <p:cNvPr id="110" name="Google Shape;110;p4"/>
          <p:cNvSpPr/>
          <p:nvPr/>
        </p:nvSpPr>
        <p:spPr>
          <a:xfrm>
            <a:off x="4949190" y="2174875"/>
            <a:ext cx="4034790" cy="3951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9705" y="1473835"/>
            <a:ext cx="1846580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600710" y="1143635"/>
            <a:ext cx="5928995" cy="558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Amar a una contrabandista,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Jamás lo podría aceptar. 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Muchos días y noches se pasaron,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Pero a su corazón no consiguió engañar.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En una noche fría y oscura, oyó a su corazón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 la profesión abandonó.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Con Isabel y su hijito en los brazos, vivió feliz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pt-PT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Y al contrabando, como los demás, se dedicó.</a:t>
            </a:r>
            <a:endParaRPr i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689610" y="1624965"/>
            <a:ext cx="7764780" cy="2817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</a:pPr>
            <a:r>
              <a:rPr lang="pt-PT" sz="2100">
                <a:solidFill>
                  <a:schemeClr val="accent1"/>
                </a:solidFill>
              </a:rPr>
              <a:t>Porque</a:t>
            </a:r>
            <a:endParaRPr sz="2100"/>
          </a:p>
          <a:p>
            <a:pPr indent="0" lvl="0" marL="0" rtl="0" algn="just">
              <a:lnSpc>
                <a:spcPct val="13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i="1" lang="pt-PT" sz="2100"/>
              <a:t>Primero,(...) porque el corazón de los hombres, por muy duro que sea, tiene siempre un punto débil por donde le entra la ternura; Segundo, porque el Diablo pone y Dios dispone.</a:t>
            </a:r>
            <a:endParaRPr i="1" sz="2100"/>
          </a:p>
          <a:p>
            <a:pPr indent="0" lvl="0" marL="0" rtl="0" algn="just">
              <a:lnSpc>
                <a:spcPct val="13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2100"/>
          </a:p>
          <a:p>
            <a:pPr indent="0" lvl="0" marL="0" rtl="0" algn="just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pt-PT" sz="2100"/>
              <a:t>				“Fronteira”, de Miguel Torga</a:t>
            </a:r>
            <a:endParaRPr sz="2100"/>
          </a:p>
        </p:txBody>
      </p:sp>
      <p:sp>
        <p:nvSpPr>
          <p:cNvPr id="118" name="Google Shape;118;p5"/>
          <p:cNvSpPr txBox="1"/>
          <p:nvPr>
            <p:ph type="title"/>
          </p:nvPr>
        </p:nvSpPr>
        <p:spPr>
          <a:xfrm>
            <a:off x="457200" y="274955"/>
            <a:ext cx="8229600" cy="747395"/>
          </a:xfrm>
          <a:prstGeom prst="rect">
            <a:avLst/>
          </a:prstGeom>
          <a:solidFill>
            <a:srgbClr val="8CB3E3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libri"/>
              <a:buNone/>
            </a:pPr>
            <a:r>
              <a:rPr b="1" lang="pt-PT" sz="3959">
                <a:solidFill>
                  <a:srgbClr val="FFFFFF"/>
                </a:solidFill>
              </a:rPr>
              <a:t>Fronteira y el Amor vencieron</a:t>
            </a:r>
            <a:endParaRPr b="1" sz="3959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/>
        </p:nvSpPr>
        <p:spPr>
          <a:xfrm>
            <a:off x="1080135" y="1027430"/>
            <a:ext cx="7536815" cy="64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6"/>
          <p:cNvSpPr/>
          <p:nvPr/>
        </p:nvSpPr>
        <p:spPr>
          <a:xfrm>
            <a:off x="2239645" y="1672590"/>
            <a:ext cx="4896485" cy="2880360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Trabalho realizado por: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Beatriz Barreira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Bruna Gomes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Bruno Gomes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Diogo Carvalho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Inês Alves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2019-01-15T09:02:00Z</dcterms:created>
  <dc:creator>Maria Domingues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2070-11.2.0.9169</vt:lpwstr>
  </property>
</Properties>
</file>