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7D618-30BD-4D38-A62A-2678CB6BEF8B}" v="17" dt="2019-10-02T04:23:57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Montero Braga" userId="837dcd00-8778-4985-96c7-aed5d3117c38" providerId="ADAL" clId="{E9E7D185-78E6-4D6D-9B8E-B23EAF9C7FEE}"/>
    <pc:docChg chg="undo custSel mod modSld">
      <pc:chgData name="Rafael Montero Braga" userId="837dcd00-8778-4985-96c7-aed5d3117c38" providerId="ADAL" clId="{E9E7D185-78E6-4D6D-9B8E-B23EAF9C7FEE}" dt="2019-10-02T04:24:06.327" v="83" actId="14100"/>
      <pc:docMkLst>
        <pc:docMk/>
      </pc:docMkLst>
      <pc:sldChg chg="addSp delSp modSp mod setBg">
        <pc:chgData name="Rafael Montero Braga" userId="837dcd00-8778-4985-96c7-aed5d3117c38" providerId="ADAL" clId="{E9E7D185-78E6-4D6D-9B8E-B23EAF9C7FEE}" dt="2019-10-02T04:20:36.951" v="51" actId="1076"/>
        <pc:sldMkLst>
          <pc:docMk/>
          <pc:sldMk cId="3088585192" sldId="256"/>
        </pc:sldMkLst>
        <pc:spChg chg="mod ord">
          <ac:chgData name="Rafael Montero Braga" userId="837dcd00-8778-4985-96c7-aed5d3117c38" providerId="ADAL" clId="{E9E7D185-78E6-4D6D-9B8E-B23EAF9C7FEE}" dt="2019-10-02T04:20:10.868" v="39" actId="26606"/>
          <ac:spMkLst>
            <pc:docMk/>
            <pc:sldMk cId="3088585192" sldId="256"/>
            <ac:spMk id="5" creationId="{43E43A0B-85A3-42C1-8882-1A9EF4D02EEA}"/>
          </ac:spMkLst>
        </pc:spChg>
        <pc:spChg chg="add del">
          <ac:chgData name="Rafael Montero Braga" userId="837dcd00-8778-4985-96c7-aed5d3117c38" providerId="ADAL" clId="{E9E7D185-78E6-4D6D-9B8E-B23EAF9C7FEE}" dt="2019-10-02T04:20:10.868" v="39" actId="26606"/>
          <ac:spMkLst>
            <pc:docMk/>
            <pc:sldMk cId="3088585192" sldId="256"/>
            <ac:spMk id="10" creationId="{112839B5-6527-4FE1-B5CA-71D5FFC47C0E}"/>
          </ac:spMkLst>
        </pc:spChg>
        <pc:spChg chg="add del">
          <ac:chgData name="Rafael Montero Braga" userId="837dcd00-8778-4985-96c7-aed5d3117c38" providerId="ADAL" clId="{E9E7D185-78E6-4D6D-9B8E-B23EAF9C7FEE}" dt="2019-10-02T04:20:10.868" v="39" actId="26606"/>
          <ac:spMkLst>
            <pc:docMk/>
            <pc:sldMk cId="3088585192" sldId="256"/>
            <ac:spMk id="11" creationId="{089B37F3-721E-4809-A50E-9EE306404ED8}"/>
          </ac:spMkLst>
        </pc:spChg>
        <pc:spChg chg="add del">
          <ac:chgData name="Rafael Montero Braga" userId="837dcd00-8778-4985-96c7-aed5d3117c38" providerId="ADAL" clId="{E9E7D185-78E6-4D6D-9B8E-B23EAF9C7FEE}" dt="2019-10-02T04:20:10.868" v="39" actId="26606"/>
          <ac:spMkLst>
            <pc:docMk/>
            <pc:sldMk cId="3088585192" sldId="256"/>
            <ac:spMk id="12" creationId="{6F32C1A4-2AC7-48CB-9AB7-B80470C0FD23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13" creationId="{E1750109-3B91-4506-B997-0CD8E35A1488}"/>
          </ac:spMkLst>
        </pc:spChg>
        <pc:spChg chg="add del">
          <ac:chgData name="Rafael Montero Braga" userId="837dcd00-8778-4985-96c7-aed5d3117c38" providerId="ADAL" clId="{E9E7D185-78E6-4D6D-9B8E-B23EAF9C7FEE}" dt="2019-10-02T04:20:10.868" v="39" actId="26606"/>
          <ac:spMkLst>
            <pc:docMk/>
            <pc:sldMk cId="3088585192" sldId="256"/>
            <ac:spMk id="14" creationId="{BE12D8E2-6088-4997-A8C6-1794DA9E1D48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15" creationId="{E72D8D1B-59F6-4FF3-8547-9BBB6129F2FA}"/>
          </ac:spMkLst>
        </pc:spChg>
        <pc:spChg chg="add del">
          <ac:chgData name="Rafael Montero Braga" userId="837dcd00-8778-4985-96c7-aed5d3117c38" providerId="ADAL" clId="{E9E7D185-78E6-4D6D-9B8E-B23EAF9C7FEE}" dt="2019-10-02T04:20:10.868" v="39" actId="26606"/>
          <ac:spMkLst>
            <pc:docMk/>
            <pc:sldMk cId="3088585192" sldId="256"/>
            <ac:spMk id="16" creationId="{FAF10F47-1605-47C5-AE58-9062909ADA42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17" creationId="{2C444748-5A8D-4B53-89FE-42B455DFA2D1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19" creationId="{14044C96-7CFD-44DB-A579-D77B0D37C681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21" creationId="{8FC8C21F-9484-4A71-ABFA-6C10682FAC3E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23" creationId="{F4FFA271-A10A-4AC3-8F06-E3313A197A80}"/>
          </ac:spMkLst>
        </pc:spChg>
        <pc:spChg chg="add del">
          <ac:chgData name="Rafael Montero Braga" userId="837dcd00-8778-4985-96c7-aed5d3117c38" providerId="ADAL" clId="{E9E7D185-78E6-4D6D-9B8E-B23EAF9C7FEE}" dt="2019-10-02T04:19:56.473" v="28" actId="26606"/>
          <ac:spMkLst>
            <pc:docMk/>
            <pc:sldMk cId="3088585192" sldId="256"/>
            <ac:spMk id="25" creationId="{7F9FE375-3674-4B26-B67B-30AFAF78CC57}"/>
          </ac:spMkLst>
        </pc:spChg>
        <pc:spChg chg="add del">
          <ac:chgData name="Rafael Montero Braga" userId="837dcd00-8778-4985-96c7-aed5d3117c38" providerId="ADAL" clId="{E9E7D185-78E6-4D6D-9B8E-B23EAF9C7FEE}" dt="2019-10-02T04:19:58.558" v="30" actId="26606"/>
          <ac:spMkLst>
            <pc:docMk/>
            <pc:sldMk cId="3088585192" sldId="256"/>
            <ac:spMk id="27" creationId="{E3B4FF89-C45F-4E24-B963-61E855708F2A}"/>
          </ac:spMkLst>
        </pc:spChg>
        <pc:spChg chg="add del">
          <ac:chgData name="Rafael Montero Braga" userId="837dcd00-8778-4985-96c7-aed5d3117c38" providerId="ADAL" clId="{E9E7D185-78E6-4D6D-9B8E-B23EAF9C7FEE}" dt="2019-10-02T04:19:58.558" v="30" actId="26606"/>
          <ac:spMkLst>
            <pc:docMk/>
            <pc:sldMk cId="3088585192" sldId="256"/>
            <ac:spMk id="28" creationId="{14F25C03-EF67-4344-8AEA-7B3FA0DED024}"/>
          </ac:spMkLst>
        </pc:spChg>
        <pc:spChg chg="add del">
          <ac:chgData name="Rafael Montero Braga" userId="837dcd00-8778-4985-96c7-aed5d3117c38" providerId="ADAL" clId="{E9E7D185-78E6-4D6D-9B8E-B23EAF9C7FEE}" dt="2019-10-02T04:19:58.558" v="30" actId="26606"/>
          <ac:spMkLst>
            <pc:docMk/>
            <pc:sldMk cId="3088585192" sldId="256"/>
            <ac:spMk id="29" creationId="{F74793DE-3651-410B-B243-8F0B1468E6A4}"/>
          </ac:spMkLst>
        </pc:spChg>
        <pc:picChg chg="add mod ord">
          <ac:chgData name="Rafael Montero Braga" userId="837dcd00-8778-4985-96c7-aed5d3117c38" providerId="ADAL" clId="{E9E7D185-78E6-4D6D-9B8E-B23EAF9C7FEE}" dt="2019-10-02T04:20:10.868" v="39" actId="26606"/>
          <ac:picMkLst>
            <pc:docMk/>
            <pc:sldMk cId="3088585192" sldId="256"/>
            <ac:picMk id="2" creationId="{0104F59F-041A-43FA-A6F3-B6D434825916}"/>
          </ac:picMkLst>
        </pc:picChg>
        <pc:picChg chg="add mod ord">
          <ac:chgData name="Rafael Montero Braga" userId="837dcd00-8778-4985-96c7-aed5d3117c38" providerId="ADAL" clId="{E9E7D185-78E6-4D6D-9B8E-B23EAF9C7FEE}" dt="2019-10-02T04:20:16.638" v="41" actId="1076"/>
          <ac:picMkLst>
            <pc:docMk/>
            <pc:sldMk cId="3088585192" sldId="256"/>
            <ac:picMk id="3" creationId="{3B73D92B-1F7B-4670-BE8A-700454D5D928}"/>
          </ac:picMkLst>
        </pc:picChg>
        <pc:picChg chg="add mod">
          <ac:chgData name="Rafael Montero Braga" userId="837dcd00-8778-4985-96c7-aed5d3117c38" providerId="ADAL" clId="{E9E7D185-78E6-4D6D-9B8E-B23EAF9C7FEE}" dt="2019-10-02T04:20:32.308" v="48" actId="1076"/>
          <ac:picMkLst>
            <pc:docMk/>
            <pc:sldMk cId="3088585192" sldId="256"/>
            <ac:picMk id="4" creationId="{35E6CBE8-668B-4292-B778-0EF2D71FBD24}"/>
          </ac:picMkLst>
        </pc:picChg>
        <pc:picChg chg="add mod ord">
          <ac:chgData name="Rafael Montero Braga" userId="837dcd00-8778-4985-96c7-aed5d3117c38" providerId="ADAL" clId="{E9E7D185-78E6-4D6D-9B8E-B23EAF9C7FEE}" dt="2019-10-02T04:20:21.958" v="43" actId="1076"/>
          <ac:picMkLst>
            <pc:docMk/>
            <pc:sldMk cId="3088585192" sldId="256"/>
            <ac:picMk id="6" creationId="{F5DF608F-1B0B-4339-BB28-B26944F0CB5C}"/>
          </ac:picMkLst>
        </pc:picChg>
        <pc:picChg chg="add mod ord">
          <ac:chgData name="Rafael Montero Braga" userId="837dcd00-8778-4985-96c7-aed5d3117c38" providerId="ADAL" clId="{E9E7D185-78E6-4D6D-9B8E-B23EAF9C7FEE}" dt="2019-10-02T04:20:36.951" v="51" actId="1076"/>
          <ac:picMkLst>
            <pc:docMk/>
            <pc:sldMk cId="3088585192" sldId="256"/>
            <ac:picMk id="7" creationId="{0FC7C895-2CF2-4BF1-8BAD-7FB747924613}"/>
          </ac:picMkLst>
        </pc:picChg>
        <pc:picChg chg="add mod ord">
          <ac:chgData name="Rafael Montero Braga" userId="837dcd00-8778-4985-96c7-aed5d3117c38" providerId="ADAL" clId="{E9E7D185-78E6-4D6D-9B8E-B23EAF9C7FEE}" dt="2019-10-02T04:20:26.689" v="45" actId="1076"/>
          <ac:picMkLst>
            <pc:docMk/>
            <pc:sldMk cId="3088585192" sldId="256"/>
            <ac:picMk id="8" creationId="{1A11C207-FF67-4CEC-BED1-C2D6A572359F}"/>
          </ac:picMkLst>
        </pc:picChg>
        <pc:picChg chg="del">
          <ac:chgData name="Rafael Montero Braga" userId="837dcd00-8778-4985-96c7-aed5d3117c38" providerId="ADAL" clId="{E9E7D185-78E6-4D6D-9B8E-B23EAF9C7FEE}" dt="2019-10-02T04:17:45.591" v="1" actId="478"/>
          <ac:picMkLst>
            <pc:docMk/>
            <pc:sldMk cId="3088585192" sldId="256"/>
            <ac:picMk id="1026" creationId="{8DF357E6-F38B-42FF-9816-8B2830A5E880}"/>
          </ac:picMkLst>
        </pc:picChg>
        <pc:picChg chg="del">
          <ac:chgData name="Rafael Montero Braga" userId="837dcd00-8778-4985-96c7-aed5d3117c38" providerId="ADAL" clId="{E9E7D185-78E6-4D6D-9B8E-B23EAF9C7FEE}" dt="2019-10-02T04:17:42.489" v="0" actId="478"/>
          <ac:picMkLst>
            <pc:docMk/>
            <pc:sldMk cId="3088585192" sldId="256"/>
            <ac:picMk id="1028" creationId="{FAF339F4-A763-48C0-87BD-0055E16BCCB9}"/>
          </ac:picMkLst>
        </pc:picChg>
        <pc:picChg chg="del">
          <ac:chgData name="Rafael Montero Braga" userId="837dcd00-8778-4985-96c7-aed5d3117c38" providerId="ADAL" clId="{E9E7D185-78E6-4D6D-9B8E-B23EAF9C7FEE}" dt="2019-10-02T04:17:45.591" v="1" actId="478"/>
          <ac:picMkLst>
            <pc:docMk/>
            <pc:sldMk cId="3088585192" sldId="256"/>
            <ac:picMk id="1030" creationId="{4930BAB9-D87C-4D7F-8693-F8F16AE143A0}"/>
          </ac:picMkLst>
        </pc:picChg>
        <pc:picChg chg="del">
          <ac:chgData name="Rafael Montero Braga" userId="837dcd00-8778-4985-96c7-aed5d3117c38" providerId="ADAL" clId="{E9E7D185-78E6-4D6D-9B8E-B23EAF9C7FEE}" dt="2019-10-02T04:17:42.489" v="0" actId="478"/>
          <ac:picMkLst>
            <pc:docMk/>
            <pc:sldMk cId="3088585192" sldId="256"/>
            <ac:picMk id="1032" creationId="{8CA38753-8E1D-4AE8-9D5F-2866156C4D90}"/>
          </ac:picMkLst>
        </pc:picChg>
        <pc:picChg chg="del">
          <ac:chgData name="Rafael Montero Braga" userId="837dcd00-8778-4985-96c7-aed5d3117c38" providerId="ADAL" clId="{E9E7D185-78E6-4D6D-9B8E-B23EAF9C7FEE}" dt="2019-10-02T04:17:45.591" v="1" actId="478"/>
          <ac:picMkLst>
            <pc:docMk/>
            <pc:sldMk cId="3088585192" sldId="256"/>
            <ac:picMk id="1034" creationId="{7793CC03-8E1F-4206-AE05-A7F787559304}"/>
          </ac:picMkLst>
        </pc:picChg>
        <pc:picChg chg="del">
          <ac:chgData name="Rafael Montero Braga" userId="837dcd00-8778-4985-96c7-aed5d3117c38" providerId="ADAL" clId="{E9E7D185-78E6-4D6D-9B8E-B23EAF9C7FEE}" dt="2019-10-02T04:17:42.489" v="0" actId="478"/>
          <ac:picMkLst>
            <pc:docMk/>
            <pc:sldMk cId="3088585192" sldId="256"/>
            <ac:picMk id="1036" creationId="{B36C2FE2-2279-4907-8CD4-A2589D713281}"/>
          </ac:picMkLst>
        </pc:picChg>
      </pc:sldChg>
      <pc:sldChg chg="addSp delSp modSp">
        <pc:chgData name="Rafael Montero Braga" userId="837dcd00-8778-4985-96c7-aed5d3117c38" providerId="ADAL" clId="{E9E7D185-78E6-4D6D-9B8E-B23EAF9C7FEE}" dt="2019-10-02T04:22:32.097" v="67" actId="1076"/>
        <pc:sldMkLst>
          <pc:docMk/>
          <pc:sldMk cId="3006987972" sldId="257"/>
        </pc:sldMkLst>
        <pc:picChg chg="add mod">
          <ac:chgData name="Rafael Montero Braga" userId="837dcd00-8778-4985-96c7-aed5d3117c38" providerId="ADAL" clId="{E9E7D185-78E6-4D6D-9B8E-B23EAF9C7FEE}" dt="2019-10-02T04:21:28.768" v="61" actId="1076"/>
          <ac:picMkLst>
            <pc:docMk/>
            <pc:sldMk cId="3006987972" sldId="257"/>
            <ac:picMk id="2" creationId="{2AE607F8-7F1B-4944-83BC-85E2BDE41031}"/>
          </ac:picMkLst>
        </pc:picChg>
        <pc:picChg chg="add mod">
          <ac:chgData name="Rafael Montero Braga" userId="837dcd00-8778-4985-96c7-aed5d3117c38" providerId="ADAL" clId="{E9E7D185-78E6-4D6D-9B8E-B23EAF9C7FEE}" dt="2019-10-02T04:21:24.868" v="59" actId="14100"/>
          <ac:picMkLst>
            <pc:docMk/>
            <pc:sldMk cId="3006987972" sldId="257"/>
            <ac:picMk id="3" creationId="{98979B37-5F77-4485-B3D2-902DEA7CFEF6}"/>
          </ac:picMkLst>
        </pc:picChg>
        <pc:picChg chg="add mod">
          <ac:chgData name="Rafael Montero Braga" userId="837dcd00-8778-4985-96c7-aed5d3117c38" providerId="ADAL" clId="{E9E7D185-78E6-4D6D-9B8E-B23EAF9C7FEE}" dt="2019-10-02T04:21:53.768" v="64" actId="1076"/>
          <ac:picMkLst>
            <pc:docMk/>
            <pc:sldMk cId="3006987972" sldId="257"/>
            <ac:picMk id="4" creationId="{22CD328A-6EA7-4834-997C-5000BCFDC3A4}"/>
          </ac:picMkLst>
        </pc:picChg>
        <pc:picChg chg="add mod">
          <ac:chgData name="Rafael Montero Braga" userId="837dcd00-8778-4985-96c7-aed5d3117c38" providerId="ADAL" clId="{E9E7D185-78E6-4D6D-9B8E-B23EAF9C7FEE}" dt="2019-10-02T04:22:32.097" v="67" actId="1076"/>
          <ac:picMkLst>
            <pc:docMk/>
            <pc:sldMk cId="3006987972" sldId="257"/>
            <ac:picMk id="5" creationId="{125C285B-3502-4E17-A7F8-C37E13E9F92E}"/>
          </ac:picMkLst>
        </pc:picChg>
        <pc:picChg chg="del">
          <ac:chgData name="Rafael Montero Braga" userId="837dcd00-8778-4985-96c7-aed5d3117c38" providerId="ADAL" clId="{E9E7D185-78E6-4D6D-9B8E-B23EAF9C7FEE}" dt="2019-10-02T04:17:49.311" v="2" actId="478"/>
          <ac:picMkLst>
            <pc:docMk/>
            <pc:sldMk cId="3006987972" sldId="257"/>
            <ac:picMk id="2050" creationId="{63E8213E-A467-4B76-B1EC-BAEFA6F5B135}"/>
          </ac:picMkLst>
        </pc:picChg>
        <pc:picChg chg="del">
          <ac:chgData name="Rafael Montero Braga" userId="837dcd00-8778-4985-96c7-aed5d3117c38" providerId="ADAL" clId="{E9E7D185-78E6-4D6D-9B8E-B23EAF9C7FEE}" dt="2019-10-02T04:17:49.311" v="2" actId="478"/>
          <ac:picMkLst>
            <pc:docMk/>
            <pc:sldMk cId="3006987972" sldId="257"/>
            <ac:picMk id="2052" creationId="{53717D13-F082-484F-814C-DCEE0E70E6F5}"/>
          </ac:picMkLst>
        </pc:picChg>
        <pc:picChg chg="del">
          <ac:chgData name="Rafael Montero Braga" userId="837dcd00-8778-4985-96c7-aed5d3117c38" providerId="ADAL" clId="{E9E7D185-78E6-4D6D-9B8E-B23EAF9C7FEE}" dt="2019-10-02T04:17:49.311" v="2" actId="478"/>
          <ac:picMkLst>
            <pc:docMk/>
            <pc:sldMk cId="3006987972" sldId="257"/>
            <ac:picMk id="2054" creationId="{6267DE49-6884-4C0A-A5CD-7449022F0AD3}"/>
          </ac:picMkLst>
        </pc:picChg>
        <pc:picChg chg="del">
          <ac:chgData name="Rafael Montero Braga" userId="837dcd00-8778-4985-96c7-aed5d3117c38" providerId="ADAL" clId="{E9E7D185-78E6-4D6D-9B8E-B23EAF9C7FEE}" dt="2019-10-02T04:17:49.311" v="2" actId="478"/>
          <ac:picMkLst>
            <pc:docMk/>
            <pc:sldMk cId="3006987972" sldId="257"/>
            <ac:picMk id="2056" creationId="{EF834A37-C52B-4F8A-A4D0-0CE554350325}"/>
          </ac:picMkLst>
        </pc:picChg>
        <pc:picChg chg="del">
          <ac:chgData name="Rafael Montero Braga" userId="837dcd00-8778-4985-96c7-aed5d3117c38" providerId="ADAL" clId="{E9E7D185-78E6-4D6D-9B8E-B23EAF9C7FEE}" dt="2019-10-02T04:17:49.311" v="2" actId="478"/>
          <ac:picMkLst>
            <pc:docMk/>
            <pc:sldMk cId="3006987972" sldId="257"/>
            <ac:picMk id="2058" creationId="{C9D19C87-29DC-411B-94F3-0A64F9F2D6D6}"/>
          </ac:picMkLst>
        </pc:picChg>
        <pc:picChg chg="del">
          <ac:chgData name="Rafael Montero Braga" userId="837dcd00-8778-4985-96c7-aed5d3117c38" providerId="ADAL" clId="{E9E7D185-78E6-4D6D-9B8E-B23EAF9C7FEE}" dt="2019-10-02T04:17:49.311" v="2" actId="478"/>
          <ac:picMkLst>
            <pc:docMk/>
            <pc:sldMk cId="3006987972" sldId="257"/>
            <ac:picMk id="2060" creationId="{4F82D5B6-DFDD-472A-A8C1-38A83679F24C}"/>
          </ac:picMkLst>
        </pc:picChg>
      </pc:sldChg>
      <pc:sldChg chg="addSp delSp modSp">
        <pc:chgData name="Rafael Montero Braga" userId="837dcd00-8778-4985-96c7-aed5d3117c38" providerId="ADAL" clId="{E9E7D185-78E6-4D6D-9B8E-B23EAF9C7FEE}" dt="2019-10-02T04:24:06.327" v="83" actId="14100"/>
        <pc:sldMkLst>
          <pc:docMk/>
          <pc:sldMk cId="272990792" sldId="258"/>
        </pc:sldMkLst>
        <pc:spChg chg="del">
          <ac:chgData name="Rafael Montero Braga" userId="837dcd00-8778-4985-96c7-aed5d3117c38" providerId="ADAL" clId="{E9E7D185-78E6-4D6D-9B8E-B23EAF9C7FEE}" dt="2019-10-02T04:17:53.765" v="3" actId="478"/>
          <ac:spMkLst>
            <pc:docMk/>
            <pc:sldMk cId="272990792" sldId="258"/>
            <ac:spMk id="3" creationId="{BF42B6B7-F2D9-47DA-AF44-AB2E0109C297}"/>
          </ac:spMkLst>
        </pc:spChg>
        <pc:spChg chg="del">
          <ac:chgData name="Rafael Montero Braga" userId="837dcd00-8778-4985-96c7-aed5d3117c38" providerId="ADAL" clId="{E9E7D185-78E6-4D6D-9B8E-B23EAF9C7FEE}" dt="2019-10-02T04:17:53.765" v="3" actId="478"/>
          <ac:spMkLst>
            <pc:docMk/>
            <pc:sldMk cId="272990792" sldId="258"/>
            <ac:spMk id="6" creationId="{D3D5FD15-7CAA-4CCB-8087-F8B16F816044}"/>
          </ac:spMkLst>
        </pc:spChg>
        <pc:picChg chg="add mod">
          <ac:chgData name="Rafael Montero Braga" userId="837dcd00-8778-4985-96c7-aed5d3117c38" providerId="ADAL" clId="{E9E7D185-78E6-4D6D-9B8E-B23EAF9C7FEE}" dt="2019-10-02T04:23:42.922" v="77" actId="1076"/>
          <ac:picMkLst>
            <pc:docMk/>
            <pc:sldMk cId="272990792" sldId="258"/>
            <ac:picMk id="2" creationId="{6C9C3994-C705-4C98-A329-4D4B3C4C774D}"/>
          </ac:picMkLst>
        </pc:picChg>
        <pc:picChg chg="del">
          <ac:chgData name="Rafael Montero Braga" userId="837dcd00-8778-4985-96c7-aed5d3117c38" providerId="ADAL" clId="{E9E7D185-78E6-4D6D-9B8E-B23EAF9C7FEE}" dt="2019-10-02T04:17:53.765" v="3" actId="478"/>
          <ac:picMkLst>
            <pc:docMk/>
            <pc:sldMk cId="272990792" sldId="258"/>
            <ac:picMk id="4" creationId="{6E366256-7D56-40B8-BC38-25D67D1499F7}"/>
          </ac:picMkLst>
        </pc:picChg>
        <pc:picChg chg="add mod">
          <ac:chgData name="Rafael Montero Braga" userId="837dcd00-8778-4985-96c7-aed5d3117c38" providerId="ADAL" clId="{E9E7D185-78E6-4D6D-9B8E-B23EAF9C7FEE}" dt="2019-10-02T04:23:45.037" v="78" actId="1076"/>
          <ac:picMkLst>
            <pc:docMk/>
            <pc:sldMk cId="272990792" sldId="258"/>
            <ac:picMk id="5" creationId="{1FB5EED9-AFDF-4A38-AF61-2DAAC87406F7}"/>
          </ac:picMkLst>
        </pc:picChg>
        <pc:picChg chg="add mod">
          <ac:chgData name="Rafael Montero Braga" userId="837dcd00-8778-4985-96c7-aed5d3117c38" providerId="ADAL" clId="{E9E7D185-78E6-4D6D-9B8E-B23EAF9C7FEE}" dt="2019-10-02T04:24:06.327" v="83" actId="14100"/>
          <ac:picMkLst>
            <pc:docMk/>
            <pc:sldMk cId="272990792" sldId="258"/>
            <ac:picMk id="7" creationId="{11249144-4B2E-41BE-9F16-385583320B3F}"/>
          </ac:picMkLst>
        </pc:picChg>
        <pc:picChg chg="del">
          <ac:chgData name="Rafael Montero Braga" userId="837dcd00-8778-4985-96c7-aed5d3117c38" providerId="ADAL" clId="{E9E7D185-78E6-4D6D-9B8E-B23EAF9C7FEE}" dt="2019-10-02T04:17:53.765" v="3" actId="478"/>
          <ac:picMkLst>
            <pc:docMk/>
            <pc:sldMk cId="272990792" sldId="258"/>
            <ac:picMk id="3074" creationId="{5AB48A37-623D-4424-AC67-D755AA9AEF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C7B23-08C0-4390-9DA6-9181354AE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EB9E77-2523-4EDE-B0E3-66A878A93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40F12D-77D9-4BA1-AA69-D4D77BDC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CCD9A-2180-4CF6-8C30-BDCDA934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62B36B-0751-4D8B-8061-C6FDDED2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39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B8211-C876-40F5-9446-73DF1C2E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A8078C-0955-4882-AAAD-F2828E7CA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9ADF7-4C8B-47C0-A21F-69463B3E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F23C99-F3B1-459D-A558-F8D31EA76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B4CD49-D54E-4BE5-8485-6DF41C32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1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70C051-5647-49AF-9D14-BA8198C77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7AC552-81CA-430E-A13E-0C262FCDE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F88BA1-5126-4E3F-9A68-41475D4B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E871C-C306-4E8D-8568-050BE61E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6AF44-377A-486D-B64E-90723B1D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0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CE3C6-A5A1-40FF-9FBD-3B397A79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C2650B-B79F-45EE-A7CD-12B6FA3DF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86AA52-46FD-4B8A-AD43-33DAA890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2883C6-527E-4B38-BFE3-DFC65B11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CAD466-937F-4E99-B044-4C6FF8CD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88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450C9-EA48-4C57-9B38-B3F53B34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FC6B86-7D11-483C-8A55-572C7B479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776C0-5273-47F5-95B1-A51140A4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179370-1AD5-46AD-868B-80F911BE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55C668-54C0-48EF-B287-BC736C8C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77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FC8AB-A5AC-4AB3-87DA-2E701C04F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FA13A-15BD-4B20-ADD0-166900AB7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A3403E-5357-49CB-9339-F0FD1B14F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D59A67-C461-4BC3-B390-24A03144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C8DB1B-4F69-4C1E-9142-56CD1DE0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F52721-297F-4010-878A-AC81B1B1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21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37105-BC01-4F1A-A081-DF477930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6ACDAF-F881-4343-ACDC-9541D3646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B19500-9856-4E9D-9F81-C2B02577D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3AB074-F460-466B-B85A-D4257F991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33731F-8F4D-4D77-A2F0-1D45073ED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8FEE87-90A5-4169-ADEB-0F1425EE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66036E-BA86-4730-ABB3-5491151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CCCEA2-DDCA-4056-BE71-8BA734DD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97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85E32-4E70-4B5C-AAB4-AB23ED8B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E5F5B8-051A-4A60-AE01-BEC46BBC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B77E78-5D0C-46C1-8545-74A80E8F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0DD7B4-8FFD-476F-B590-CBE2403E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79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5D0AC9-C520-49F0-8BB1-B4AE3927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324287-F1A5-47A6-85BC-172CE9F6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A90E04-E5F4-437A-8A99-F97F77AC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14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7340C-8D53-4816-99F5-00630522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EE4C1D-86EE-4586-A944-9E247396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B4581D-DE28-441A-B571-ED538C88E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E8B8C6-DDF9-45F1-B5F0-DECEDA01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66503D-2FF9-440E-883D-8EED10E8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DB6AF9-7ABA-404E-BDB5-65EBA6FA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9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16D44-1AC5-4546-9237-0CF905C3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E005A1-E213-4F98-AA27-49EB775E7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A7107A-57FD-4734-A9B0-02ECFEFF8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67A984-14FA-42A4-AD0F-0EDBC949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538666-EC9E-4FC7-BA30-6C4DA149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F95FE2-9603-441C-8542-8302290C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87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B92594-3227-4D03-9B53-68AEB151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190C5-6811-4EFD-8536-87B30507B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583A08-F55D-4783-9C90-FFDDC9B94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830C-6FDF-4C3E-B829-454633DAE3E1}" type="datetimeFigureOut">
              <a:rPr lang="es-ES" smtClean="0"/>
              <a:t>02/10/2019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F124D3-3EE4-46C2-9EE1-C0BC5A8B4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EB2A5-520E-4A64-A3B1-DD9FE0260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A121-C980-440A-928A-2832F55AF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8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43E43A0B-85A3-42C1-8882-1A9EF4D02EEA}"/>
              </a:ext>
            </a:extLst>
          </p:cNvPr>
          <p:cNvSpPr/>
          <p:nvPr/>
        </p:nvSpPr>
        <p:spPr>
          <a:xfrm>
            <a:off x="265301" y="305192"/>
            <a:ext cx="405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/>
              <a:t>CSS Erasmus+ Project - ES Student Survey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04F59F-041A-43FA-A6F3-B6D434825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50" y="784792"/>
            <a:ext cx="4654537" cy="239694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73D92B-1F7B-4670-BE8A-700454D5D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98" y="3819745"/>
            <a:ext cx="4414193" cy="27497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5E6CBE8-668B-4292-B778-0EF2D71FBD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8774" y="784792"/>
            <a:ext cx="4130989" cy="235074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5DF608F-1B0B-4339-BB28-B26944F0CB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837" y="3867932"/>
            <a:ext cx="4375375" cy="235074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FC7C895-2CF2-4BF1-8BAD-7FB7479246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9982" y="880627"/>
            <a:ext cx="3963105" cy="220527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A11C207-FF67-4CEC-BED1-C2D6A57235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9212" y="3894127"/>
            <a:ext cx="3646326" cy="21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8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AE607F8-7F1B-4944-83BC-85E2BDE41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6" y="286670"/>
            <a:ext cx="3671401" cy="199389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8979B37-5F77-4485-B3D2-902DEA7CF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6" y="2453951"/>
            <a:ext cx="3792698" cy="447790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2CD328A-6EA7-4834-997C-5000BCFDC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0824" y="286670"/>
            <a:ext cx="3792699" cy="439340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25C285B-3502-4E17-A7F8-C37E13E9F9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8334" y="286670"/>
            <a:ext cx="3735540" cy="439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8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C9C3994-C705-4C98-A329-4D4B3C4C7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42" y="102635"/>
            <a:ext cx="3969045" cy="414279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FB5EED9-AFDF-4A38-AF61-2DAAC8740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025" y="102636"/>
            <a:ext cx="4000691" cy="414279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1249144-4B2E-41BE-9F16-385583320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369" y="4245429"/>
            <a:ext cx="5219014" cy="236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0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BF0EA1496F2D478D263433B7E3C117" ma:contentTypeVersion="11" ma:contentTypeDescription="Crear nuevo documento." ma:contentTypeScope="" ma:versionID="8e0e5d473ebdc0458478a2f00e410bc7">
  <xsd:schema xmlns:xsd="http://www.w3.org/2001/XMLSchema" xmlns:xs="http://www.w3.org/2001/XMLSchema" xmlns:p="http://schemas.microsoft.com/office/2006/metadata/properties" xmlns:ns3="0b87cd2b-0a11-41b0-9cf7-5b2910c26177" xmlns:ns4="404d27eb-c5b5-4d19-9dfe-f42054046ea3" targetNamespace="http://schemas.microsoft.com/office/2006/metadata/properties" ma:root="true" ma:fieldsID="fcb6d2e4d5f7a45dde899eeb88726952" ns3:_="" ns4:_="">
    <xsd:import namespace="0b87cd2b-0a11-41b0-9cf7-5b2910c26177"/>
    <xsd:import namespace="404d27eb-c5b5-4d19-9dfe-f42054046e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7cd2b-0a11-41b0-9cf7-5b2910c261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d27eb-c5b5-4d19-9dfe-f42054046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A1D493-A695-486E-A1AC-7FE4BA89F62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461390-42F6-4E5B-84FF-9106751967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A4AA3-1915-4F49-8EF9-1FBBEF5C5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7cd2b-0a11-41b0-9cf7-5b2910c26177"/>
    <ds:schemaRef ds:uri="404d27eb-c5b5-4d19-9dfe-f42054046e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Montero Braga</dc:creator>
  <cp:lastModifiedBy>Rafael Montero Braga</cp:lastModifiedBy>
  <cp:revision>2</cp:revision>
  <dcterms:created xsi:type="dcterms:W3CDTF">2019-09-29T08:19:05Z</dcterms:created>
  <dcterms:modified xsi:type="dcterms:W3CDTF">2019-10-02T04:24:06Z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0x0101008EBF0EA1496F2D478D263433B7E3C117</vt:lpwstr>
  </property>
</Properties>
</file>