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C7B23-08C0-4390-9DA6-9181354AE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EB9E77-2523-4EDE-B0E3-66A878A93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40F12D-77D9-4BA1-AA69-D4D77BDC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ECCD9A-2180-4CF6-8C30-BDCDA934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62B36B-0751-4D8B-8061-C6FDDED2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39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B8211-C876-40F5-9446-73DF1C2E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A8078C-0955-4882-AAAD-F2828E7CA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9ADF7-4C8B-47C0-A21F-69463B3E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F23C99-F3B1-459D-A558-F8D31EA7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4CD49-D54E-4BE5-8485-6DF41C32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1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70C051-5647-49AF-9D14-BA8198C77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7AC552-81CA-430E-A13E-0C262FCDE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F88BA1-5126-4E3F-9A68-41475D4B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6E871C-C306-4E8D-8568-050BE61E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D6AF44-377A-486D-B64E-90723B1D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0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CE3C6-A5A1-40FF-9FBD-3B397A79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C2650B-B79F-45EE-A7CD-12B6FA3DF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86AA52-46FD-4B8A-AD43-33DAA890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883C6-527E-4B38-BFE3-DFC65B11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CAD466-937F-4E99-B044-4C6FF8CD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88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450C9-EA48-4C57-9B38-B3F53B34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FC6B86-7D11-483C-8A55-572C7B479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776C0-5273-47F5-95B1-A51140A4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179370-1AD5-46AD-868B-80F911BE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55C668-54C0-48EF-B287-BC736C8C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77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FC8AB-A5AC-4AB3-87DA-2E701C04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CFA13A-15BD-4B20-ADD0-166900AB7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A3403E-5357-49CB-9339-F0FD1B14F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D59A67-C461-4BC3-B390-24A03144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C8DB1B-4F69-4C1E-9142-56CD1DE0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F52721-297F-4010-878A-AC81B1B1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21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37105-BC01-4F1A-A081-DF477930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6ACDAF-F881-4343-ACDC-9541D3646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B19500-9856-4E9D-9F81-C2B02577D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AB074-F460-466B-B85A-D4257F991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33731F-8F4D-4D77-A2F0-1D45073ED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8FEE87-90A5-4169-ADEB-0F1425EE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866036E-BA86-4730-ABB3-54911515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CCEA2-DDCA-4056-BE71-8BA734DD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97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85E32-4E70-4B5C-AAB4-AB23ED8B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E5F5B8-051A-4A60-AE01-BEC46BBC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B77E78-5D0C-46C1-8545-74A80E8F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0DD7B4-8FFD-476F-B590-CBE2403E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79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5D0AC9-C520-49F0-8BB1-B4AE3927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324287-F1A5-47A6-85BC-172CE9F6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A90E04-E5F4-437A-8A99-F97F77AC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14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7340C-8D53-4816-99F5-00630522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EE4C1D-86EE-4586-A944-9E247396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B4581D-DE28-441A-B571-ED538C88E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E8B8C6-DDF9-45F1-B5F0-DECEDA01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66503D-2FF9-440E-883D-8EED10E8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DB6AF9-7ABA-404E-BDB5-65EBA6FA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9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16D44-1AC5-4546-9237-0CF905C3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E005A1-E213-4F98-AA27-49EB775E7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A7107A-57FD-4734-A9B0-02ECFEFF8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67A984-14FA-42A4-AD0F-0EDBC949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538666-EC9E-4FC7-BA30-6C4DA149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F95FE2-9603-441C-8542-8302290C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8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B92594-3227-4D03-9B53-68AEB151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8190C5-6811-4EFD-8536-87B30507B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583A08-F55D-4783-9C90-FFDDC9B94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830C-6FDF-4C3E-B829-454633DAE3E1}" type="datetimeFigureOut">
              <a:rPr lang="es-ES" smtClean="0"/>
              <a:t>29/09/2019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F124D3-3EE4-46C2-9EE1-C0BC5A8B4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FEB2A5-520E-4A64-A3B1-DD9FE0260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9A121-C980-440A-928A-2832F55AF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3E43A0B-85A3-42C1-8882-1A9EF4D02EEA}"/>
              </a:ext>
            </a:extLst>
          </p:cNvPr>
          <p:cNvSpPr/>
          <p:nvPr/>
        </p:nvSpPr>
        <p:spPr>
          <a:xfrm>
            <a:off x="265301" y="305192"/>
            <a:ext cx="405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CSS Erasmus+ Project - ES </a:t>
            </a:r>
            <a:r>
              <a:rPr lang="es-ES" dirty="0" err="1"/>
              <a:t>Student</a:t>
            </a:r>
            <a:r>
              <a:rPr lang="es-ES" dirty="0"/>
              <a:t> </a:t>
            </a:r>
            <a:r>
              <a:rPr lang="es-ES" dirty="0" err="1"/>
              <a:t>Survey</a:t>
            </a:r>
            <a:endParaRPr lang="es-ES" dirty="0"/>
          </a:p>
        </p:txBody>
      </p:sp>
      <p:pic>
        <p:nvPicPr>
          <p:cNvPr id="1026" name="Picture 2" descr="Gráfico de respuestas de formularios. Título de la pregunta: 1. Are you a.... Número de respuestas: 6 respuestas.">
            <a:extLst>
              <a:ext uri="{FF2B5EF4-FFF2-40B4-BE49-F238E27FC236}">
                <a16:creationId xmlns:a16="http://schemas.microsoft.com/office/drawing/2014/main" id="{8DF357E6-F38B-42FF-9816-8B2830A5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1" y="863082"/>
            <a:ext cx="4524213" cy="25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áfico de respuestas de formularios. Título de la pregunta: 2. How old are you?. Número de respuestas: 6 respuestas.">
            <a:extLst>
              <a:ext uri="{FF2B5EF4-FFF2-40B4-BE49-F238E27FC236}">
                <a16:creationId xmlns:a16="http://schemas.microsoft.com/office/drawing/2014/main" id="{FAF339F4-A763-48C0-87BD-0055E16B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9" y="3922748"/>
            <a:ext cx="4524215" cy="25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áfico de respuestas de formularios. Título de la pregunta: 3. What country are you from?. Número de respuestas: 6 respuestas.">
            <a:extLst>
              <a:ext uri="{FF2B5EF4-FFF2-40B4-BE49-F238E27FC236}">
                <a16:creationId xmlns:a16="http://schemas.microsoft.com/office/drawing/2014/main" id="{4930BAB9-D87C-4D7F-8693-F8F16AE1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67" y="891075"/>
            <a:ext cx="4524214" cy="25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áfico de respuestas de formularios. Título de la pregunta: 4. What studies are you doing or will you be doing?. Número de respuestas: 6 respuestas.">
            <a:extLst>
              <a:ext uri="{FF2B5EF4-FFF2-40B4-BE49-F238E27FC236}">
                <a16:creationId xmlns:a16="http://schemas.microsoft.com/office/drawing/2014/main" id="{8CA38753-8E1D-4AE8-9D5F-2866156C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34" y="4106884"/>
            <a:ext cx="4361881" cy="24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áfico de respuestas de formularios. Título de la pregunta: 5. My parents want me to go on studying sciences. Número de respuestas: 6 respuestas.">
            <a:extLst>
              <a:ext uri="{FF2B5EF4-FFF2-40B4-BE49-F238E27FC236}">
                <a16:creationId xmlns:a16="http://schemas.microsoft.com/office/drawing/2014/main" id="{7793CC03-8E1F-4206-AE05-A7F787559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81" y="949391"/>
            <a:ext cx="4318566" cy="24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áfico de respuestas de formularios. Título de la pregunta: 6. STEM subjects help me to collaborate with my partners to solve present day problems. Número de respuestas: 6 respuestas.">
            <a:extLst>
              <a:ext uri="{FF2B5EF4-FFF2-40B4-BE49-F238E27FC236}">
                <a16:creationId xmlns:a16="http://schemas.microsoft.com/office/drawing/2014/main" id="{B36C2FE2-2279-4907-8CD4-A2589D71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88" y="4060848"/>
            <a:ext cx="4173185" cy="2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8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fico de respuestas de formularios. Título de la pregunta: 7. STEM subjects help me to better understand the world I live in. Número de respuestas: 6 respuestas.">
            <a:extLst>
              <a:ext uri="{FF2B5EF4-FFF2-40B4-BE49-F238E27FC236}">
                <a16:creationId xmlns:a16="http://schemas.microsoft.com/office/drawing/2014/main" id="{63E8213E-A467-4B76-B1EC-BAEFA6F5B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7" y="121298"/>
            <a:ext cx="4112480" cy="25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áfico de respuestas de formularios. Título de la pregunta: 8. Sciences have nothing to do with my life outside the school. Número de respuestas: 6 respuestas.">
            <a:extLst>
              <a:ext uri="{FF2B5EF4-FFF2-40B4-BE49-F238E27FC236}">
                <a16:creationId xmlns:a16="http://schemas.microsoft.com/office/drawing/2014/main" id="{53717D13-F082-484F-814C-DCEE0E70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7" y="3495715"/>
            <a:ext cx="4112483" cy="25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áfico de respuestas de formularios. Título de la pregunta: 9. Sciences help me to solve other peoples problems. Número de respuestas: 6 respuestas.">
            <a:extLst>
              <a:ext uri="{FF2B5EF4-FFF2-40B4-BE49-F238E27FC236}">
                <a16:creationId xmlns:a16="http://schemas.microsoft.com/office/drawing/2014/main" id="{6267DE49-6884-4C0A-A5CD-7449022F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72" y="118032"/>
            <a:ext cx="4458408" cy="25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ráfico de respuestas de formularios. Título de la pregunta: 10 Scientific knowledge is not helpful in sports . Número de respuestas: 6 respuestas.">
            <a:extLst>
              <a:ext uri="{FF2B5EF4-FFF2-40B4-BE49-F238E27FC236}">
                <a16:creationId xmlns:a16="http://schemas.microsoft.com/office/drawing/2014/main" id="{EF834A37-C52B-4F8A-A4D0-0CE55435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72" y="3495715"/>
            <a:ext cx="4672277" cy="264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áfico de respuestas de formularios. Título de la pregunta: 11 Taking a good decision is a scientific process. Número de respuestas: 6 respuestas.">
            <a:extLst>
              <a:ext uri="{FF2B5EF4-FFF2-40B4-BE49-F238E27FC236}">
                <a16:creationId xmlns:a16="http://schemas.microsoft.com/office/drawing/2014/main" id="{C9D19C87-29DC-411B-94F3-0A64F9F2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100" y="310585"/>
            <a:ext cx="4118900" cy="23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ráfico de respuestas de formularios. Título de la pregunta: 12 STEM classes prepare me for university. Número de respuestas: 6 respuestas.">
            <a:extLst>
              <a:ext uri="{FF2B5EF4-FFF2-40B4-BE49-F238E27FC236}">
                <a16:creationId xmlns:a16="http://schemas.microsoft.com/office/drawing/2014/main" id="{4F82D5B6-DFDD-472A-A8C1-38A83679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90" y="3492450"/>
            <a:ext cx="4069688" cy="23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8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áfico de respuestas de formularios. Título de la pregunta: 17. Have you learned new STEM related knowledge over the course of the mobility?. Número de respuestas: 6 respuestas.">
            <a:extLst>
              <a:ext uri="{FF2B5EF4-FFF2-40B4-BE49-F238E27FC236}">
                <a16:creationId xmlns:a16="http://schemas.microsoft.com/office/drawing/2014/main" id="{5AB48A37-623D-4424-AC67-D755AA9A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08" y="1819469"/>
            <a:ext cx="4598088" cy="28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F42B6B7-F2D9-47DA-AF44-AB2E0109C297}"/>
              </a:ext>
            </a:extLst>
          </p:cNvPr>
          <p:cNvSpPr txBox="1"/>
          <p:nvPr/>
        </p:nvSpPr>
        <p:spPr>
          <a:xfrm>
            <a:off x="788565" y="1971413"/>
            <a:ext cx="5620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400" dirty="0"/>
              <a:t>13.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366256-7D56-40B8-BC38-25D67D149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095" y="1954635"/>
            <a:ext cx="4961033" cy="33129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D5FD15-7CAA-4CCB-8087-F8B16F816044}"/>
              </a:ext>
            </a:extLst>
          </p:cNvPr>
          <p:cNvSpPr txBox="1"/>
          <p:nvPr/>
        </p:nvSpPr>
        <p:spPr>
          <a:xfrm>
            <a:off x="5442236" y="1971413"/>
            <a:ext cx="5620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400" dirty="0"/>
              <a:t>14.</a:t>
            </a:r>
          </a:p>
        </p:txBody>
      </p:sp>
    </p:spTree>
    <p:extLst>
      <p:ext uri="{BB962C8B-B14F-4D97-AF65-F5344CB8AC3E}">
        <p14:creationId xmlns:p14="http://schemas.microsoft.com/office/powerpoint/2010/main" val="272990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BF0EA1496F2D478D263433B7E3C117" ma:contentTypeVersion="11" ma:contentTypeDescription="Crear nuevo documento." ma:contentTypeScope="" ma:versionID="8e0e5d473ebdc0458478a2f00e410bc7">
  <xsd:schema xmlns:xsd="http://www.w3.org/2001/XMLSchema" xmlns:xs="http://www.w3.org/2001/XMLSchema" xmlns:p="http://schemas.microsoft.com/office/2006/metadata/properties" xmlns:ns3="0b87cd2b-0a11-41b0-9cf7-5b2910c26177" xmlns:ns4="404d27eb-c5b5-4d19-9dfe-f42054046ea3" targetNamespace="http://schemas.microsoft.com/office/2006/metadata/properties" ma:root="true" ma:fieldsID="fcb6d2e4d5f7a45dde899eeb88726952" ns3:_="" ns4:_="">
    <xsd:import namespace="0b87cd2b-0a11-41b0-9cf7-5b2910c26177"/>
    <xsd:import namespace="404d27eb-c5b5-4d19-9dfe-f42054046e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7cd2b-0a11-41b0-9cf7-5b2910c26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d27eb-c5b5-4d19-9dfe-f42054046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9A4AA3-1915-4F49-8EF9-1FBBEF5C5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7cd2b-0a11-41b0-9cf7-5b2910c26177"/>
    <ds:schemaRef ds:uri="404d27eb-c5b5-4d19-9dfe-f42054046e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461390-42F6-4E5B-84FF-9106751967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A1D493-A695-486E-A1AC-7FE4BA89F62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Montero Braga</dc:creator>
  <cp:lastModifiedBy>Rafael Montero Braga</cp:lastModifiedBy>
  <cp:revision>2</cp:revision>
  <dcterms:created xsi:type="dcterms:W3CDTF">2019-09-29T08:19:05Z</dcterms:created>
  <dcterms:modified xsi:type="dcterms:W3CDTF">2019-09-29T08:30:42Z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0x0101008EBF0EA1496F2D478D263433B7E3C117</vt:lpwstr>
  </property>
</Properties>
</file>