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07EAA9-32F5-428C-B9DF-9E605785FDFA}" type="datetimeFigureOut">
              <a:rPr lang="es-ES" smtClean="0"/>
              <a:pPr/>
              <a:t>13/09/2016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BB75FA-AF36-4CB2-8C1F-B2CBFA3D4E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428604"/>
            <a:ext cx="86581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es-ES" sz="5400" dirty="0" smtClean="0">
                <a:latin typeface="Algerian" pitchFamily="82" charset="0"/>
              </a:rPr>
              <a:t>1.La </a:t>
            </a:r>
            <a:r>
              <a:rPr lang="es-ES" sz="5400" dirty="0">
                <a:latin typeface="Algerian" pitchFamily="82" charset="0"/>
              </a:rPr>
              <a:t>bicha de </a:t>
            </a:r>
            <a:r>
              <a:rPr lang="es-ES" sz="5400" dirty="0" err="1">
                <a:latin typeface="Algerian" pitchFamily="82" charset="0"/>
              </a:rPr>
              <a:t>Balazote</a:t>
            </a:r>
            <a:endParaRPr lang="es-ES" sz="5400" dirty="0">
              <a:latin typeface="Algerian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34" y="5214950"/>
            <a:ext cx="8000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latin typeface="Algerian" pitchFamily="82" charset="0"/>
              </a:rPr>
              <a:t>De la tradición a la modernidad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1" y="1857364"/>
            <a:ext cx="406856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84495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214290"/>
            <a:ext cx="8590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latin typeface="Algerian" pitchFamily="82" charset="0"/>
              </a:rPr>
              <a:t>5.Museo </a:t>
            </a:r>
            <a:r>
              <a:rPr lang="es-ES" sz="4800" dirty="0">
                <a:latin typeface="Algerian" pitchFamily="82" charset="0"/>
              </a:rPr>
              <a:t>de la Cuchillería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906461" cy="3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4069440" cy="33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785918" y="5000636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/>
              <a:t>ARTESANÍA </a:t>
            </a:r>
            <a:endParaRPr lang="es-ES" sz="8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5413167" cy="35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643182"/>
            <a:ext cx="275286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928662" y="214290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/>
              <a:t>E  INDUSTRIA</a:t>
            </a:r>
            <a:endParaRPr lang="es-ES" sz="8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357166"/>
            <a:ext cx="83183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 smtClean="0">
                <a:latin typeface="Algerian" pitchFamily="82" charset="0"/>
              </a:rPr>
              <a:t>7.Feria </a:t>
            </a:r>
            <a:r>
              <a:rPr lang="es-ES" sz="6000" dirty="0">
                <a:latin typeface="Algerian" pitchFamily="82" charset="0"/>
              </a:rPr>
              <a:t>de Albacete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344400" cy="33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0721" y="1357298"/>
            <a:ext cx="5193444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85786" y="5000636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smtClean="0"/>
              <a:t>ESCAPARATE</a:t>
            </a:r>
            <a:endParaRPr lang="es-ES" sz="8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5780974" cy="29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179535" cy="23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57158" y="5572140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/>
              <a:t>ABIERTO AL MUNDO</a:t>
            </a:r>
            <a:endParaRPr lang="es-E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7927" y="285728"/>
            <a:ext cx="8836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 smtClean="0">
                <a:latin typeface="Algerian" pitchFamily="82" charset="0"/>
              </a:rPr>
              <a:t>2.El </a:t>
            </a:r>
            <a:r>
              <a:rPr lang="es-ES" sz="4800" dirty="0">
                <a:latin typeface="Algerian" pitchFamily="82" charset="0"/>
              </a:rPr>
              <a:t>yacimiento de </a:t>
            </a:r>
            <a:r>
              <a:rPr lang="es-ES" sz="4800" dirty="0" err="1">
                <a:latin typeface="Algerian" pitchFamily="82" charset="0"/>
              </a:rPr>
              <a:t>Libisosa</a:t>
            </a:r>
            <a:endParaRPr lang="es-ES" sz="4800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24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3929058" y="1428736"/>
            <a:ext cx="47149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το</a:t>
            </a:r>
            <a:r>
              <a:rPr lang="es-ES" dirty="0" smtClean="0"/>
              <a:t>ῖ</a:t>
            </a:r>
            <a:r>
              <a:rPr lang="en-US" dirty="0" smtClean="0"/>
              <a:t>ς δ´ </a:t>
            </a:r>
            <a:r>
              <a:rPr lang="es-ES" dirty="0" smtClean="0"/>
              <a:t>ἤ</a:t>
            </a:r>
            <a:r>
              <a:rPr lang="en-US" dirty="0" err="1" smtClean="0"/>
              <a:t>θεσι</a:t>
            </a:r>
            <a:r>
              <a:rPr lang="en-US" dirty="0" smtClean="0"/>
              <a:t> </a:t>
            </a:r>
            <a:r>
              <a:rPr lang="en-US" dirty="0" err="1" smtClean="0"/>
              <a:t>πρ</a:t>
            </a:r>
            <a:r>
              <a:rPr lang="es-ES" dirty="0" smtClean="0"/>
              <a:t>ὸ</a:t>
            </a:r>
            <a:r>
              <a:rPr lang="en-US" dirty="0" smtClean="0"/>
              <a:t>ς μ</a:t>
            </a:r>
            <a:r>
              <a:rPr lang="es-ES" dirty="0" smtClean="0"/>
              <a:t>ὲ</a:t>
            </a:r>
            <a:r>
              <a:rPr lang="en-US" dirty="0" smtClean="0"/>
              <a:t>ν </a:t>
            </a:r>
            <a:r>
              <a:rPr lang="en-US" dirty="0" err="1" smtClean="0"/>
              <a:t>το</a:t>
            </a:r>
            <a:r>
              <a:rPr lang="es-ES" dirty="0" smtClean="0"/>
              <a:t>ὺ</a:t>
            </a:r>
            <a:r>
              <a:rPr lang="en-US" dirty="0" smtClean="0"/>
              <a:t>ς </a:t>
            </a:r>
            <a:r>
              <a:rPr lang="en-US" dirty="0" err="1" smtClean="0"/>
              <a:t>κακο</a:t>
            </a:r>
            <a:r>
              <a:rPr lang="es-ES" dirty="0" smtClean="0"/>
              <a:t>ύ</a:t>
            </a:r>
            <a:r>
              <a:rPr lang="en-US" dirty="0" err="1" smtClean="0"/>
              <a:t>ργους</a:t>
            </a:r>
            <a:r>
              <a:rPr lang="en-US" dirty="0" smtClean="0"/>
              <a:t> </a:t>
            </a:r>
            <a:r>
              <a:rPr lang="en-US" dirty="0" err="1" smtClean="0"/>
              <a:t>κα</a:t>
            </a:r>
            <a:r>
              <a:rPr lang="es-ES" dirty="0" smtClean="0"/>
              <a:t>ὶ </a:t>
            </a:r>
            <a:r>
              <a:rPr lang="en-US" dirty="0" err="1" smtClean="0"/>
              <a:t>πολεμ</a:t>
            </a:r>
            <a:r>
              <a:rPr lang="es-ES" dirty="0" smtClean="0"/>
              <a:t>ί</a:t>
            </a:r>
            <a:r>
              <a:rPr lang="en-US" dirty="0" err="1" smtClean="0"/>
              <a:t>ους</a:t>
            </a:r>
            <a:r>
              <a:rPr lang="en-US" dirty="0" smtClean="0"/>
              <a:t> </a:t>
            </a:r>
            <a:r>
              <a:rPr lang="es-ES" dirty="0" smtClean="0"/>
              <a:t>ὑ</a:t>
            </a:r>
            <a:r>
              <a:rPr lang="en-US" dirty="0" smtClean="0"/>
              <a:t>π</a:t>
            </a:r>
            <a:r>
              <a:rPr lang="es-ES" dirty="0" smtClean="0"/>
              <a:t>ά</a:t>
            </a:r>
            <a:r>
              <a:rPr lang="en-US" dirty="0" err="1" smtClean="0"/>
              <a:t>ρχουσιν</a:t>
            </a:r>
            <a:r>
              <a:rPr lang="en-US" dirty="0" smtClean="0"/>
              <a:t> </a:t>
            </a:r>
            <a:r>
              <a:rPr lang="es-ES" dirty="0" smtClean="0"/>
              <a:t>ὠ</a:t>
            </a:r>
            <a:r>
              <a:rPr lang="en-US" dirty="0" err="1" smtClean="0"/>
              <a:t>μο</a:t>
            </a:r>
            <a:r>
              <a:rPr lang="es-ES" dirty="0" smtClean="0"/>
              <a:t>ί, </a:t>
            </a:r>
            <a:r>
              <a:rPr lang="en-US" dirty="0" err="1" smtClean="0"/>
              <a:t>πρ</a:t>
            </a:r>
            <a:r>
              <a:rPr lang="es-ES" dirty="0" smtClean="0"/>
              <a:t>ὸ</a:t>
            </a:r>
            <a:r>
              <a:rPr lang="en-US" dirty="0" smtClean="0"/>
              <a:t>ς δ</a:t>
            </a:r>
            <a:r>
              <a:rPr lang="es-ES" dirty="0" smtClean="0"/>
              <a:t>ὲ </a:t>
            </a:r>
            <a:r>
              <a:rPr lang="en-US" dirty="0" err="1" smtClean="0"/>
              <a:t>το</a:t>
            </a:r>
            <a:r>
              <a:rPr lang="es-ES" dirty="0" smtClean="0"/>
              <a:t>ὺ</a:t>
            </a:r>
            <a:r>
              <a:rPr lang="en-US" dirty="0" smtClean="0"/>
              <a:t>ς ξ</a:t>
            </a:r>
            <a:r>
              <a:rPr lang="es-ES" dirty="0" smtClean="0"/>
              <a:t>έ</a:t>
            </a:r>
            <a:r>
              <a:rPr lang="en-US" dirty="0" err="1" smtClean="0"/>
              <a:t>νους</a:t>
            </a:r>
            <a:r>
              <a:rPr lang="en-US" dirty="0" smtClean="0"/>
              <a:t> </a:t>
            </a:r>
            <a:r>
              <a:rPr lang="es-ES" dirty="0" smtClean="0"/>
              <a:t>ἐ</a:t>
            </a:r>
            <a:r>
              <a:rPr lang="en-US" dirty="0" err="1" smtClean="0"/>
              <a:t>πιεικε</a:t>
            </a:r>
            <a:r>
              <a:rPr lang="es-ES" dirty="0" smtClean="0"/>
              <a:t>ῖ</a:t>
            </a:r>
            <a:r>
              <a:rPr lang="en-US" dirty="0" smtClean="0"/>
              <a:t>ς </a:t>
            </a:r>
            <a:r>
              <a:rPr lang="en-US" dirty="0" err="1" smtClean="0"/>
              <a:t>κα</a:t>
            </a:r>
            <a:r>
              <a:rPr lang="es-ES" dirty="0" smtClean="0"/>
              <a:t>ὶ </a:t>
            </a:r>
            <a:r>
              <a:rPr lang="en-US" dirty="0" err="1" smtClean="0"/>
              <a:t>φιλ</a:t>
            </a:r>
            <a:r>
              <a:rPr lang="es-ES" dirty="0" smtClean="0"/>
              <a:t>ά</a:t>
            </a:r>
            <a:r>
              <a:rPr lang="en-US" dirty="0" err="1" smtClean="0"/>
              <a:t>νθρωποι</a:t>
            </a:r>
            <a:r>
              <a:rPr lang="es-ES" dirty="0" smtClean="0"/>
              <a:t>. </a:t>
            </a:r>
            <a:r>
              <a:rPr lang="en-US" dirty="0" err="1" smtClean="0"/>
              <a:t>Το</a:t>
            </a:r>
            <a:r>
              <a:rPr lang="es-ES" dirty="0" smtClean="0"/>
              <a:t>ὺ</a:t>
            </a:r>
            <a:r>
              <a:rPr lang="en-US" dirty="0" smtClean="0"/>
              <a:t>ς γ</a:t>
            </a:r>
            <a:r>
              <a:rPr lang="es-ES" dirty="0" smtClean="0"/>
              <a:t>ὰ</a:t>
            </a:r>
            <a:r>
              <a:rPr lang="en-US" dirty="0" smtClean="0"/>
              <a:t>ρ </a:t>
            </a:r>
            <a:r>
              <a:rPr lang="es-ES" dirty="0" smtClean="0"/>
              <a:t>ἐ</a:t>
            </a:r>
            <a:r>
              <a:rPr lang="en-US" dirty="0" err="1" smtClean="0"/>
              <a:t>πιδημ</a:t>
            </a:r>
            <a:r>
              <a:rPr lang="es-ES" dirty="0" smtClean="0"/>
              <a:t>ή</a:t>
            </a:r>
            <a:r>
              <a:rPr lang="en-US" dirty="0" err="1" smtClean="0"/>
              <a:t>σαντας</a:t>
            </a:r>
            <a:r>
              <a:rPr lang="en-US" dirty="0" smtClean="0"/>
              <a:t> ξ</a:t>
            </a:r>
            <a:r>
              <a:rPr lang="es-ES" dirty="0" smtClean="0"/>
              <a:t>έ</a:t>
            </a:r>
            <a:r>
              <a:rPr lang="en-US" dirty="0" err="1" smtClean="0"/>
              <a:t>νους</a:t>
            </a:r>
            <a:r>
              <a:rPr lang="en-US" dirty="0" smtClean="0"/>
              <a:t> </a:t>
            </a:r>
            <a:r>
              <a:rPr lang="es-ES" dirty="0" smtClean="0"/>
              <a:t>ἅ</a:t>
            </a:r>
            <a:r>
              <a:rPr lang="en-US" dirty="0" err="1" smtClean="0"/>
              <a:t>παντες</a:t>
            </a:r>
            <a:r>
              <a:rPr lang="en-US" dirty="0" smtClean="0"/>
              <a:t> </a:t>
            </a:r>
            <a:r>
              <a:rPr lang="es-ES" dirty="0" smtClean="0"/>
              <a:t>ἀ</a:t>
            </a:r>
            <a:r>
              <a:rPr lang="en-US" dirty="0" err="1" smtClean="0"/>
              <a:t>ξιο</a:t>
            </a:r>
            <a:r>
              <a:rPr lang="es-ES" dirty="0" smtClean="0"/>
              <a:t>ῦ</a:t>
            </a:r>
            <a:r>
              <a:rPr lang="en-US" dirty="0" err="1" smtClean="0"/>
              <a:t>σι</a:t>
            </a:r>
            <a:r>
              <a:rPr lang="en-US" dirty="0" smtClean="0"/>
              <a:t> </a:t>
            </a:r>
            <a:r>
              <a:rPr lang="en-US" dirty="0" err="1" smtClean="0"/>
              <a:t>παρ</a:t>
            </a:r>
            <a:r>
              <a:rPr lang="en-US" dirty="0" smtClean="0"/>
              <a:t>´ α</a:t>
            </a:r>
            <a:r>
              <a:rPr lang="es-ES" dirty="0" smtClean="0"/>
              <a:t>ὑ</a:t>
            </a:r>
            <a:r>
              <a:rPr lang="en-US" dirty="0" err="1" smtClean="0"/>
              <a:t>το</a:t>
            </a:r>
            <a:r>
              <a:rPr lang="es-ES" dirty="0" smtClean="0"/>
              <a:t>ῖ</a:t>
            </a:r>
            <a:r>
              <a:rPr lang="en-US" dirty="0" smtClean="0"/>
              <a:t>ς </a:t>
            </a:r>
            <a:r>
              <a:rPr lang="en-US" dirty="0" err="1" smtClean="0"/>
              <a:t>ποιε</a:t>
            </a:r>
            <a:r>
              <a:rPr lang="es-ES" dirty="0" smtClean="0"/>
              <a:t>ῖ</a:t>
            </a:r>
            <a:r>
              <a:rPr lang="en-US" dirty="0" err="1" smtClean="0"/>
              <a:t>σθαι</a:t>
            </a:r>
            <a:r>
              <a:rPr lang="en-US" dirty="0" smtClean="0"/>
              <a:t> τ</a:t>
            </a:r>
            <a:r>
              <a:rPr lang="es-ES" dirty="0" smtClean="0"/>
              <a:t>ὰ</a:t>
            </a:r>
            <a:r>
              <a:rPr lang="en-US" dirty="0" smtClean="0"/>
              <a:t>ς </a:t>
            </a:r>
            <a:r>
              <a:rPr lang="en-US" dirty="0" err="1" smtClean="0"/>
              <a:t>καταλ</a:t>
            </a:r>
            <a:r>
              <a:rPr lang="es-ES" dirty="0" smtClean="0"/>
              <a:t>ύ</a:t>
            </a:r>
            <a:r>
              <a:rPr lang="en-US" dirty="0" err="1" smtClean="0"/>
              <a:t>σεις</a:t>
            </a:r>
            <a:r>
              <a:rPr lang="en-US" dirty="0" smtClean="0"/>
              <a:t> </a:t>
            </a:r>
            <a:r>
              <a:rPr lang="en-US" dirty="0" err="1" smtClean="0"/>
              <a:t>κα</a:t>
            </a:r>
            <a:r>
              <a:rPr lang="es-ES" dirty="0" smtClean="0"/>
              <a:t>ὶ </a:t>
            </a:r>
            <a:r>
              <a:rPr lang="en-US" dirty="0" err="1" smtClean="0"/>
              <a:t>πρ</a:t>
            </a:r>
            <a:r>
              <a:rPr lang="es-ES" dirty="0" smtClean="0"/>
              <a:t>ὸ</a:t>
            </a:r>
            <a:r>
              <a:rPr lang="en-US" dirty="0" smtClean="0"/>
              <a:t>ς </a:t>
            </a:r>
            <a:r>
              <a:rPr lang="es-ES" dirty="0" smtClean="0"/>
              <a:t>ἀ</a:t>
            </a:r>
            <a:r>
              <a:rPr lang="en-US" dirty="0" err="1" smtClean="0"/>
              <a:t>λλ</a:t>
            </a:r>
            <a:r>
              <a:rPr lang="es-ES" dirty="0" smtClean="0"/>
              <a:t>ή</a:t>
            </a:r>
            <a:r>
              <a:rPr lang="en-US" dirty="0" err="1" smtClean="0"/>
              <a:t>λους</a:t>
            </a:r>
            <a:r>
              <a:rPr lang="en-US" dirty="0" smtClean="0"/>
              <a:t> </a:t>
            </a:r>
            <a:r>
              <a:rPr lang="es-ES" dirty="0" smtClean="0"/>
              <a:t>ἁ</a:t>
            </a:r>
            <a:r>
              <a:rPr lang="en-US" dirty="0" err="1" smtClean="0"/>
              <a:t>μιλλ</a:t>
            </a:r>
            <a:r>
              <a:rPr lang="es-ES" dirty="0" smtClean="0"/>
              <a:t>ῶ</a:t>
            </a:r>
            <a:r>
              <a:rPr lang="en-US" dirty="0" err="1" smtClean="0"/>
              <a:t>νται</a:t>
            </a:r>
            <a:r>
              <a:rPr lang="en-US" dirty="0" smtClean="0"/>
              <a:t> </a:t>
            </a:r>
            <a:r>
              <a:rPr lang="en-US" dirty="0" err="1" smtClean="0"/>
              <a:t>περ</a:t>
            </a:r>
            <a:r>
              <a:rPr lang="es-ES" dirty="0" smtClean="0"/>
              <a:t>ὶ </a:t>
            </a:r>
            <a:r>
              <a:rPr lang="en-US" dirty="0" smtClean="0"/>
              <a:t>τ</a:t>
            </a:r>
            <a:r>
              <a:rPr lang="es-ES" dirty="0" smtClean="0"/>
              <a:t>ῆ</a:t>
            </a:r>
            <a:r>
              <a:rPr lang="en-US" dirty="0" smtClean="0"/>
              <a:t>ς </a:t>
            </a:r>
            <a:r>
              <a:rPr lang="en-US" dirty="0" err="1" smtClean="0"/>
              <a:t>φιλοξεν</a:t>
            </a:r>
            <a:r>
              <a:rPr lang="es-ES" dirty="0" smtClean="0"/>
              <a:t>ί</a:t>
            </a:r>
            <a:r>
              <a:rPr lang="en-US" dirty="0" err="1" smtClean="0"/>
              <a:t>ας</a:t>
            </a:r>
            <a:r>
              <a:rPr lang="en-US" dirty="0" smtClean="0"/>
              <a:t>· ο</a:t>
            </a:r>
            <a:r>
              <a:rPr lang="es-ES" dirty="0" smtClean="0"/>
              <a:t>ἷ</a:t>
            </a:r>
            <a:r>
              <a:rPr lang="en-US" dirty="0" smtClean="0"/>
              <a:t>ς δ´ </a:t>
            </a:r>
            <a:r>
              <a:rPr lang="es-ES" dirty="0" smtClean="0"/>
              <a:t>ἂ</a:t>
            </a:r>
            <a:r>
              <a:rPr lang="en-US" dirty="0" smtClean="0"/>
              <a:t>ν ο</a:t>
            </a:r>
            <a:r>
              <a:rPr lang="es-ES" dirty="0" smtClean="0"/>
              <a:t>ἱ </a:t>
            </a:r>
            <a:r>
              <a:rPr lang="en-US" dirty="0" smtClean="0"/>
              <a:t>ξ</a:t>
            </a:r>
            <a:r>
              <a:rPr lang="es-ES" dirty="0" smtClean="0"/>
              <a:t>έ</a:t>
            </a:r>
            <a:r>
              <a:rPr lang="en-US" dirty="0" err="1" smtClean="0"/>
              <a:t>νοι</a:t>
            </a:r>
            <a:r>
              <a:rPr lang="en-US" dirty="0" smtClean="0"/>
              <a:t> </a:t>
            </a:r>
            <a:r>
              <a:rPr lang="en-US" dirty="0" err="1" smtClean="0"/>
              <a:t>συνακολουθ</a:t>
            </a:r>
            <a:r>
              <a:rPr lang="es-ES" dirty="0" smtClean="0"/>
              <a:t>ή</a:t>
            </a:r>
            <a:r>
              <a:rPr lang="en-US" dirty="0" err="1" smtClean="0"/>
              <a:t>σωσι</a:t>
            </a:r>
            <a:r>
              <a:rPr lang="es-ES" dirty="0" smtClean="0"/>
              <a:t>, </a:t>
            </a:r>
            <a:r>
              <a:rPr lang="en-US" dirty="0" err="1" smtClean="0"/>
              <a:t>το</a:t>
            </a:r>
            <a:r>
              <a:rPr lang="es-ES" dirty="0" smtClean="0"/>
              <a:t>ύ</a:t>
            </a:r>
            <a:r>
              <a:rPr lang="en-US" dirty="0" err="1" smtClean="0"/>
              <a:t>τους</a:t>
            </a:r>
            <a:r>
              <a:rPr lang="en-US" dirty="0" smtClean="0"/>
              <a:t> </a:t>
            </a:r>
            <a:r>
              <a:rPr lang="es-ES" dirty="0" smtClean="0"/>
              <a:t>ἐ</a:t>
            </a:r>
            <a:r>
              <a:rPr lang="en-US" dirty="0" err="1" smtClean="0"/>
              <a:t>παινο</a:t>
            </a:r>
            <a:r>
              <a:rPr lang="es-ES" dirty="0" smtClean="0"/>
              <a:t>ῦ</a:t>
            </a:r>
            <a:r>
              <a:rPr lang="en-US" dirty="0" err="1" smtClean="0"/>
              <a:t>σι</a:t>
            </a:r>
            <a:r>
              <a:rPr lang="en-US" dirty="0" smtClean="0"/>
              <a:t> </a:t>
            </a:r>
            <a:r>
              <a:rPr lang="en-US" dirty="0" err="1" smtClean="0"/>
              <a:t>κα</a:t>
            </a:r>
            <a:r>
              <a:rPr lang="es-ES" dirty="0" smtClean="0"/>
              <a:t>ὶ </a:t>
            </a:r>
            <a:r>
              <a:rPr lang="en-US" dirty="0" err="1" smtClean="0"/>
              <a:t>θεοφιλε</a:t>
            </a:r>
            <a:r>
              <a:rPr lang="es-ES" dirty="0" smtClean="0"/>
              <a:t>ῖ</a:t>
            </a:r>
            <a:r>
              <a:rPr lang="en-US" dirty="0" smtClean="0"/>
              <a:t>ς </a:t>
            </a:r>
            <a:r>
              <a:rPr lang="es-ES" dirty="0" smtClean="0"/>
              <a:t>ἡ</a:t>
            </a:r>
            <a:r>
              <a:rPr lang="en-US" dirty="0" err="1" smtClean="0"/>
              <a:t>γο</a:t>
            </a:r>
            <a:r>
              <a:rPr lang="es-ES" dirty="0" smtClean="0"/>
              <a:t>ῦ</a:t>
            </a:r>
            <a:r>
              <a:rPr lang="en-US" dirty="0" err="1" smtClean="0"/>
              <a:t>νται</a:t>
            </a:r>
            <a:r>
              <a:rPr lang="es-ES" dirty="0" smtClean="0"/>
              <a:t>. </a:t>
            </a:r>
          </a:p>
          <a:p>
            <a:pPr algn="just"/>
            <a:endParaRPr lang="es-ES" i="1" dirty="0" smtClean="0"/>
          </a:p>
          <a:p>
            <a:pPr algn="just"/>
            <a:r>
              <a:rPr lang="es-ES" i="1" dirty="0" smtClean="0"/>
              <a:t>“</a:t>
            </a:r>
            <a:r>
              <a:rPr lang="es-ES" b="1" i="1" dirty="0" smtClean="0"/>
              <a:t>En </a:t>
            </a:r>
            <a:r>
              <a:rPr lang="es-ES" b="1" i="1" dirty="0"/>
              <a:t>sus costumbres son crueles con los malhechores y con los enemigos, por el contrario son amables y humanitarios con los huéspedes. Efectivamente, todos consideran que los huéspedes que vienen a su país son dignos de residir entre ellos, de tal forma que compiten en darles hospitalidad. A los que se relacionan con los extranjeros los alaban y los consideran queridos por los dioses.</a:t>
            </a:r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2808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5000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pPr algn="just"/>
            <a:r>
              <a:rPr lang="en-US" dirty="0" err="1" smtClean="0"/>
              <a:t>Τροφα</a:t>
            </a:r>
            <a:r>
              <a:rPr lang="es-ES" dirty="0" smtClean="0"/>
              <a:t>ῖ</a:t>
            </a:r>
            <a:r>
              <a:rPr lang="en-US" dirty="0" smtClean="0"/>
              <a:t>ς δ</a:t>
            </a:r>
            <a:r>
              <a:rPr lang="es-ES" dirty="0" smtClean="0"/>
              <a:t>ὲ </a:t>
            </a:r>
            <a:r>
              <a:rPr lang="en-US" dirty="0" err="1" smtClean="0"/>
              <a:t>χρ</a:t>
            </a:r>
            <a:r>
              <a:rPr lang="es-ES" dirty="0" smtClean="0"/>
              <a:t>ῶ</a:t>
            </a:r>
            <a:r>
              <a:rPr lang="en-US" dirty="0" err="1" smtClean="0"/>
              <a:t>νται</a:t>
            </a:r>
            <a:r>
              <a:rPr lang="en-US" dirty="0" smtClean="0"/>
              <a:t> </a:t>
            </a:r>
            <a:r>
              <a:rPr lang="en-US" dirty="0" err="1" smtClean="0"/>
              <a:t>κρ</a:t>
            </a:r>
            <a:r>
              <a:rPr lang="es-ES" dirty="0" smtClean="0"/>
              <a:t>έ</a:t>
            </a:r>
            <a:r>
              <a:rPr lang="en-US" dirty="0" err="1" smtClean="0"/>
              <a:t>ασι</a:t>
            </a:r>
            <a:r>
              <a:rPr lang="en-US" dirty="0" smtClean="0"/>
              <a:t> </a:t>
            </a:r>
            <a:r>
              <a:rPr lang="en-US" dirty="0" err="1" smtClean="0"/>
              <a:t>παντοδαπο</a:t>
            </a:r>
            <a:r>
              <a:rPr lang="es-ES" dirty="0" smtClean="0"/>
              <a:t>ῖ</a:t>
            </a:r>
            <a:r>
              <a:rPr lang="en-US" dirty="0" smtClean="0"/>
              <a:t>ς </a:t>
            </a:r>
            <a:r>
              <a:rPr lang="en-US" dirty="0" err="1" smtClean="0"/>
              <a:t>κα</a:t>
            </a:r>
            <a:r>
              <a:rPr lang="es-ES" dirty="0" smtClean="0"/>
              <a:t>ὶ </a:t>
            </a:r>
            <a:r>
              <a:rPr lang="en-US" dirty="0" err="1" smtClean="0"/>
              <a:t>δαψιλ</a:t>
            </a:r>
            <a:r>
              <a:rPr lang="es-ES" dirty="0" smtClean="0"/>
              <a:t>έ</a:t>
            </a:r>
            <a:r>
              <a:rPr lang="en-US" dirty="0" err="1" smtClean="0"/>
              <a:t>σι</a:t>
            </a:r>
            <a:r>
              <a:rPr lang="en-US" dirty="0" smtClean="0"/>
              <a:t> </a:t>
            </a:r>
            <a:r>
              <a:rPr lang="en-US" dirty="0" err="1" smtClean="0"/>
              <a:t>κα</a:t>
            </a:r>
            <a:r>
              <a:rPr lang="es-ES" dirty="0" smtClean="0"/>
              <a:t>ὶ </a:t>
            </a:r>
            <a:r>
              <a:rPr lang="en-US" dirty="0" smtClean="0"/>
              <a:t>ο</a:t>
            </a:r>
            <a:r>
              <a:rPr lang="es-ES" dirty="0" smtClean="0"/>
              <a:t>ἰ</a:t>
            </a:r>
            <a:r>
              <a:rPr lang="en-US" dirty="0" err="1" smtClean="0"/>
              <a:t>νομ</a:t>
            </a:r>
            <a:r>
              <a:rPr lang="es-ES" dirty="0" smtClean="0"/>
              <a:t>έ</a:t>
            </a:r>
            <a:r>
              <a:rPr lang="en-US" dirty="0" err="1" smtClean="0"/>
              <a:t>λιτος</a:t>
            </a:r>
            <a:r>
              <a:rPr lang="en-US" dirty="0" smtClean="0"/>
              <a:t> π</a:t>
            </a:r>
            <a:r>
              <a:rPr lang="es-ES" dirty="0" smtClean="0"/>
              <a:t>ό</a:t>
            </a:r>
            <a:r>
              <a:rPr lang="en-US" dirty="0" err="1" smtClean="0"/>
              <a:t>ματι</a:t>
            </a:r>
            <a:r>
              <a:rPr lang="es-ES" dirty="0" smtClean="0"/>
              <a:t>, </a:t>
            </a:r>
            <a:r>
              <a:rPr lang="en-US" dirty="0" err="1" smtClean="0"/>
              <a:t>χορηγο</a:t>
            </a:r>
            <a:r>
              <a:rPr lang="es-ES" dirty="0" smtClean="0"/>
              <a:t>ύ</a:t>
            </a:r>
            <a:r>
              <a:rPr lang="en-US" dirty="0" err="1" smtClean="0"/>
              <a:t>σης</a:t>
            </a:r>
            <a:r>
              <a:rPr lang="en-US" dirty="0" smtClean="0"/>
              <a:t> τ</a:t>
            </a:r>
            <a:r>
              <a:rPr lang="es-ES" dirty="0" smtClean="0"/>
              <a:t>ῆ</a:t>
            </a:r>
            <a:r>
              <a:rPr lang="en-US" dirty="0" smtClean="0"/>
              <a:t>ς χ</a:t>
            </a:r>
            <a:r>
              <a:rPr lang="es-ES" dirty="0" smtClean="0"/>
              <a:t>ώ</a:t>
            </a:r>
            <a:r>
              <a:rPr lang="en-US" dirty="0" err="1" smtClean="0"/>
              <a:t>ρας</a:t>
            </a:r>
            <a:r>
              <a:rPr lang="en-US" dirty="0" smtClean="0"/>
              <a:t> τ</a:t>
            </a:r>
            <a:r>
              <a:rPr lang="es-ES" dirty="0" smtClean="0"/>
              <a:t>ὸ </a:t>
            </a:r>
            <a:r>
              <a:rPr lang="en-US" dirty="0" smtClean="0"/>
              <a:t>μ</a:t>
            </a:r>
            <a:r>
              <a:rPr lang="es-ES" dirty="0" smtClean="0"/>
              <a:t>ὲ</a:t>
            </a:r>
            <a:r>
              <a:rPr lang="en-US" dirty="0" smtClean="0"/>
              <a:t>ν μ</a:t>
            </a:r>
            <a:r>
              <a:rPr lang="es-ES" dirty="0" smtClean="0"/>
              <a:t>έ</a:t>
            </a:r>
            <a:r>
              <a:rPr lang="en-US" dirty="0" err="1" smtClean="0"/>
              <a:t>λι</a:t>
            </a:r>
            <a:r>
              <a:rPr lang="en-US" dirty="0" smtClean="0"/>
              <a:t> </a:t>
            </a:r>
            <a:r>
              <a:rPr lang="en-US" dirty="0" err="1" smtClean="0"/>
              <a:t>παμπληθ</a:t>
            </a:r>
            <a:r>
              <a:rPr lang="es-ES" dirty="0" smtClean="0"/>
              <a:t>έ</a:t>
            </a:r>
            <a:r>
              <a:rPr lang="en-US" dirty="0" smtClean="0"/>
              <a:t>ς</a:t>
            </a:r>
            <a:r>
              <a:rPr lang="es-ES" dirty="0" smtClean="0"/>
              <a:t>, </a:t>
            </a:r>
            <a:r>
              <a:rPr lang="en-US" dirty="0" smtClean="0"/>
              <a:t>τ</a:t>
            </a:r>
            <a:r>
              <a:rPr lang="es-ES" dirty="0" smtClean="0"/>
              <a:t>ὸ</a:t>
            </a:r>
            <a:r>
              <a:rPr lang="en-US" dirty="0" smtClean="0"/>
              <a:t>ν δ´ ο</a:t>
            </a:r>
            <a:r>
              <a:rPr lang="es-ES" dirty="0" smtClean="0"/>
              <a:t>ἶ</a:t>
            </a:r>
            <a:r>
              <a:rPr lang="en-US" dirty="0" err="1" smtClean="0"/>
              <a:t>νον</a:t>
            </a:r>
            <a:r>
              <a:rPr lang="en-US" dirty="0" smtClean="0"/>
              <a:t> </a:t>
            </a:r>
            <a:r>
              <a:rPr lang="en-US" dirty="0" err="1" smtClean="0"/>
              <a:t>παρ</a:t>
            </a:r>
            <a:r>
              <a:rPr lang="es-ES" dirty="0" smtClean="0"/>
              <a:t>ὰ </a:t>
            </a:r>
            <a:r>
              <a:rPr lang="en-US" dirty="0" smtClean="0"/>
              <a:t>τ</a:t>
            </a:r>
            <a:r>
              <a:rPr lang="es-ES" dirty="0" smtClean="0"/>
              <a:t>ῶ</a:t>
            </a:r>
            <a:r>
              <a:rPr lang="en-US" dirty="0" smtClean="0"/>
              <a:t>ν </a:t>
            </a:r>
            <a:r>
              <a:rPr lang="es-ES" dirty="0" smtClean="0"/>
              <a:t>ἐ</a:t>
            </a:r>
            <a:r>
              <a:rPr lang="en-US" dirty="0" err="1" smtClean="0"/>
              <a:t>πιπλε</a:t>
            </a:r>
            <a:r>
              <a:rPr lang="es-ES" dirty="0" smtClean="0"/>
              <a:t>ό</a:t>
            </a:r>
            <a:r>
              <a:rPr lang="en-US" dirty="0" err="1" smtClean="0"/>
              <a:t>ντων</a:t>
            </a:r>
            <a:r>
              <a:rPr lang="en-US" dirty="0" smtClean="0"/>
              <a:t> </a:t>
            </a:r>
            <a:r>
              <a:rPr lang="es-ES" dirty="0" smtClean="0"/>
              <a:t>ἐ</a:t>
            </a:r>
            <a:r>
              <a:rPr lang="en-US" dirty="0" err="1" smtClean="0"/>
              <a:t>μπ</a:t>
            </a:r>
            <a:r>
              <a:rPr lang="es-ES" dirty="0" smtClean="0"/>
              <a:t>ό</a:t>
            </a:r>
            <a:r>
              <a:rPr lang="en-US" dirty="0" err="1" smtClean="0"/>
              <a:t>ρων</a:t>
            </a:r>
            <a:r>
              <a:rPr lang="en-US" dirty="0" smtClean="0"/>
              <a:t> </a:t>
            </a:r>
            <a:r>
              <a:rPr lang="es-ES" dirty="0" smtClean="0"/>
              <a:t>ὠ</a:t>
            </a:r>
            <a:r>
              <a:rPr lang="en-US" dirty="0" err="1" smtClean="0"/>
              <a:t>νο</a:t>
            </a:r>
            <a:r>
              <a:rPr lang="es-ES" dirty="0" smtClean="0"/>
              <a:t>ύ</a:t>
            </a:r>
            <a:r>
              <a:rPr lang="en-US" dirty="0" err="1" smtClean="0"/>
              <a:t>μενοι</a:t>
            </a:r>
            <a:r>
              <a:rPr lang="es-ES" dirty="0" smtClean="0"/>
              <a:t>. </a:t>
            </a:r>
            <a:r>
              <a:rPr lang="en-US" dirty="0" err="1" smtClean="0"/>
              <a:t>Χαρι</a:t>
            </a:r>
            <a:r>
              <a:rPr lang="es-ES" dirty="0" smtClean="0"/>
              <a:t>έ</a:t>
            </a:r>
            <a:r>
              <a:rPr lang="en-US" dirty="0" err="1" smtClean="0"/>
              <a:t>στατον</a:t>
            </a:r>
            <a:r>
              <a:rPr lang="en-US" dirty="0" smtClean="0"/>
              <a:t> δ</a:t>
            </a:r>
            <a:r>
              <a:rPr lang="es-ES" dirty="0" smtClean="0"/>
              <a:t>ὲ </a:t>
            </a:r>
            <a:r>
              <a:rPr lang="en-US" dirty="0" smtClean="0"/>
              <a:t>τ</a:t>
            </a:r>
            <a:r>
              <a:rPr lang="es-ES" dirty="0" smtClean="0"/>
              <a:t>ῶ</a:t>
            </a:r>
            <a:r>
              <a:rPr lang="en-US" dirty="0" smtClean="0"/>
              <a:t>ν </a:t>
            </a:r>
            <a:r>
              <a:rPr lang="en-US" dirty="0" err="1" smtClean="0"/>
              <a:t>πλησιοχ</a:t>
            </a:r>
            <a:r>
              <a:rPr lang="es-ES" dirty="0" smtClean="0"/>
              <a:t>ώ</a:t>
            </a:r>
            <a:r>
              <a:rPr lang="en-US" dirty="0" err="1" smtClean="0"/>
              <a:t>ρων</a:t>
            </a:r>
            <a:r>
              <a:rPr lang="en-US" dirty="0" smtClean="0"/>
              <a:t> </a:t>
            </a:r>
            <a:r>
              <a:rPr lang="es-ES" dirty="0" smtClean="0"/>
              <a:t>ἐ</a:t>
            </a:r>
            <a:r>
              <a:rPr lang="en-US" dirty="0" err="1" smtClean="0"/>
              <a:t>θν</a:t>
            </a:r>
            <a:r>
              <a:rPr lang="es-ES" dirty="0" smtClean="0"/>
              <a:t>ῶ</a:t>
            </a:r>
            <a:r>
              <a:rPr lang="en-US" dirty="0" smtClean="0"/>
              <a:t>ν</a:t>
            </a:r>
            <a:r>
              <a:rPr lang="es-ES" dirty="0" smtClean="0"/>
              <a:t> {</a:t>
            </a:r>
            <a:r>
              <a:rPr lang="en-US" dirty="0" smtClean="0"/>
              <a:t>α</a:t>
            </a:r>
            <a:r>
              <a:rPr lang="es-ES" dirty="0" smtClean="0"/>
              <a:t>ὐ</a:t>
            </a:r>
            <a:r>
              <a:rPr lang="en-US" dirty="0" err="1" smtClean="0"/>
              <a:t>το</a:t>
            </a:r>
            <a:r>
              <a:rPr lang="es-ES" dirty="0" smtClean="0"/>
              <a:t>ῖ</a:t>
            </a:r>
            <a:r>
              <a:rPr lang="en-US" dirty="0" smtClean="0"/>
              <a:t>ς</a:t>
            </a:r>
            <a:r>
              <a:rPr lang="es-ES" dirty="0" smtClean="0"/>
              <a:t>} ἐ</a:t>
            </a:r>
            <a:r>
              <a:rPr lang="en-US" dirty="0" err="1" smtClean="0"/>
              <a:t>στι</a:t>
            </a:r>
            <a:r>
              <a:rPr lang="en-US" dirty="0" smtClean="0"/>
              <a:t> τ</a:t>
            </a:r>
            <a:r>
              <a:rPr lang="es-ES" dirty="0" smtClean="0"/>
              <a:t>ὸ </a:t>
            </a:r>
            <a:r>
              <a:rPr lang="en-US" dirty="0" smtClean="0"/>
              <a:t>τ</a:t>
            </a:r>
            <a:r>
              <a:rPr lang="es-ES" dirty="0" smtClean="0"/>
              <a:t>ῶ</a:t>
            </a:r>
            <a:r>
              <a:rPr lang="en-US" dirty="0" smtClean="0"/>
              <a:t>ν Ο</a:t>
            </a:r>
            <a:r>
              <a:rPr lang="es-ES" dirty="0" smtClean="0"/>
              <a:t>ὐ</a:t>
            </a:r>
            <a:r>
              <a:rPr lang="en-US" dirty="0" err="1" smtClean="0"/>
              <a:t>ακκα</a:t>
            </a:r>
            <a:r>
              <a:rPr lang="es-ES" dirty="0" smtClean="0"/>
              <a:t>ί</a:t>
            </a:r>
            <a:r>
              <a:rPr lang="en-US" dirty="0" err="1" smtClean="0"/>
              <a:t>ων</a:t>
            </a:r>
            <a:r>
              <a:rPr lang="en-US" dirty="0" smtClean="0"/>
              <a:t> </a:t>
            </a:r>
            <a:r>
              <a:rPr lang="es-ES" dirty="0" smtClean="0"/>
              <a:t>ὀ</a:t>
            </a:r>
            <a:r>
              <a:rPr lang="en-US" dirty="0" err="1" smtClean="0"/>
              <a:t>νομαζομ</a:t>
            </a:r>
            <a:r>
              <a:rPr lang="es-ES" dirty="0" smtClean="0"/>
              <a:t>έ</a:t>
            </a:r>
            <a:r>
              <a:rPr lang="en-US" dirty="0" err="1" smtClean="0"/>
              <a:t>νων</a:t>
            </a:r>
            <a:r>
              <a:rPr lang="en-US" dirty="0" smtClean="0"/>
              <a:t> σ</a:t>
            </a:r>
            <a:r>
              <a:rPr lang="es-ES" dirty="0" smtClean="0"/>
              <a:t>ύ</a:t>
            </a:r>
            <a:r>
              <a:rPr lang="en-US" dirty="0" err="1" smtClean="0"/>
              <a:t>στημα</a:t>
            </a:r>
            <a:r>
              <a:rPr lang="en-US" dirty="0" smtClean="0"/>
              <a:t>· </a:t>
            </a:r>
          </a:p>
          <a:p>
            <a:pPr algn="just"/>
            <a:endParaRPr lang="en-US" dirty="0"/>
          </a:p>
          <a:p>
            <a:pPr algn="just"/>
            <a:r>
              <a:rPr lang="es-ES" b="1" i="1" dirty="0"/>
              <a:t>Por otra parte, utilizan para las comidas carnes variadas y muy abundantes, y para la bebida el vino que mezclan con la miel; su tierra suministra miel en gran cantidad”</a:t>
            </a:r>
            <a:endParaRPr lang="es-ES" dirty="0"/>
          </a:p>
          <a:p>
            <a:pPr algn="just"/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888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357694"/>
            <a:ext cx="405658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14744" y="38576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ο</a:t>
            </a:r>
            <a:r>
              <a:rPr lang="es-ES" sz="2000" dirty="0" smtClean="0"/>
              <a:t>ὗ</a:t>
            </a:r>
            <a:r>
              <a:rPr lang="en-US" sz="2000" dirty="0" err="1" smtClean="0"/>
              <a:t>τοι</a:t>
            </a:r>
            <a:r>
              <a:rPr lang="en-US" sz="2000" dirty="0" smtClean="0"/>
              <a:t> γ</a:t>
            </a:r>
            <a:r>
              <a:rPr lang="es-ES" sz="2000" dirty="0" smtClean="0"/>
              <a:t>ὰ</a:t>
            </a:r>
            <a:r>
              <a:rPr lang="en-US" sz="2000" dirty="0" smtClean="0"/>
              <a:t>ρ </a:t>
            </a:r>
            <a:r>
              <a:rPr lang="en-US" sz="2000" dirty="0" err="1" smtClean="0"/>
              <a:t>καθ</a:t>
            </a:r>
            <a:r>
              <a:rPr lang="en-US" sz="2000" dirty="0" smtClean="0"/>
              <a:t>´ </a:t>
            </a:r>
            <a:r>
              <a:rPr lang="es-ES" sz="2000" dirty="0" smtClean="0"/>
              <a:t>ἕ</a:t>
            </a:r>
            <a:r>
              <a:rPr lang="en-US" sz="2000" dirty="0" err="1" smtClean="0"/>
              <a:t>καστον</a:t>
            </a:r>
            <a:r>
              <a:rPr lang="en-US" sz="2000" dirty="0" smtClean="0"/>
              <a:t> </a:t>
            </a:r>
            <a:r>
              <a:rPr lang="es-ES" sz="2000" dirty="0" smtClean="0"/>
              <a:t>ἔ</a:t>
            </a:r>
            <a:r>
              <a:rPr lang="en-US" sz="2000" dirty="0" err="1" smtClean="0"/>
              <a:t>τος</a:t>
            </a:r>
            <a:r>
              <a:rPr lang="en-US" sz="2000" dirty="0" smtClean="0"/>
              <a:t> </a:t>
            </a:r>
            <a:r>
              <a:rPr lang="en-US" sz="2000" dirty="0" err="1" smtClean="0"/>
              <a:t>διαιρο</a:t>
            </a:r>
            <a:r>
              <a:rPr lang="es-ES" sz="2000" dirty="0" smtClean="0"/>
              <a:t>ύ</a:t>
            </a:r>
            <a:r>
              <a:rPr lang="en-US" sz="2000" dirty="0" err="1" smtClean="0"/>
              <a:t>μενοι</a:t>
            </a:r>
            <a:r>
              <a:rPr lang="en-US" sz="2000" dirty="0" smtClean="0"/>
              <a:t> τ</a:t>
            </a:r>
            <a:r>
              <a:rPr lang="es-ES" sz="2000" dirty="0" smtClean="0"/>
              <a:t>ὴ</a:t>
            </a:r>
            <a:r>
              <a:rPr lang="en-US" sz="2000" dirty="0" smtClean="0"/>
              <a:t>ν χ</a:t>
            </a:r>
            <a:r>
              <a:rPr lang="es-ES" sz="2000" dirty="0" smtClean="0"/>
              <a:t>ώ</a:t>
            </a:r>
            <a:r>
              <a:rPr lang="en-US" sz="2000" dirty="0" err="1" smtClean="0"/>
              <a:t>ραν</a:t>
            </a:r>
            <a:r>
              <a:rPr lang="en-US" sz="2000" dirty="0" smtClean="0"/>
              <a:t> </a:t>
            </a:r>
            <a:r>
              <a:rPr lang="en-US" sz="2000" dirty="0" err="1" smtClean="0"/>
              <a:t>γεωργο</a:t>
            </a:r>
            <a:r>
              <a:rPr lang="es-ES" sz="2000" dirty="0" smtClean="0"/>
              <a:t>ῦ</a:t>
            </a:r>
            <a:r>
              <a:rPr lang="en-US" sz="2000" dirty="0" err="1" smtClean="0"/>
              <a:t>σι</a:t>
            </a:r>
            <a:r>
              <a:rPr lang="es-ES" sz="2000" dirty="0" smtClean="0"/>
              <a:t>, </a:t>
            </a:r>
            <a:r>
              <a:rPr lang="en-US" sz="2000" dirty="0" err="1" smtClean="0"/>
              <a:t>κα</a:t>
            </a:r>
            <a:r>
              <a:rPr lang="es-ES" sz="2000" dirty="0" smtClean="0"/>
              <a:t>ὶ </a:t>
            </a:r>
            <a:r>
              <a:rPr lang="en-US" sz="2000" dirty="0" err="1" smtClean="0"/>
              <a:t>το</a:t>
            </a:r>
            <a:r>
              <a:rPr lang="es-ES" sz="2000" dirty="0" smtClean="0"/>
              <a:t>ὺ</a:t>
            </a:r>
            <a:r>
              <a:rPr lang="en-US" sz="2000" dirty="0" smtClean="0"/>
              <a:t>ς </a:t>
            </a:r>
            <a:r>
              <a:rPr lang="en-US" sz="2000" dirty="0" err="1" smtClean="0"/>
              <a:t>καρπο</a:t>
            </a:r>
            <a:r>
              <a:rPr lang="es-ES" sz="2000" dirty="0" smtClean="0"/>
              <a:t>ὺ</a:t>
            </a:r>
            <a:r>
              <a:rPr lang="en-US" sz="2000" dirty="0" smtClean="0"/>
              <a:t>ς </a:t>
            </a:r>
            <a:r>
              <a:rPr lang="en-US" sz="2000" dirty="0" err="1" smtClean="0"/>
              <a:t>κοινοποιο</a:t>
            </a:r>
            <a:r>
              <a:rPr lang="es-ES" sz="2000" dirty="0" smtClean="0"/>
              <a:t>ύ</a:t>
            </a:r>
            <a:r>
              <a:rPr lang="en-US" sz="2000" dirty="0" err="1" smtClean="0"/>
              <a:t>μενοι</a:t>
            </a:r>
            <a:r>
              <a:rPr lang="en-US" sz="2000" dirty="0" smtClean="0"/>
              <a:t> </a:t>
            </a:r>
            <a:r>
              <a:rPr lang="en-US" sz="2000" dirty="0" err="1" smtClean="0"/>
              <a:t>μεταδιδ</a:t>
            </a:r>
            <a:r>
              <a:rPr lang="es-ES" sz="2000" dirty="0" smtClean="0"/>
              <a:t>ό</a:t>
            </a:r>
            <a:r>
              <a:rPr lang="en-US" sz="2000" dirty="0" err="1" smtClean="0"/>
              <a:t>ασιν</a:t>
            </a:r>
            <a:r>
              <a:rPr lang="en-US" sz="2000" dirty="0" smtClean="0"/>
              <a:t> </a:t>
            </a:r>
            <a:r>
              <a:rPr lang="es-ES" sz="2000" dirty="0" smtClean="0"/>
              <a:t>ἑ</a:t>
            </a:r>
            <a:r>
              <a:rPr lang="en-US" sz="2000" dirty="0" smtClean="0"/>
              <a:t>κ</a:t>
            </a:r>
            <a:r>
              <a:rPr lang="es-ES" sz="2000" dirty="0" smtClean="0"/>
              <a:t>ά</a:t>
            </a:r>
            <a:r>
              <a:rPr lang="en-US" sz="2000" dirty="0" err="1" smtClean="0"/>
              <a:t>στ</a:t>
            </a:r>
            <a:r>
              <a:rPr lang="es-ES" sz="2000" dirty="0" smtClean="0"/>
              <a:t>ῳ </a:t>
            </a:r>
            <a:r>
              <a:rPr lang="en-US" sz="2000" dirty="0" smtClean="0"/>
              <a:t>τ</a:t>
            </a:r>
            <a:r>
              <a:rPr lang="es-ES" sz="2000" dirty="0" smtClean="0"/>
              <a:t>ὸ </a:t>
            </a:r>
            <a:r>
              <a:rPr lang="en-US" sz="2000" dirty="0" smtClean="0"/>
              <a:t>μ</a:t>
            </a:r>
            <a:r>
              <a:rPr lang="es-ES" sz="2000" dirty="0" smtClean="0"/>
              <a:t>έ</a:t>
            </a:r>
            <a:r>
              <a:rPr lang="en-US" sz="2000" dirty="0" err="1" smtClean="0"/>
              <a:t>ρος</a:t>
            </a:r>
            <a:r>
              <a:rPr lang="es-ES" sz="2000" dirty="0" smtClean="0"/>
              <a:t>, </a:t>
            </a:r>
            <a:r>
              <a:rPr lang="en-US" sz="2000" dirty="0" err="1" smtClean="0"/>
              <a:t>κα</a:t>
            </a:r>
            <a:r>
              <a:rPr lang="es-ES" sz="2000" dirty="0" smtClean="0"/>
              <a:t>ὶ </a:t>
            </a:r>
            <a:r>
              <a:rPr lang="en-US" sz="2000" dirty="0" err="1" smtClean="0"/>
              <a:t>το</a:t>
            </a:r>
            <a:r>
              <a:rPr lang="es-ES" sz="2000" dirty="0" smtClean="0"/>
              <a:t>ῖ</a:t>
            </a:r>
            <a:r>
              <a:rPr lang="en-US" sz="2000" dirty="0" smtClean="0"/>
              <a:t>ς </a:t>
            </a:r>
            <a:r>
              <a:rPr lang="en-US" sz="2000" dirty="0" err="1" smtClean="0"/>
              <a:t>νοσφισαμ</a:t>
            </a:r>
            <a:r>
              <a:rPr lang="es-ES" sz="2000" dirty="0" smtClean="0"/>
              <a:t>έ</a:t>
            </a:r>
            <a:r>
              <a:rPr lang="en-US" sz="2000" dirty="0" err="1" smtClean="0"/>
              <a:t>νοις</a:t>
            </a:r>
            <a:r>
              <a:rPr lang="en-US" sz="2000" dirty="0" smtClean="0"/>
              <a:t> </a:t>
            </a:r>
            <a:r>
              <a:rPr lang="en-US" sz="2000" dirty="0" err="1" smtClean="0"/>
              <a:t>τι</a:t>
            </a:r>
            <a:r>
              <a:rPr lang="en-US" sz="2000" dirty="0" smtClean="0"/>
              <a:t> </a:t>
            </a:r>
            <a:r>
              <a:rPr lang="en-US" sz="2000" dirty="0" err="1" smtClean="0"/>
              <a:t>γεωργο</a:t>
            </a:r>
            <a:r>
              <a:rPr lang="es-ES" sz="2000" dirty="0" smtClean="0"/>
              <a:t>ῖ</a:t>
            </a:r>
            <a:r>
              <a:rPr lang="en-US" sz="2000" dirty="0" smtClean="0"/>
              <a:t>ς θ</a:t>
            </a:r>
            <a:r>
              <a:rPr lang="es-ES" sz="2000" dirty="0" smtClean="0"/>
              <a:t>ά</a:t>
            </a:r>
            <a:r>
              <a:rPr lang="en-US" sz="2000" dirty="0" err="1" smtClean="0"/>
              <a:t>νατον</a:t>
            </a:r>
            <a:r>
              <a:rPr lang="en-US" sz="2000" dirty="0" smtClean="0"/>
              <a:t> τ</a:t>
            </a:r>
            <a:r>
              <a:rPr lang="es-ES" sz="2000" dirty="0" smtClean="0"/>
              <a:t>ὸ </a:t>
            </a:r>
            <a:r>
              <a:rPr lang="en-US" sz="2000" dirty="0" err="1" smtClean="0"/>
              <a:t>πρ</a:t>
            </a:r>
            <a:r>
              <a:rPr lang="es-ES" sz="2000" dirty="0" smtClean="0"/>
              <a:t>ό</a:t>
            </a:r>
            <a:r>
              <a:rPr lang="en-US" sz="2000" dirty="0" err="1" smtClean="0"/>
              <a:t>στιμον</a:t>
            </a:r>
            <a:r>
              <a:rPr lang="en-US" sz="2000" dirty="0" smtClean="0"/>
              <a:t> </a:t>
            </a:r>
            <a:r>
              <a:rPr lang="en-US" sz="2000" dirty="0" err="1" smtClean="0"/>
              <a:t>τεθε</a:t>
            </a:r>
            <a:r>
              <a:rPr lang="es-ES" sz="2000" dirty="0" smtClean="0"/>
              <a:t>ί</a:t>
            </a:r>
            <a:r>
              <a:rPr lang="en-US" sz="2000" dirty="0" err="1" smtClean="0"/>
              <a:t>κασι</a:t>
            </a:r>
            <a:r>
              <a:rPr lang="es-ES" sz="2000" dirty="0" smtClean="0"/>
              <a:t>. </a:t>
            </a:r>
            <a:r>
              <a:rPr lang="en-US" sz="2000" dirty="0" smtClean="0"/>
              <a:t>Τ</a:t>
            </a:r>
            <a:r>
              <a:rPr lang="es-ES" sz="2000" dirty="0" smtClean="0"/>
              <a:t>ῶ</a:t>
            </a:r>
            <a:r>
              <a:rPr lang="en-US" sz="2000" dirty="0" smtClean="0"/>
              <a:t>ν δ´ </a:t>
            </a:r>
            <a:r>
              <a:rPr lang="es-ES" sz="2000" dirty="0" smtClean="0"/>
              <a:t>Ἰ</a:t>
            </a:r>
            <a:r>
              <a:rPr lang="en-US" sz="2000" dirty="0" smtClean="0"/>
              <a:t>β</a:t>
            </a:r>
            <a:r>
              <a:rPr lang="es-ES" sz="2000" dirty="0" smtClean="0"/>
              <a:t>ή</a:t>
            </a:r>
            <a:r>
              <a:rPr lang="en-US" sz="2000" dirty="0" err="1" smtClean="0"/>
              <a:t>ρων</a:t>
            </a:r>
            <a:r>
              <a:rPr lang="en-US" sz="2000" dirty="0" smtClean="0"/>
              <a:t> </a:t>
            </a:r>
            <a:r>
              <a:rPr lang="es-ES" sz="2000" dirty="0" smtClean="0"/>
              <a:t>ἀ</a:t>
            </a:r>
            <a:r>
              <a:rPr lang="en-US" sz="2000" dirty="0" err="1" smtClean="0"/>
              <a:t>λκιμ</a:t>
            </a:r>
            <a:r>
              <a:rPr lang="es-ES" sz="2000" dirty="0" smtClean="0"/>
              <a:t>ώ</a:t>
            </a:r>
            <a:r>
              <a:rPr lang="en-US" sz="2000" dirty="0" err="1" smtClean="0"/>
              <a:t>τατοι</a:t>
            </a:r>
            <a:r>
              <a:rPr lang="en-US" sz="2000" dirty="0" smtClean="0"/>
              <a:t> μ</a:t>
            </a:r>
            <a:r>
              <a:rPr lang="es-ES" sz="2000" dirty="0" smtClean="0"/>
              <a:t>έ</a:t>
            </a:r>
            <a:r>
              <a:rPr lang="en-US" sz="2000" dirty="0" smtClean="0"/>
              <a:t>ν ε</a:t>
            </a:r>
            <a:r>
              <a:rPr lang="es-ES" sz="2000" dirty="0" smtClean="0"/>
              <a:t>ἰ</a:t>
            </a:r>
            <a:r>
              <a:rPr lang="en-US" sz="2000" dirty="0" err="1" smtClean="0"/>
              <a:t>σιν</a:t>
            </a:r>
            <a:r>
              <a:rPr lang="en-US" sz="2000" dirty="0" smtClean="0"/>
              <a:t> ο</a:t>
            </a:r>
            <a:r>
              <a:rPr lang="es-ES" sz="2000" dirty="0" smtClean="0"/>
              <a:t>ἱ </a:t>
            </a:r>
            <a:r>
              <a:rPr lang="en-US" sz="2000" dirty="0" err="1" smtClean="0"/>
              <a:t>καλο</a:t>
            </a:r>
            <a:r>
              <a:rPr lang="es-ES" sz="2000" dirty="0" smtClean="0"/>
              <a:t>ύ</a:t>
            </a:r>
            <a:r>
              <a:rPr lang="en-US" sz="2000" dirty="0" err="1" smtClean="0"/>
              <a:t>μενοι</a:t>
            </a:r>
            <a:r>
              <a:rPr lang="en-US" sz="2000" dirty="0" smtClean="0"/>
              <a:t> </a:t>
            </a:r>
            <a:r>
              <a:rPr lang="en-US" sz="2000" dirty="0" err="1" smtClean="0"/>
              <a:t>Λυσιτανο</a:t>
            </a:r>
            <a:r>
              <a:rPr lang="es-ES" sz="2000" dirty="0" smtClean="0"/>
              <a:t>ί  </a:t>
            </a:r>
            <a:endParaRPr lang="es-E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888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28604"/>
            <a:ext cx="9256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latin typeface="Algerian" pitchFamily="82" charset="0"/>
              </a:rPr>
              <a:t>3.El </a:t>
            </a:r>
            <a:r>
              <a:rPr lang="es-ES" sz="4000" dirty="0">
                <a:latin typeface="Algerian" pitchFamily="82" charset="0"/>
              </a:rPr>
              <a:t>Parque de Abelardo Sánchez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84495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84495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85720" y="492919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Papyrus" pitchFamily="66" charset="0"/>
              </a:rPr>
              <a:t>RESPETO</a:t>
            </a:r>
            <a:endParaRPr lang="es-ES" sz="4800" b="1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84495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857628"/>
            <a:ext cx="378687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5643570" y="928670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 smtClean="0">
                <a:latin typeface="Papyrus" pitchFamily="66" charset="0"/>
              </a:rPr>
              <a:t>Y</a:t>
            </a:r>
            <a:endParaRPr lang="es-ES" sz="8800" b="1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528680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0" y="642918"/>
            <a:ext cx="9001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latin typeface="Papyrus" pitchFamily="66" charset="0"/>
              </a:rPr>
              <a:t>SOSTENIBILIDAD</a:t>
            </a:r>
            <a:endParaRPr lang="es-ES" sz="6000" b="1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85728"/>
            <a:ext cx="83952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 smtClean="0">
                <a:latin typeface="Algerian" pitchFamily="82" charset="0"/>
              </a:rPr>
              <a:t>4.El </a:t>
            </a:r>
            <a:r>
              <a:rPr lang="es-ES" sz="6000" dirty="0">
                <a:latin typeface="Algerian" pitchFamily="82" charset="0"/>
              </a:rPr>
              <a:t>Pasaje </a:t>
            </a:r>
            <a:r>
              <a:rPr lang="es-ES" sz="6000" dirty="0" err="1">
                <a:latin typeface="Algerian" pitchFamily="82" charset="0"/>
              </a:rPr>
              <a:t>Lodares</a:t>
            </a:r>
            <a:endParaRPr lang="es-ES" sz="6000" dirty="0">
              <a:latin typeface="Algerian" pitchFamily="82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4005613" cy="28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14282" y="2071678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/>
              <a:t>PUERTA</a:t>
            </a:r>
            <a:endParaRPr lang="es-ES" sz="8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4306285" cy="22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4857752" y="4786322"/>
            <a:ext cx="4286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/>
              <a:t>ABIERTA</a:t>
            </a:r>
            <a:endParaRPr lang="es-ES" sz="8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069440" cy="33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071538" y="642918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/>
              <a:t>AL FUTURO</a:t>
            </a:r>
            <a:endParaRPr lang="es-ES" sz="8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4069440" cy="33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</TotalTime>
  <Words>510</Words>
  <Application>Microsoft Office PowerPoint</Application>
  <PresentationFormat>Presentación en pantalla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Papel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Biblioteca 2</dc:creator>
  <cp:lastModifiedBy>Usuario Biblioteca 2</cp:lastModifiedBy>
  <cp:revision>22</cp:revision>
  <dcterms:created xsi:type="dcterms:W3CDTF">2016-09-13T15:02:52Z</dcterms:created>
  <dcterms:modified xsi:type="dcterms:W3CDTF">2016-09-13T16:28:16Z</dcterms:modified>
</cp:coreProperties>
</file>