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4" r:id="rId2"/>
  </p:sldMasterIdLst>
  <p:sldIdLst>
    <p:sldId id="270"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Lst>
  <p:sldSz cx="9144000" cy="6858000" type="screen4x3"/>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67" name="PlaceHolder 2"/>
          <p:cNvSpPr>
            <a:spLocks noGrp="1"/>
          </p:cNvSpPr>
          <p:nvPr>
            <p:ph type="body"/>
          </p:nvPr>
        </p:nvSpPr>
        <p:spPr>
          <a:xfrm>
            <a:off x="457200" y="1600200"/>
            <a:ext cx="822924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68" name="PlaceHolder 3"/>
          <p:cNvSpPr>
            <a:spLocks noGrp="1"/>
          </p:cNvSpPr>
          <p:nvPr>
            <p:ph type="body"/>
          </p:nvPr>
        </p:nvSpPr>
        <p:spPr>
          <a:xfrm>
            <a:off x="457200" y="4060080"/>
            <a:ext cx="822924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70" name="PlaceHolder 2"/>
          <p:cNvSpPr>
            <a:spLocks noGrp="1"/>
          </p:cNvSpPr>
          <p:nvPr>
            <p:ph type="body"/>
          </p:nvPr>
        </p:nvSpPr>
        <p:spPr>
          <a:xfrm>
            <a:off x="45720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71" name="PlaceHolder 3"/>
          <p:cNvSpPr>
            <a:spLocks noGrp="1"/>
          </p:cNvSpPr>
          <p:nvPr>
            <p:ph type="body"/>
          </p:nvPr>
        </p:nvSpPr>
        <p:spPr>
          <a:xfrm>
            <a:off x="467424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72" name="PlaceHolder 4"/>
          <p:cNvSpPr>
            <a:spLocks noGrp="1"/>
          </p:cNvSpPr>
          <p:nvPr>
            <p:ph type="body"/>
          </p:nvPr>
        </p:nvSpPr>
        <p:spPr>
          <a:xfrm>
            <a:off x="4674240" y="406008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73" name="PlaceHolder 5"/>
          <p:cNvSpPr>
            <a:spLocks noGrp="1"/>
          </p:cNvSpPr>
          <p:nvPr>
            <p:ph type="body"/>
          </p:nvPr>
        </p:nvSpPr>
        <p:spPr>
          <a:xfrm>
            <a:off x="457200" y="406008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75" name="PlaceHolder 2"/>
          <p:cNvSpPr>
            <a:spLocks noGrp="1"/>
          </p:cNvSpPr>
          <p:nvPr>
            <p:ph type="body"/>
          </p:nvPr>
        </p:nvSpPr>
        <p:spPr>
          <a:xfrm>
            <a:off x="457200" y="1600200"/>
            <a:ext cx="822924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76" name="PlaceHolder 3"/>
          <p:cNvSpPr>
            <a:spLocks noGrp="1"/>
          </p:cNvSpPr>
          <p:nvPr>
            <p:ph type="body"/>
          </p:nvPr>
        </p:nvSpPr>
        <p:spPr>
          <a:xfrm>
            <a:off x="457200" y="1600200"/>
            <a:ext cx="822924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pic>
        <p:nvPicPr>
          <p:cNvPr id="77" name="Image 76"/>
          <p:cNvPicPr/>
          <p:nvPr/>
        </p:nvPicPr>
        <p:blipFill>
          <a:blip r:embed="rId2"/>
          <a:stretch/>
        </p:blipFill>
        <p:spPr>
          <a:xfrm>
            <a:off x="1620720" y="1600200"/>
            <a:ext cx="5901480" cy="4708800"/>
          </a:xfrm>
          <a:prstGeom prst="rect">
            <a:avLst/>
          </a:prstGeom>
          <a:ln>
            <a:noFill/>
          </a:ln>
        </p:spPr>
      </p:pic>
      <p:pic>
        <p:nvPicPr>
          <p:cNvPr id="78" name="Image 77"/>
          <p:cNvPicPr/>
          <p:nvPr/>
        </p:nvPicPr>
        <p:blipFill>
          <a:blip r:embed="rId2"/>
          <a:stretch/>
        </p:blipFill>
        <p:spPr>
          <a:xfrm>
            <a:off x="1620720" y="1600200"/>
            <a:ext cx="5901480" cy="4708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Modifiez le style du titre</a:t>
            </a:r>
            <a:endParaRPr kumimoji="0" lang="en-US"/>
          </a:p>
        </p:txBody>
      </p:sp>
      <p:sp>
        <p:nvSpPr>
          <p:cNvPr id="28" name="Espace réservé de la date 27"/>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17" name="Espace réservé du pied de page 16"/>
          <p:cNvSpPr>
            <a:spLocks noGrp="1"/>
          </p:cNvSpPr>
          <p:nvPr>
            <p:ph type="ftr" sz="quarter" idx="11"/>
          </p:nvPr>
        </p:nvSpPr>
        <p:spPr/>
        <p:txBody>
          <a:bodyPr/>
          <a:lstStyle/>
          <a:p>
            <a:endParaRPr lang="fr-FR">
              <a:solidFill>
                <a:prstClr val="white">
                  <a:shade val="50000"/>
                </a:prstClr>
              </a:solidFill>
            </a:endParaRPr>
          </a:p>
        </p:txBody>
      </p:sp>
      <p:sp>
        <p:nvSpPr>
          <p:cNvPr id="29" name="Espace réservé du numéro de diapositive 28"/>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Tree>
    <p:extLst>
      <p:ext uri="{BB962C8B-B14F-4D97-AF65-F5344CB8AC3E}">
        <p14:creationId xmlns:p14="http://schemas.microsoft.com/office/powerpoint/2010/main" val="1078865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22065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3432255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2596850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8" name="Espace réservé du pied de page 7"/>
          <p:cNvSpPr>
            <a:spLocks noGrp="1"/>
          </p:cNvSpPr>
          <p:nvPr>
            <p:ph type="ftr" sz="quarter" idx="11"/>
          </p:nvPr>
        </p:nvSpPr>
        <p:spPr/>
        <p:txBody>
          <a:bodyPr/>
          <a:lstStyle/>
          <a:p>
            <a:endParaRPr lang="fr-FR">
              <a:solidFill>
                <a:prstClr val="white">
                  <a:shade val="50000"/>
                </a:prstClr>
              </a:solidFill>
            </a:endParaRPr>
          </a:p>
        </p:txBody>
      </p:sp>
      <p:sp>
        <p:nvSpPr>
          <p:cNvPr id="9" name="Espace réservé du numéro de diapositive 8"/>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577211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4" name="Espace réservé du pied de page 3"/>
          <p:cNvSpPr>
            <a:spLocks noGrp="1"/>
          </p:cNvSpPr>
          <p:nvPr>
            <p:ph type="ftr" sz="quarter" idx="11"/>
          </p:nvPr>
        </p:nvSpPr>
        <p:spPr/>
        <p:txBody>
          <a:bodyPr/>
          <a:lstStyle/>
          <a:p>
            <a:endParaRPr lang="fr-FR">
              <a:solidFill>
                <a:prstClr val="white">
                  <a:shade val="50000"/>
                </a:prstClr>
              </a:solidFill>
            </a:endParaRPr>
          </a:p>
        </p:txBody>
      </p:sp>
      <p:sp>
        <p:nvSpPr>
          <p:cNvPr id="5" name="Espace réservé du numéro de diapositive 4"/>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62898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3" name="Espace réservé du pied de page 2"/>
          <p:cNvSpPr>
            <a:spLocks noGrp="1"/>
          </p:cNvSpPr>
          <p:nvPr>
            <p:ph type="ftr" sz="quarter" idx="11"/>
          </p:nvPr>
        </p:nvSpPr>
        <p:spPr/>
        <p:txBody>
          <a:bodyPr/>
          <a:lstStyle/>
          <a:p>
            <a:endParaRPr lang="fr-FR">
              <a:solidFill>
                <a:prstClr val="white">
                  <a:shade val="50000"/>
                </a:prstClr>
              </a:solidFill>
            </a:endParaRPr>
          </a:p>
        </p:txBody>
      </p:sp>
      <p:sp>
        <p:nvSpPr>
          <p:cNvPr id="4" name="Espace réservé du numéro de diapositive 3"/>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26140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46" name="PlaceHolder 2"/>
          <p:cNvSpPr>
            <a:spLocks noGrp="1"/>
          </p:cNvSpPr>
          <p:nvPr>
            <p:ph type="subTitle"/>
          </p:nvPr>
        </p:nvSpPr>
        <p:spPr>
          <a:xfrm>
            <a:off x="457200" y="1600200"/>
            <a:ext cx="8229240" cy="470880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3927030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6" name="Espace réservé du pied de page 5"/>
          <p:cNvSpPr>
            <a:spLocks noGrp="1"/>
          </p:cNvSpPr>
          <p:nvPr>
            <p:ph type="ftr" sz="quarter" idx="11"/>
          </p:nvPr>
        </p:nvSpPr>
        <p:spPr/>
        <p:txBody>
          <a:bodyPr/>
          <a:lstStyle/>
          <a:p>
            <a:endParaRPr lang="fr-FR">
              <a:solidFill>
                <a:prstClr val="white">
                  <a:shade val="50000"/>
                </a:prstClr>
              </a:solidFill>
            </a:endParaRPr>
          </a:p>
        </p:txBody>
      </p:sp>
      <p:sp>
        <p:nvSpPr>
          <p:cNvPr id="7" name="Espace réservé du numéro de diapositive 6"/>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1185082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20545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5" name="Espace réservé du pied de page 4"/>
          <p:cNvSpPr>
            <a:spLocks noGrp="1"/>
          </p:cNvSpPr>
          <p:nvPr>
            <p:ph type="ftr" sz="quarter" idx="11"/>
          </p:nvPr>
        </p:nvSpPr>
        <p:spPr/>
        <p:txBody>
          <a:bodyPr/>
          <a:lstStyle/>
          <a:p>
            <a:endParaRPr lang="fr-FR">
              <a:solidFill>
                <a:prstClr val="white">
                  <a:shade val="50000"/>
                </a:prstClr>
              </a:solidFill>
            </a:endParaRPr>
          </a:p>
        </p:txBody>
      </p:sp>
      <p:sp>
        <p:nvSpPr>
          <p:cNvPr id="6" name="Espace réservé du numéro de diapositive 5"/>
          <p:cNvSpPr>
            <a:spLocks noGrp="1"/>
          </p:cNvSpPr>
          <p:nvPr>
            <p:ph type="sldNum" sz="quarter" idx="12"/>
          </p:nvPr>
        </p:nvSpPr>
        <p:spPr/>
        <p:txBody>
          <a:body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3071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48" name="PlaceHolder 2"/>
          <p:cNvSpPr>
            <a:spLocks noGrp="1"/>
          </p:cNvSpPr>
          <p:nvPr>
            <p:ph type="body"/>
          </p:nvPr>
        </p:nvSpPr>
        <p:spPr>
          <a:xfrm>
            <a:off x="457200" y="1600200"/>
            <a:ext cx="822924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50" name="PlaceHolder 2"/>
          <p:cNvSpPr>
            <a:spLocks noGrp="1"/>
          </p:cNvSpPr>
          <p:nvPr>
            <p:ph type="body"/>
          </p:nvPr>
        </p:nvSpPr>
        <p:spPr>
          <a:xfrm>
            <a:off x="457200" y="1600200"/>
            <a:ext cx="401580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51" name="PlaceHolder 3"/>
          <p:cNvSpPr>
            <a:spLocks noGrp="1"/>
          </p:cNvSpPr>
          <p:nvPr>
            <p:ph type="body"/>
          </p:nvPr>
        </p:nvSpPr>
        <p:spPr>
          <a:xfrm>
            <a:off x="4674240" y="1600200"/>
            <a:ext cx="401580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lang="es-ES" sz="320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55" name="PlaceHolder 2"/>
          <p:cNvSpPr>
            <a:spLocks noGrp="1"/>
          </p:cNvSpPr>
          <p:nvPr>
            <p:ph type="body"/>
          </p:nvPr>
        </p:nvSpPr>
        <p:spPr>
          <a:xfrm>
            <a:off x="45720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56" name="PlaceHolder 3"/>
          <p:cNvSpPr>
            <a:spLocks noGrp="1"/>
          </p:cNvSpPr>
          <p:nvPr>
            <p:ph type="body"/>
          </p:nvPr>
        </p:nvSpPr>
        <p:spPr>
          <a:xfrm>
            <a:off x="457200" y="406008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57" name="PlaceHolder 4"/>
          <p:cNvSpPr>
            <a:spLocks noGrp="1"/>
          </p:cNvSpPr>
          <p:nvPr>
            <p:ph type="body"/>
          </p:nvPr>
        </p:nvSpPr>
        <p:spPr>
          <a:xfrm>
            <a:off x="4674240" y="1600200"/>
            <a:ext cx="401580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59" name="PlaceHolder 2"/>
          <p:cNvSpPr>
            <a:spLocks noGrp="1"/>
          </p:cNvSpPr>
          <p:nvPr>
            <p:ph type="body"/>
          </p:nvPr>
        </p:nvSpPr>
        <p:spPr>
          <a:xfrm>
            <a:off x="457200" y="1600200"/>
            <a:ext cx="4015800" cy="470880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60" name="PlaceHolder 3"/>
          <p:cNvSpPr>
            <a:spLocks noGrp="1"/>
          </p:cNvSpPr>
          <p:nvPr>
            <p:ph type="body"/>
          </p:nvPr>
        </p:nvSpPr>
        <p:spPr>
          <a:xfrm>
            <a:off x="467424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61" name="PlaceHolder 4"/>
          <p:cNvSpPr>
            <a:spLocks noGrp="1"/>
          </p:cNvSpPr>
          <p:nvPr>
            <p:ph type="body"/>
          </p:nvPr>
        </p:nvSpPr>
        <p:spPr>
          <a:xfrm>
            <a:off x="4674240" y="406008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lang="fr-FR" sz="1800" strike="noStrike" spc="-1">
              <a:solidFill>
                <a:srgbClr val="FFFFFF"/>
              </a:solidFill>
              <a:uFill>
                <a:solidFill>
                  <a:srgbClr val="FFFFFF"/>
                </a:solidFill>
              </a:uFill>
              <a:latin typeface="Book Antiqua"/>
            </a:endParaRPr>
          </a:p>
        </p:txBody>
      </p:sp>
      <p:sp>
        <p:nvSpPr>
          <p:cNvPr id="63" name="PlaceHolder 2"/>
          <p:cNvSpPr>
            <a:spLocks noGrp="1"/>
          </p:cNvSpPr>
          <p:nvPr>
            <p:ph type="body"/>
          </p:nvPr>
        </p:nvSpPr>
        <p:spPr>
          <a:xfrm>
            <a:off x="45720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64" name="PlaceHolder 3"/>
          <p:cNvSpPr>
            <a:spLocks noGrp="1"/>
          </p:cNvSpPr>
          <p:nvPr>
            <p:ph type="body"/>
          </p:nvPr>
        </p:nvSpPr>
        <p:spPr>
          <a:xfrm>
            <a:off x="4674240" y="1600200"/>
            <a:ext cx="401580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
        <p:nvSpPr>
          <p:cNvPr id="65" name="PlaceHolder 4"/>
          <p:cNvSpPr>
            <a:spLocks noGrp="1"/>
          </p:cNvSpPr>
          <p:nvPr>
            <p:ph type="body"/>
          </p:nvPr>
        </p:nvSpPr>
        <p:spPr>
          <a:xfrm>
            <a:off x="457200" y="4060080"/>
            <a:ext cx="8229240" cy="2246040"/>
          </a:xfrm>
          <a:prstGeom prst="rect">
            <a:avLst/>
          </a:prstGeom>
        </p:spPr>
        <p:txBody>
          <a:bodyPr lIns="0" tIns="0" rIns="0" bIns="0"/>
          <a:lstStyle/>
          <a:p>
            <a:endParaRPr lang="fr-FR" sz="2800" strike="noStrike" spc="-1">
              <a:solidFill>
                <a:srgbClr val="FFFFFF"/>
              </a:solidFill>
              <a:uFill>
                <a:solidFill>
                  <a:srgbClr val="FFFFFF"/>
                </a:solidFill>
              </a:uFill>
              <a:latin typeface="Book Antiqu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lIns="90000" tIns="45000" rIns="90000" bIns="45000" anchor="ctr"/>
          <a:lstStyle/>
          <a:p>
            <a:pPr algn="ctr">
              <a:lnSpc>
                <a:spcPct val="100000"/>
              </a:lnSpc>
            </a:pPr>
            <a:r>
              <a:rPr lang="fr-FR" sz="4100" b="1" strike="noStrike" spc="-1">
                <a:solidFill>
                  <a:srgbClr val="E9D596"/>
                </a:solidFill>
                <a:uFill>
                  <a:solidFill>
                    <a:srgbClr val="FFFFFF"/>
                  </a:solidFill>
                </a:uFill>
                <a:latin typeface="Lucida Sans"/>
              </a:rPr>
              <a:t>Modifiez le style du titre</a:t>
            </a:r>
            <a:endParaRPr lang="fr-FR" sz="1800" strike="noStrike" spc="-1">
              <a:solidFill>
                <a:srgbClr val="FFFFFF"/>
              </a:solidFill>
              <a:uFill>
                <a:solidFill>
                  <a:srgbClr val="FFFFFF"/>
                </a:solidFill>
              </a:uFill>
              <a:latin typeface="Book Antiqua"/>
            </a:endParaRPr>
          </a:p>
        </p:txBody>
      </p:sp>
      <p:sp>
        <p:nvSpPr>
          <p:cNvPr id="41" name="PlaceHolder 2"/>
          <p:cNvSpPr>
            <a:spLocks noGrp="1"/>
          </p:cNvSpPr>
          <p:nvPr>
            <p:ph type="body"/>
          </p:nvPr>
        </p:nvSpPr>
        <p:spPr>
          <a:xfrm>
            <a:off x="457200" y="1600200"/>
            <a:ext cx="8229240" cy="4708800"/>
          </a:xfrm>
          <a:prstGeom prst="rect">
            <a:avLst/>
          </a:prstGeom>
        </p:spPr>
        <p:txBody>
          <a:bodyPr lIns="90000" tIns="45000" rIns="90000" bIns="45000"/>
          <a:lstStyle/>
          <a:p>
            <a:pPr marL="432000" indent="-324000">
              <a:buClr>
                <a:srgbClr val="000000"/>
              </a:buClr>
              <a:buSzPct val="45000"/>
              <a:buFont typeface="Wingdings" charset="2"/>
              <a:buChar char=""/>
            </a:pPr>
            <a:r>
              <a:rPr lang="fr-FR" sz="2800" strike="noStrike" spc="-1">
                <a:solidFill>
                  <a:srgbClr val="FFFFFF"/>
                </a:solidFill>
                <a:uFill>
                  <a:solidFill>
                    <a:srgbClr val="FFFFFF"/>
                  </a:solidFill>
                </a:uFill>
                <a:latin typeface="Book Antiqua"/>
              </a:rPr>
              <a:t>Cliquez pour éditer le format du plan de texte</a:t>
            </a:r>
          </a:p>
          <a:p>
            <a:pPr marL="864000" lvl="1" indent="-324000">
              <a:buClr>
                <a:srgbClr val="000000"/>
              </a:buClr>
              <a:buSzPct val="75000"/>
              <a:buFont typeface="Symbol" charset="2"/>
              <a:buChar char=""/>
            </a:pPr>
            <a:r>
              <a:rPr lang="fr-FR" sz="2800" strike="noStrike" spc="-1">
                <a:solidFill>
                  <a:srgbClr val="FFFFFF"/>
                </a:solidFill>
                <a:uFill>
                  <a:solidFill>
                    <a:srgbClr val="FFFFFF"/>
                  </a:solidFill>
                </a:uFill>
                <a:latin typeface="Book Antiqua"/>
              </a:rPr>
              <a:t>Second niveau de plan</a:t>
            </a:r>
          </a:p>
          <a:p>
            <a:pPr marL="1296000" lvl="2" indent="-288000">
              <a:buClr>
                <a:srgbClr val="000000"/>
              </a:buClr>
              <a:buSzPct val="45000"/>
              <a:buFont typeface="Wingdings" charset="2"/>
              <a:buChar char=""/>
            </a:pPr>
            <a:r>
              <a:rPr lang="fr-FR" sz="2800" strike="noStrike" spc="-1">
                <a:solidFill>
                  <a:srgbClr val="FFFFFF"/>
                </a:solidFill>
                <a:uFill>
                  <a:solidFill>
                    <a:srgbClr val="FFFFFF"/>
                  </a:solidFill>
                </a:uFill>
                <a:latin typeface="Book Antiqua"/>
              </a:rPr>
              <a:t>Troisième niveau de plan</a:t>
            </a:r>
          </a:p>
          <a:p>
            <a:pPr marL="1728000" lvl="3" indent="-216000">
              <a:buClr>
                <a:srgbClr val="000000"/>
              </a:buClr>
              <a:buSzPct val="75000"/>
              <a:buFont typeface="Symbol" charset="2"/>
              <a:buChar char=""/>
            </a:pPr>
            <a:r>
              <a:rPr lang="fr-FR" sz="2800" strike="noStrike" spc="-1">
                <a:solidFill>
                  <a:srgbClr val="FFFFFF"/>
                </a:solidFill>
                <a:uFill>
                  <a:solidFill>
                    <a:srgbClr val="FFFFFF"/>
                  </a:solidFill>
                </a:uFill>
                <a:latin typeface="Book Antiqua"/>
              </a:rPr>
              <a:t>Quatrième niveau de plan</a:t>
            </a:r>
          </a:p>
          <a:p>
            <a:pPr marL="2160000" lvl="4" indent="-216000">
              <a:buClr>
                <a:srgbClr val="000000"/>
              </a:buClr>
              <a:buSzPct val="45000"/>
              <a:buFont typeface="Wingdings" charset="2"/>
              <a:buChar char=""/>
            </a:pPr>
            <a:r>
              <a:rPr lang="fr-FR" sz="2800" strike="noStrike" spc="-1">
                <a:solidFill>
                  <a:srgbClr val="FFFFFF"/>
                </a:solidFill>
                <a:uFill>
                  <a:solidFill>
                    <a:srgbClr val="FFFFFF"/>
                  </a:solidFill>
                </a:uFill>
                <a:latin typeface="Book Antiqua"/>
              </a:rPr>
              <a:t>Cinquième niveau de plan</a:t>
            </a:r>
          </a:p>
          <a:p>
            <a:pPr marL="2592000" lvl="5" indent="-216000">
              <a:buClr>
                <a:srgbClr val="000000"/>
              </a:buClr>
              <a:buSzPct val="45000"/>
              <a:buFont typeface="Wingdings" charset="2"/>
              <a:buChar char=""/>
            </a:pPr>
            <a:r>
              <a:rPr lang="fr-FR" sz="2800" strike="noStrike" spc="-1">
                <a:solidFill>
                  <a:srgbClr val="FFFFFF"/>
                </a:solidFill>
                <a:uFill>
                  <a:solidFill>
                    <a:srgbClr val="FFFFFF"/>
                  </a:solidFill>
                </a:uFill>
                <a:latin typeface="Book Antiqua"/>
              </a:rPr>
              <a:t>Sixième niveau de plan</a:t>
            </a:r>
          </a:p>
          <a:p>
            <a:pPr marL="548640" indent="-411120">
              <a:lnSpc>
                <a:spcPct val="100000"/>
              </a:lnSpc>
              <a:buClr>
                <a:srgbClr val="F9F9F9"/>
              </a:buClr>
              <a:buSzPct val="65000"/>
              <a:buFont typeface="Wingdings 2" charset="2"/>
              <a:buChar char=""/>
            </a:pPr>
            <a:r>
              <a:rPr lang="fr-FR" sz="2800" strike="noStrike" spc="-1">
                <a:solidFill>
                  <a:srgbClr val="FFFFFF"/>
                </a:solidFill>
                <a:uFill>
                  <a:solidFill>
                    <a:srgbClr val="FFFFFF"/>
                  </a:solidFill>
                </a:uFill>
                <a:latin typeface="Book Antiqua"/>
              </a:rPr>
              <a:t>Septième niveau de planModifiez les styles du texte du masque</a:t>
            </a:r>
          </a:p>
          <a:p>
            <a:pPr marL="868680" lvl="1" indent="-282960">
              <a:lnSpc>
                <a:spcPct val="100000"/>
              </a:lnSpc>
              <a:buClr>
                <a:srgbClr val="FFFFFF"/>
              </a:buClr>
              <a:buSzPct val="80000"/>
              <a:buFont typeface="Wingdings 2" charset="2"/>
              <a:buChar char=""/>
            </a:pPr>
            <a:r>
              <a:rPr lang="fr-FR" sz="2400" strike="noStrike" spc="-1">
                <a:solidFill>
                  <a:srgbClr val="FFFFFF"/>
                </a:solidFill>
                <a:uFill>
                  <a:solidFill>
                    <a:srgbClr val="FFFFFF"/>
                  </a:solidFill>
                </a:uFill>
                <a:latin typeface="Book Antiqua"/>
              </a:rPr>
              <a:t>Deuxième niveau</a:t>
            </a:r>
            <a:endParaRPr lang="fr-FR" sz="2800" strike="noStrike" spc="-1">
              <a:solidFill>
                <a:srgbClr val="FFFFFF"/>
              </a:solidFill>
              <a:uFill>
                <a:solidFill>
                  <a:srgbClr val="FFFFFF"/>
                </a:solidFill>
              </a:uFill>
              <a:latin typeface="Book Antiqua"/>
            </a:endParaRPr>
          </a:p>
          <a:p>
            <a:pPr marL="1134000" lvl="2" indent="-228240">
              <a:lnSpc>
                <a:spcPct val="100000"/>
              </a:lnSpc>
              <a:buClr>
                <a:srgbClr val="FFFFFF"/>
              </a:buClr>
              <a:buSzPct val="95000"/>
              <a:buFont typeface="Wingdings" charset="2"/>
              <a:buChar char=""/>
            </a:pPr>
            <a:r>
              <a:rPr lang="fr-FR" sz="2200" strike="noStrike" spc="-1">
                <a:solidFill>
                  <a:srgbClr val="FFFFFF"/>
                </a:solidFill>
                <a:uFill>
                  <a:solidFill>
                    <a:srgbClr val="FFFFFF"/>
                  </a:solidFill>
                </a:uFill>
                <a:latin typeface="Book Antiqua"/>
              </a:rPr>
              <a:t>Troisième niveau</a:t>
            </a:r>
            <a:endParaRPr lang="fr-FR" sz="2800" strike="noStrike" spc="-1">
              <a:solidFill>
                <a:srgbClr val="FFFFFF"/>
              </a:solidFill>
              <a:uFill>
                <a:solidFill>
                  <a:srgbClr val="FFFFFF"/>
                </a:solidFill>
              </a:uFill>
              <a:latin typeface="Book Antiqua"/>
            </a:endParaRPr>
          </a:p>
          <a:p>
            <a:pPr marL="1353240" lvl="3" indent="-182520">
              <a:lnSpc>
                <a:spcPct val="100000"/>
              </a:lnSpc>
              <a:buClr>
                <a:srgbClr val="FFFFFF"/>
              </a:buClr>
              <a:buFont typeface="Wingdings 3" charset="2"/>
              <a:buChar char=""/>
            </a:pPr>
            <a:r>
              <a:rPr lang="fr-FR" sz="2000" strike="noStrike" spc="-1">
                <a:solidFill>
                  <a:srgbClr val="FFFFFF"/>
                </a:solidFill>
                <a:uFill>
                  <a:solidFill>
                    <a:srgbClr val="FFFFFF"/>
                  </a:solidFill>
                </a:uFill>
                <a:latin typeface="Book Antiqua"/>
              </a:rPr>
              <a:t>Quatrième niveau</a:t>
            </a:r>
            <a:endParaRPr lang="fr-FR" sz="2800" strike="noStrike" spc="-1">
              <a:solidFill>
                <a:srgbClr val="FFFFFF"/>
              </a:solidFill>
              <a:uFill>
                <a:solidFill>
                  <a:srgbClr val="FFFFFF"/>
                </a:solidFill>
              </a:uFill>
              <a:latin typeface="Book Antiqua"/>
            </a:endParaRPr>
          </a:p>
          <a:p>
            <a:pPr marL="1545480" lvl="4" indent="-182520">
              <a:lnSpc>
                <a:spcPct val="100000"/>
              </a:lnSpc>
              <a:buClr>
                <a:srgbClr val="FFFFFF"/>
              </a:buClr>
              <a:buFont typeface="Wingdings 2" charset="2"/>
              <a:buChar char=""/>
            </a:pPr>
            <a:r>
              <a:rPr lang="fr-FR" sz="2000" strike="noStrike" spc="-1">
                <a:solidFill>
                  <a:srgbClr val="FFFFFF"/>
                </a:solidFill>
                <a:uFill>
                  <a:solidFill>
                    <a:srgbClr val="FFFFFF"/>
                  </a:solidFill>
                </a:uFill>
                <a:latin typeface="Book Antiqua"/>
              </a:rPr>
              <a:t>Cinquième niveau</a:t>
            </a:r>
            <a:endParaRPr lang="fr-FR" sz="2800" strike="noStrike" spc="-1">
              <a:solidFill>
                <a:srgbClr val="FFFFFF"/>
              </a:solidFill>
              <a:uFill>
                <a:solidFill>
                  <a:srgbClr val="FFFFFF"/>
                </a:solidFill>
              </a:uFill>
              <a:latin typeface="Book Antiqua"/>
            </a:endParaRPr>
          </a:p>
        </p:txBody>
      </p:sp>
      <p:sp>
        <p:nvSpPr>
          <p:cNvPr id="42" name="PlaceHolder 3"/>
          <p:cNvSpPr>
            <a:spLocks noGrp="1"/>
          </p:cNvSpPr>
          <p:nvPr>
            <p:ph type="dt"/>
          </p:nvPr>
        </p:nvSpPr>
        <p:spPr>
          <a:xfrm>
            <a:off x="457200" y="6416640"/>
            <a:ext cx="2133360" cy="364680"/>
          </a:xfrm>
          <a:prstGeom prst="rect">
            <a:avLst/>
          </a:prstGeom>
        </p:spPr>
        <p:txBody>
          <a:bodyPr lIns="90000" tIns="45000" rIns="90000" bIns="45000" anchor="b"/>
          <a:lstStyle/>
          <a:p>
            <a:pPr>
              <a:lnSpc>
                <a:spcPct val="100000"/>
              </a:lnSpc>
            </a:pPr>
            <a:r>
              <a:rPr lang="es-ES" sz="1200" strike="noStrike" spc="-1">
                <a:solidFill>
                  <a:srgbClr val="BCBCBC"/>
                </a:solidFill>
                <a:uFill>
                  <a:solidFill>
                    <a:srgbClr val="FFFFFF"/>
                  </a:solidFill>
                </a:uFill>
                <a:latin typeface="Book Antiqua"/>
              </a:rPr>
              <a:t>22/03/16</a:t>
            </a:r>
            <a:endParaRPr lang="es-ES" sz="1400" strike="noStrike" spc="-1">
              <a:solidFill>
                <a:srgbClr val="000000"/>
              </a:solidFill>
              <a:uFill>
                <a:solidFill>
                  <a:srgbClr val="FFFFFF"/>
                </a:solidFill>
              </a:uFill>
              <a:latin typeface="Times New Roman"/>
            </a:endParaRPr>
          </a:p>
        </p:txBody>
      </p:sp>
      <p:sp>
        <p:nvSpPr>
          <p:cNvPr id="43" name="PlaceHolder 4"/>
          <p:cNvSpPr>
            <a:spLocks noGrp="1"/>
          </p:cNvSpPr>
          <p:nvPr>
            <p:ph type="ftr"/>
          </p:nvPr>
        </p:nvSpPr>
        <p:spPr>
          <a:xfrm>
            <a:off x="3124080" y="6416640"/>
            <a:ext cx="2895120" cy="364680"/>
          </a:xfrm>
          <a:prstGeom prst="rect">
            <a:avLst/>
          </a:prstGeom>
        </p:spPr>
        <p:txBody>
          <a:bodyPr lIns="90000" tIns="45000" rIns="90000" bIns="45000" anchor="b"/>
          <a:lstStyle/>
          <a:p>
            <a:endParaRPr lang="es-ES" sz="2400" strike="noStrike" spc="-1">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7924680" y="6416640"/>
            <a:ext cx="761760" cy="364680"/>
          </a:xfrm>
          <a:prstGeom prst="rect">
            <a:avLst/>
          </a:prstGeom>
        </p:spPr>
        <p:txBody>
          <a:bodyPr lIns="0" tIns="45000" rIns="0" bIns="45000" anchor="b"/>
          <a:lstStyle/>
          <a:p>
            <a:pPr algn="r">
              <a:lnSpc>
                <a:spcPct val="100000"/>
              </a:lnSpc>
            </a:pPr>
            <a:fld id="{9F23F929-97BC-4653-9A2C-DAE19A5C6F83}" type="slidenum">
              <a:rPr lang="es-ES" sz="1200" strike="noStrike" spc="-1">
                <a:solidFill>
                  <a:srgbClr val="BCBCBC"/>
                </a:solidFill>
                <a:uFill>
                  <a:solidFill>
                    <a:srgbClr val="FFFFFF"/>
                  </a:solidFill>
                </a:uFill>
                <a:latin typeface="Book Antiqua"/>
              </a:rPr>
              <a:t>‹N°›</a:t>
            </a:fld>
            <a:endParaRPr lang="es-ES" sz="140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B6DEAB8-2878-4379-AD5C-C39EFB106EEF}" type="datetimeFigureOut">
              <a:rPr lang="fr-FR" smtClean="0">
                <a:solidFill>
                  <a:prstClr val="white">
                    <a:shade val="50000"/>
                  </a:prstClr>
                </a:solidFill>
              </a:rPr>
              <a:pPr/>
              <a:t>18/04/2016</a:t>
            </a:fld>
            <a:endParaRPr lang="fr-FR">
              <a:solidFill>
                <a:prstClr val="white">
                  <a:shade val="50000"/>
                </a:prstClr>
              </a:solidFill>
            </a:endParaRP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solidFill>
                <a:prstClr val="white">
                  <a:shade val="50000"/>
                </a:prstClr>
              </a:solidFill>
            </a:endParaRP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AA54F9-C3B3-4F86-817B-86BAE30D14E7}" type="slidenum">
              <a:rPr lang="fr-FR" smtClean="0">
                <a:solidFill>
                  <a:prstClr val="white">
                    <a:shade val="50000"/>
                  </a:prstClr>
                </a:solidFill>
              </a:rPr>
              <a:pPr/>
              <a:t>‹N°›</a:t>
            </a:fld>
            <a:endParaRPr lang="fr-FR">
              <a:solidFill>
                <a:prstClr val="white">
                  <a:shade val="50000"/>
                </a:prstClr>
              </a:solidFill>
            </a:endParaRPr>
          </a:p>
        </p:txBody>
      </p:sp>
    </p:spTree>
    <p:extLst>
      <p:ext uri="{BB962C8B-B14F-4D97-AF65-F5344CB8AC3E}">
        <p14:creationId xmlns:p14="http://schemas.microsoft.com/office/powerpoint/2010/main" val="466227595"/>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hyperlink" Target="https://fr.wikipedia.org/wiki/Jacques_Louis_David"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1700808"/>
            <a:ext cx="6552728" cy="1283568"/>
          </a:xfrm>
        </p:spPr>
        <p:txBody>
          <a:bodyPr>
            <a:normAutofit fontScale="90000"/>
          </a:bodyPr>
          <a:lstStyle/>
          <a:p>
            <a:r>
              <a:rPr lang="fr-FR" dirty="0" err="1" smtClean="0"/>
              <a:t>Flying</a:t>
            </a:r>
            <a:r>
              <a:rPr lang="fr-FR" dirty="0" smtClean="0"/>
              <a:t> </a:t>
            </a:r>
            <a:r>
              <a:rPr lang="fr-FR" dirty="0" err="1" smtClean="0"/>
              <a:t>words</a:t>
            </a:r>
            <a:r>
              <a:rPr lang="fr-FR" dirty="0" smtClean="0"/>
              <a:t> : </a:t>
            </a:r>
            <a:r>
              <a:rPr lang="fr-FR" dirty="0" smtClean="0"/>
              <a:t/>
            </a:r>
            <a:br>
              <a:rPr lang="fr-FR" dirty="0" smtClean="0"/>
            </a:br>
            <a:r>
              <a:rPr lang="fr-FR" sz="3600" dirty="0" err="1" smtClean="0"/>
              <a:t>mythology</a:t>
            </a:r>
            <a:r>
              <a:rPr lang="fr-FR" sz="3600" dirty="0" smtClean="0"/>
              <a:t> </a:t>
            </a:r>
            <a:r>
              <a:rPr lang="fr-FR" sz="3600" dirty="0" smtClean="0"/>
              <a:t>in </a:t>
            </a:r>
            <a:r>
              <a:rPr lang="fr-FR" sz="3600" dirty="0" err="1" smtClean="0"/>
              <a:t>literature</a:t>
            </a:r>
            <a:r>
              <a:rPr lang="fr-FR" sz="3600" dirty="0" smtClean="0"/>
              <a:t> and </a:t>
            </a:r>
            <a:r>
              <a:rPr lang="fr-FR" sz="3600" dirty="0" smtClean="0"/>
              <a:t>music</a:t>
            </a:r>
            <a:endParaRPr lang="fr-FR" sz="3600" dirty="0"/>
          </a:p>
        </p:txBody>
      </p:sp>
      <p:sp>
        <p:nvSpPr>
          <p:cNvPr id="3" name="Sous-titre 2"/>
          <p:cNvSpPr>
            <a:spLocks noGrp="1"/>
          </p:cNvSpPr>
          <p:nvPr>
            <p:ph type="subTitle" idx="1"/>
          </p:nvPr>
        </p:nvSpPr>
        <p:spPr>
          <a:xfrm>
            <a:off x="1403648" y="3573016"/>
            <a:ext cx="6400800" cy="1752600"/>
          </a:xfrm>
        </p:spPr>
        <p:txBody>
          <a:bodyPr>
            <a:normAutofit/>
          </a:bodyPr>
          <a:lstStyle/>
          <a:p>
            <a:r>
              <a:rPr lang="fr-FR" sz="6600" b="1" i="1" u="sng" dirty="0" smtClean="0">
                <a:solidFill>
                  <a:schemeClr val="bg1">
                    <a:lumMod val="95000"/>
                    <a:lumOff val="5000"/>
                  </a:schemeClr>
                </a:solidFill>
                <a:effectLst>
                  <a:outerShdw blurRad="38100" dist="38100" dir="2700000" algn="tl">
                    <a:srgbClr val="000000">
                      <a:alpha val="43137"/>
                    </a:srgbClr>
                  </a:outerShdw>
                </a:effectLst>
              </a:rPr>
              <a:t>The </a:t>
            </a:r>
            <a:r>
              <a:rPr lang="fr-FR" sz="6600" b="1" i="1" u="sng" dirty="0" err="1" smtClean="0">
                <a:solidFill>
                  <a:schemeClr val="bg1">
                    <a:lumMod val="95000"/>
                    <a:lumOff val="5000"/>
                  </a:schemeClr>
                </a:solidFill>
                <a:effectLst>
                  <a:outerShdw blurRad="38100" dist="38100" dir="2700000" algn="tl">
                    <a:srgbClr val="000000">
                      <a:alpha val="43137"/>
                    </a:srgbClr>
                  </a:outerShdw>
                </a:effectLst>
              </a:rPr>
              <a:t>Trojan</a:t>
            </a:r>
            <a:r>
              <a:rPr lang="fr-FR" sz="6600" b="1" i="1" u="sng" dirty="0" smtClean="0">
                <a:solidFill>
                  <a:schemeClr val="bg1">
                    <a:lumMod val="95000"/>
                    <a:lumOff val="5000"/>
                  </a:schemeClr>
                </a:solidFill>
                <a:effectLst>
                  <a:outerShdw blurRad="38100" dist="38100" dir="2700000" algn="tl">
                    <a:srgbClr val="000000">
                      <a:alpha val="43137"/>
                    </a:srgbClr>
                  </a:outerShdw>
                </a:effectLst>
              </a:rPr>
              <a:t> </a:t>
            </a:r>
            <a:r>
              <a:rPr lang="fr-FR" sz="6600" b="1" i="1" u="sng" dirty="0" err="1" smtClean="0">
                <a:solidFill>
                  <a:schemeClr val="bg1">
                    <a:lumMod val="95000"/>
                    <a:lumOff val="5000"/>
                  </a:schemeClr>
                </a:solidFill>
                <a:effectLst>
                  <a:outerShdw blurRad="38100" dist="38100" dir="2700000" algn="tl">
                    <a:srgbClr val="000000">
                      <a:alpha val="43137"/>
                    </a:srgbClr>
                  </a:outerShdw>
                </a:effectLst>
              </a:rPr>
              <a:t>War</a:t>
            </a:r>
            <a:endParaRPr lang="fr-FR" sz="6600" b="1" i="1" u="sng"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6604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5576" y="1340768"/>
            <a:ext cx="7776864" cy="1200329"/>
          </a:xfrm>
          <a:prstGeom prst="rect">
            <a:avLst/>
          </a:prstGeom>
          <a:noFill/>
        </p:spPr>
        <p:txBody>
          <a:bodyPr wrap="square" rtlCol="0">
            <a:spAutoFit/>
          </a:bodyPr>
          <a:lstStyle/>
          <a:p>
            <a:pPr algn="just"/>
            <a:r>
              <a:rPr lang="fr-FR" b="1" dirty="0" smtClean="0">
                <a:solidFill>
                  <a:schemeClr val="bg1"/>
                </a:solidFill>
              </a:rPr>
              <a:t>Helene, </a:t>
            </a:r>
            <a:r>
              <a:rPr lang="fr-FR" b="1" dirty="0" err="1" smtClean="0">
                <a:solidFill>
                  <a:schemeClr val="bg1"/>
                </a:solidFill>
              </a:rPr>
              <a:t>wife</a:t>
            </a:r>
            <a:r>
              <a:rPr lang="fr-FR" b="1" dirty="0" smtClean="0">
                <a:solidFill>
                  <a:schemeClr val="bg1"/>
                </a:solidFill>
              </a:rPr>
              <a:t> of King </a:t>
            </a:r>
            <a:r>
              <a:rPr lang="fr-FR" b="1" dirty="0" err="1" smtClean="0">
                <a:solidFill>
                  <a:schemeClr val="bg1"/>
                </a:solidFill>
              </a:rPr>
              <a:t>Menelas</a:t>
            </a:r>
            <a:r>
              <a:rPr lang="fr-FR" b="1" dirty="0">
                <a:solidFill>
                  <a:schemeClr val="bg1"/>
                </a:solidFill>
              </a:rPr>
              <a:t> </a:t>
            </a:r>
            <a:r>
              <a:rPr lang="fr-FR" b="1" dirty="0" smtClean="0">
                <a:solidFill>
                  <a:schemeClr val="bg1"/>
                </a:solidFill>
              </a:rPr>
              <a:t>of </a:t>
            </a:r>
            <a:r>
              <a:rPr lang="fr-FR" b="1" dirty="0" err="1" smtClean="0">
                <a:solidFill>
                  <a:schemeClr val="bg1"/>
                </a:solidFill>
              </a:rPr>
              <a:t>Sparta</a:t>
            </a:r>
            <a:r>
              <a:rPr lang="fr-FR" b="1" dirty="0" smtClean="0">
                <a:solidFill>
                  <a:schemeClr val="bg1"/>
                </a:solidFill>
              </a:rPr>
              <a:t> and </a:t>
            </a:r>
            <a:r>
              <a:rPr lang="fr-FR" b="1" dirty="0" err="1" smtClean="0">
                <a:solidFill>
                  <a:schemeClr val="bg1"/>
                </a:solidFill>
              </a:rPr>
              <a:t>daughter</a:t>
            </a:r>
            <a:r>
              <a:rPr lang="fr-FR" b="1" dirty="0" smtClean="0">
                <a:solidFill>
                  <a:schemeClr val="bg1"/>
                </a:solidFill>
              </a:rPr>
              <a:t> of Zeus and </a:t>
            </a:r>
            <a:r>
              <a:rPr lang="fr-FR" b="1" dirty="0" err="1" smtClean="0">
                <a:solidFill>
                  <a:schemeClr val="bg1"/>
                </a:solidFill>
              </a:rPr>
              <a:t>Leda</a:t>
            </a:r>
            <a:r>
              <a:rPr lang="fr-FR" b="1" dirty="0" smtClean="0">
                <a:solidFill>
                  <a:schemeClr val="bg1"/>
                </a:solidFill>
              </a:rPr>
              <a:t>, </a:t>
            </a:r>
            <a:r>
              <a:rPr lang="fr-FR" b="1" dirty="0" err="1" smtClean="0">
                <a:solidFill>
                  <a:schemeClr val="bg1"/>
                </a:solidFill>
              </a:rPr>
              <a:t>is</a:t>
            </a:r>
            <a:r>
              <a:rPr lang="fr-FR" b="1" dirty="0" smtClean="0">
                <a:solidFill>
                  <a:schemeClr val="bg1"/>
                </a:solidFill>
              </a:rPr>
              <a:t> </a:t>
            </a:r>
            <a:r>
              <a:rPr lang="fr-FR" b="1" dirty="0" err="1" smtClean="0">
                <a:solidFill>
                  <a:schemeClr val="bg1"/>
                </a:solidFill>
              </a:rPr>
              <a:t>kidnapped</a:t>
            </a:r>
            <a:r>
              <a:rPr lang="fr-FR" b="1" dirty="0" smtClean="0">
                <a:solidFill>
                  <a:schemeClr val="bg1"/>
                </a:solidFill>
              </a:rPr>
              <a:t> by Paris, son of Priam (King of Troy) and </a:t>
            </a:r>
            <a:r>
              <a:rPr lang="fr-FR" b="1" dirty="0" err="1" smtClean="0">
                <a:solidFill>
                  <a:schemeClr val="bg1"/>
                </a:solidFill>
              </a:rPr>
              <a:t>is</a:t>
            </a:r>
            <a:r>
              <a:rPr lang="fr-FR" b="1" dirty="0" smtClean="0">
                <a:solidFill>
                  <a:schemeClr val="bg1"/>
                </a:solidFill>
              </a:rPr>
              <a:t> </a:t>
            </a:r>
            <a:r>
              <a:rPr lang="fr-FR" b="1" dirty="0" err="1" smtClean="0">
                <a:solidFill>
                  <a:schemeClr val="bg1"/>
                </a:solidFill>
              </a:rPr>
              <a:t>taken</a:t>
            </a:r>
            <a:r>
              <a:rPr lang="fr-FR" b="1" dirty="0" smtClean="0">
                <a:solidFill>
                  <a:schemeClr val="bg1"/>
                </a:solidFill>
              </a:rPr>
              <a:t> </a:t>
            </a:r>
            <a:r>
              <a:rPr lang="fr-FR" b="1" dirty="0" err="1" smtClean="0">
                <a:solidFill>
                  <a:schemeClr val="bg1"/>
                </a:solidFill>
              </a:rPr>
              <a:t>at</a:t>
            </a:r>
            <a:r>
              <a:rPr lang="fr-FR" b="1" dirty="0" smtClean="0">
                <a:solidFill>
                  <a:schemeClr val="bg1"/>
                </a:solidFill>
              </a:rPr>
              <a:t> Troy by the man. This kidnapping </a:t>
            </a:r>
            <a:r>
              <a:rPr lang="fr-FR" b="1" dirty="0" err="1" smtClean="0">
                <a:solidFill>
                  <a:schemeClr val="bg1"/>
                </a:solidFill>
              </a:rPr>
              <a:t>is</a:t>
            </a:r>
            <a:r>
              <a:rPr lang="fr-FR" b="1" dirty="0" smtClean="0">
                <a:solidFill>
                  <a:schemeClr val="bg1"/>
                </a:solidFill>
              </a:rPr>
              <a:t> the </a:t>
            </a:r>
            <a:r>
              <a:rPr lang="fr-FR" b="1" dirty="0" err="1" smtClean="0">
                <a:solidFill>
                  <a:schemeClr val="bg1"/>
                </a:solidFill>
              </a:rPr>
              <a:t>reason</a:t>
            </a:r>
            <a:r>
              <a:rPr lang="fr-FR" b="1" dirty="0" smtClean="0">
                <a:solidFill>
                  <a:schemeClr val="bg1"/>
                </a:solidFill>
              </a:rPr>
              <a:t> of the </a:t>
            </a:r>
            <a:r>
              <a:rPr lang="fr-FR" b="1" dirty="0" err="1" smtClean="0">
                <a:solidFill>
                  <a:schemeClr val="bg1"/>
                </a:solidFill>
              </a:rPr>
              <a:t>war</a:t>
            </a:r>
            <a:r>
              <a:rPr lang="fr-FR" b="1" dirty="0" smtClean="0">
                <a:solidFill>
                  <a:schemeClr val="bg1"/>
                </a:solidFill>
              </a:rPr>
              <a:t> </a:t>
            </a:r>
            <a:r>
              <a:rPr lang="fr-FR" b="1" dirty="0" err="1" smtClean="0">
                <a:solidFill>
                  <a:schemeClr val="bg1"/>
                </a:solidFill>
              </a:rPr>
              <a:t>between</a:t>
            </a:r>
            <a:r>
              <a:rPr lang="fr-FR" b="1" dirty="0" smtClean="0">
                <a:solidFill>
                  <a:schemeClr val="bg1"/>
                </a:solidFill>
              </a:rPr>
              <a:t> </a:t>
            </a:r>
            <a:r>
              <a:rPr lang="fr-FR" b="1" dirty="0" err="1" smtClean="0">
                <a:solidFill>
                  <a:schemeClr val="bg1"/>
                </a:solidFill>
              </a:rPr>
              <a:t>Greeks</a:t>
            </a:r>
            <a:r>
              <a:rPr lang="fr-FR" b="1" dirty="0" smtClean="0">
                <a:solidFill>
                  <a:schemeClr val="bg1"/>
                </a:solidFill>
              </a:rPr>
              <a:t> and </a:t>
            </a:r>
            <a:r>
              <a:rPr lang="fr-FR" b="1" dirty="0" err="1" smtClean="0">
                <a:solidFill>
                  <a:schemeClr val="bg1"/>
                </a:solidFill>
              </a:rPr>
              <a:t>Trojans</a:t>
            </a:r>
            <a:r>
              <a:rPr lang="fr-FR" b="1" dirty="0" smtClean="0">
                <a:solidFill>
                  <a:schemeClr val="bg1"/>
                </a:solidFill>
                <a:effectLst>
                  <a:outerShdw blurRad="38100" dist="38100" dir="2700000" algn="tl">
                    <a:srgbClr val="000000">
                      <a:alpha val="43137"/>
                    </a:srgbClr>
                  </a:outerShdw>
                </a:effectLst>
              </a:rPr>
              <a:t>. </a:t>
            </a:r>
            <a:endParaRPr lang="fr-FR" b="1" dirty="0">
              <a:solidFill>
                <a:schemeClr val="bg1"/>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2" y="2674242"/>
            <a:ext cx="51085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96136" y="4005064"/>
            <a:ext cx="3240360" cy="1200329"/>
          </a:xfrm>
          <a:prstGeom prst="rect">
            <a:avLst/>
          </a:prstGeom>
        </p:spPr>
        <p:txBody>
          <a:bodyPr wrap="square">
            <a:spAutoFit/>
          </a:bodyPr>
          <a:lstStyle/>
          <a:p>
            <a:pPr algn="ctr"/>
            <a:r>
              <a:rPr lang="fr-FR" i="1" dirty="0" smtClean="0"/>
              <a:t>Hélène and Pâris, </a:t>
            </a:r>
            <a:r>
              <a:rPr lang="fr-FR" i="1" dirty="0" err="1" smtClean="0"/>
              <a:t>bell-krater</a:t>
            </a:r>
            <a:r>
              <a:rPr lang="fr-FR" i="1" dirty="0" smtClean="0"/>
              <a:t> </a:t>
            </a:r>
            <a:r>
              <a:rPr lang="fr-FR" i="1" dirty="0" err="1" smtClean="0"/>
              <a:t>with</a:t>
            </a:r>
            <a:r>
              <a:rPr lang="fr-FR" i="1" dirty="0" smtClean="0"/>
              <a:t> </a:t>
            </a:r>
            <a:r>
              <a:rPr lang="fr-FR" i="1" dirty="0" err="1" smtClean="0"/>
              <a:t>Apulian</a:t>
            </a:r>
            <a:r>
              <a:rPr lang="fr-FR" i="1" dirty="0" smtClean="0"/>
              <a:t> </a:t>
            </a:r>
            <a:r>
              <a:rPr lang="fr-FR" i="1" dirty="0" err="1" smtClean="0"/>
              <a:t>red</a:t>
            </a:r>
            <a:r>
              <a:rPr lang="fr-FR" i="1" dirty="0" smtClean="0"/>
              <a:t>-figure, 380-370 </a:t>
            </a:r>
            <a:r>
              <a:rPr lang="fr-FR" i="1" dirty="0" err="1" smtClean="0"/>
              <a:t>before</a:t>
            </a:r>
            <a:r>
              <a:rPr lang="fr-FR" i="1" dirty="0" smtClean="0"/>
              <a:t> J-C., </a:t>
            </a:r>
            <a:r>
              <a:rPr lang="fr-FR" i="1" dirty="0" err="1" smtClean="0"/>
              <a:t>museum</a:t>
            </a:r>
            <a:r>
              <a:rPr lang="fr-FR" i="1" dirty="0" smtClean="0"/>
              <a:t> of Louvre</a:t>
            </a:r>
            <a:endParaRPr lang="fr-FR" i="1" dirty="0"/>
          </a:p>
        </p:txBody>
      </p:sp>
      <p:sp>
        <p:nvSpPr>
          <p:cNvPr id="7" name="Titre 6"/>
          <p:cNvSpPr>
            <a:spLocks noGrp="1"/>
          </p:cNvSpPr>
          <p:nvPr>
            <p:ph type="title"/>
          </p:nvPr>
        </p:nvSpPr>
        <p:spPr/>
        <p:txBody>
          <a:bodyPr/>
          <a:lstStyle/>
          <a:p>
            <a:r>
              <a:rPr lang="fr-FR" dirty="0" smtClean="0"/>
              <a:t>Helene </a:t>
            </a:r>
            <a:r>
              <a:rPr lang="fr-FR" dirty="0" err="1" smtClean="0"/>
              <a:t>during</a:t>
            </a:r>
            <a:r>
              <a:rPr lang="fr-FR" dirty="0" smtClean="0"/>
              <a:t> the </a:t>
            </a:r>
            <a:r>
              <a:rPr lang="fr-FR" dirty="0" err="1" smtClean="0"/>
              <a:t>antiquity</a:t>
            </a:r>
            <a:endParaRPr lang="fr-FR" dirty="0"/>
          </a:p>
        </p:txBody>
      </p:sp>
    </p:spTree>
    <p:extLst>
      <p:ext uri="{BB962C8B-B14F-4D97-AF65-F5344CB8AC3E}">
        <p14:creationId xmlns:p14="http://schemas.microsoft.com/office/powerpoint/2010/main" val="1278727378"/>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728" y="857232"/>
            <a:ext cx="7358146" cy="1143000"/>
          </a:xfrm>
        </p:spPr>
        <p:txBody>
          <a:bodyPr/>
          <a:lstStyle/>
          <a:p>
            <a:r>
              <a:rPr lang="fr-FR" dirty="0" err="1" smtClean="0"/>
              <a:t>Homere</a:t>
            </a:r>
            <a:r>
              <a:rPr lang="fr-FR" dirty="0" smtClean="0"/>
              <a:t> and </a:t>
            </a:r>
            <a:r>
              <a:rPr lang="fr-FR" dirty="0" err="1" smtClean="0"/>
              <a:t>his</a:t>
            </a:r>
            <a:r>
              <a:rPr lang="fr-FR" dirty="0" smtClean="0"/>
              <a:t> Helene</a:t>
            </a:r>
            <a:endParaRPr lang="fr-FR" dirty="0"/>
          </a:p>
        </p:txBody>
      </p:sp>
      <p:sp>
        <p:nvSpPr>
          <p:cNvPr id="3" name="ZoneTexte 2"/>
          <p:cNvSpPr txBox="1"/>
          <p:nvPr/>
        </p:nvSpPr>
        <p:spPr>
          <a:xfrm>
            <a:off x="1357290" y="2428868"/>
            <a:ext cx="7416824" cy="3477875"/>
          </a:xfrm>
          <a:prstGeom prst="rect">
            <a:avLst/>
          </a:prstGeom>
          <a:noFill/>
        </p:spPr>
        <p:txBody>
          <a:bodyPr wrap="square" rtlCol="0">
            <a:spAutoFit/>
          </a:bodyPr>
          <a:lstStyle/>
          <a:p>
            <a:r>
              <a:rPr lang="fr-FR" dirty="0" smtClean="0">
                <a:solidFill>
                  <a:schemeClr val="bg1"/>
                </a:solidFill>
              </a:rPr>
              <a:t>« Que n'ai-je subi la noire mort quand j'ai suivi ton fils, abandonnant ma chambre nuptiale et ma fille née en mon pays lointain, et mes frères, et les chères compagnes de ma jeunesse ! Mais telle n'a point été ma destinée, et c'est pour cela que je me consume en pleurant. »</a:t>
            </a:r>
          </a:p>
          <a:p>
            <a:endParaRPr lang="fr-FR" dirty="0">
              <a:solidFill>
                <a:schemeClr val="bg1"/>
              </a:solidFill>
            </a:endParaRPr>
          </a:p>
          <a:p>
            <a:r>
              <a:rPr lang="fr-FR" b="1" i="1" dirty="0" smtClean="0">
                <a:solidFill>
                  <a:schemeClr val="bg1"/>
                </a:solidFill>
              </a:rPr>
              <a:t>« </a:t>
            </a:r>
            <a:r>
              <a:rPr lang="en-US" b="1" i="1" dirty="0" smtClean="0">
                <a:solidFill>
                  <a:schemeClr val="bg1"/>
                </a:solidFill>
              </a:rPr>
              <a:t>What have I suffered the black death when I followed your son, leaving my wedding room and my daughter born in my far-off country, and my brothers and dear companions of my youth ! But this has not been my destiny, and that is why I am consumed with tears.» </a:t>
            </a:r>
          </a:p>
          <a:p>
            <a:endParaRPr lang="en-US" i="1" dirty="0">
              <a:solidFill>
                <a:schemeClr val="bg1"/>
              </a:solidFill>
            </a:endParaRPr>
          </a:p>
          <a:p>
            <a:pPr algn="just"/>
            <a:r>
              <a:rPr lang="en-US" sz="2000" dirty="0" smtClean="0">
                <a:solidFill>
                  <a:schemeClr val="bg1"/>
                </a:solidFill>
              </a:rPr>
              <a:t>Helene regrets her husband. She is not guilty of her escape with Paris. It’s the Gods who have decided that. </a:t>
            </a:r>
            <a:endParaRPr lang="fr-FR" sz="2000" dirty="0">
              <a:solidFill>
                <a:schemeClr val="bg1"/>
              </a:solidFill>
            </a:endParaRPr>
          </a:p>
        </p:txBody>
      </p:sp>
      <p:pic>
        <p:nvPicPr>
          <p:cNvPr id="5" name="Image 4" descr="4e1620f978d048cc6bbee8c62f7910a6.jpg"/>
          <p:cNvPicPr>
            <a:picLocks noChangeAspect="1"/>
          </p:cNvPicPr>
          <p:nvPr/>
        </p:nvPicPr>
        <p:blipFill>
          <a:blip r:embed="rId2"/>
          <a:stretch>
            <a:fillRect/>
          </a:stretch>
        </p:blipFill>
        <p:spPr>
          <a:xfrm>
            <a:off x="0" y="0"/>
            <a:ext cx="1714480" cy="2448219"/>
          </a:xfrm>
          <a:prstGeom prst="rect">
            <a:avLst/>
          </a:prstGeom>
        </p:spPr>
      </p:pic>
    </p:spTree>
    <p:extLst>
      <p:ext uri="{BB962C8B-B14F-4D97-AF65-F5344CB8AC3E}">
        <p14:creationId xmlns:p14="http://schemas.microsoft.com/office/powerpoint/2010/main" val="3231261495"/>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832168"/>
          </a:xfrm>
        </p:spPr>
        <p:txBody>
          <a:bodyPr>
            <a:normAutofit fontScale="90000"/>
          </a:bodyPr>
          <a:lstStyle/>
          <a:p>
            <a:r>
              <a:rPr lang="fr-FR" dirty="0" smtClean="0"/>
              <a:t>Helene in a fable of La Fontaine</a:t>
            </a:r>
            <a:endParaRPr lang="fr-FR" dirty="0"/>
          </a:p>
        </p:txBody>
      </p:sp>
      <p:sp>
        <p:nvSpPr>
          <p:cNvPr id="3" name="ZoneTexte 2"/>
          <p:cNvSpPr txBox="1"/>
          <p:nvPr/>
        </p:nvSpPr>
        <p:spPr>
          <a:xfrm>
            <a:off x="214282" y="714356"/>
            <a:ext cx="6768752" cy="5355312"/>
          </a:xfrm>
          <a:prstGeom prst="rect">
            <a:avLst/>
          </a:prstGeom>
          <a:noFill/>
        </p:spPr>
        <p:txBody>
          <a:bodyPr wrap="square" rtlCol="0">
            <a:spAutoFit/>
          </a:bodyPr>
          <a:lstStyle/>
          <a:p>
            <a:r>
              <a:rPr lang="fr-FR" sz="1600" dirty="0" smtClean="0">
                <a:solidFill>
                  <a:schemeClr val="bg1"/>
                </a:solidFill>
              </a:rPr>
              <a:t>« Où du sang des Dieux même on vit le Xanthe teint.</a:t>
            </a:r>
          </a:p>
          <a:p>
            <a:r>
              <a:rPr lang="fr-FR" sz="1600" dirty="0" smtClean="0">
                <a:solidFill>
                  <a:schemeClr val="bg1"/>
                </a:solidFill>
              </a:rPr>
              <a:t>Longtemps entre nos coqs le combat se maintint.</a:t>
            </a:r>
          </a:p>
          <a:p>
            <a:r>
              <a:rPr lang="fr-FR" sz="1600" dirty="0" smtClean="0">
                <a:solidFill>
                  <a:schemeClr val="bg1"/>
                </a:solidFill>
              </a:rPr>
              <a:t>Le bruit s'en répandit par tout le voisinage,</a:t>
            </a:r>
          </a:p>
          <a:p>
            <a:r>
              <a:rPr lang="fr-FR" sz="1600" dirty="0" smtClean="0">
                <a:solidFill>
                  <a:schemeClr val="bg1"/>
                </a:solidFill>
              </a:rPr>
              <a:t>La gent qui porte crête au spectacle accourut.</a:t>
            </a:r>
          </a:p>
          <a:p>
            <a:r>
              <a:rPr lang="fr-FR" sz="1600" dirty="0" smtClean="0">
                <a:solidFill>
                  <a:schemeClr val="bg1"/>
                </a:solidFill>
              </a:rPr>
              <a:t>Plus d'une Hélène au beau plumage</a:t>
            </a:r>
          </a:p>
          <a:p>
            <a:r>
              <a:rPr lang="fr-FR" sz="1600" dirty="0" smtClean="0">
                <a:solidFill>
                  <a:schemeClr val="bg1"/>
                </a:solidFill>
              </a:rPr>
              <a:t>Fut le prix du vainqueur. »</a:t>
            </a:r>
          </a:p>
          <a:p>
            <a:r>
              <a:rPr lang="fr-FR" i="1" dirty="0" smtClean="0">
                <a:solidFill>
                  <a:schemeClr val="bg1"/>
                </a:solidFill>
              </a:rPr>
              <a:t>			…</a:t>
            </a:r>
          </a:p>
          <a:p>
            <a:r>
              <a:rPr lang="fr-FR" b="1" i="1" dirty="0" smtClean="0">
                <a:solidFill>
                  <a:schemeClr val="bg1"/>
                </a:solidFill>
              </a:rPr>
              <a:t>« </a:t>
            </a:r>
            <a:r>
              <a:rPr lang="en-US" b="1" i="1" dirty="0" smtClean="0">
                <a:solidFill>
                  <a:schemeClr val="bg1"/>
                </a:solidFill>
              </a:rPr>
              <a:t>Where strife arose, and god opposed to god, </a:t>
            </a:r>
            <a:br>
              <a:rPr lang="en-US" b="1" i="1" dirty="0" smtClean="0">
                <a:solidFill>
                  <a:schemeClr val="bg1"/>
                </a:solidFill>
              </a:rPr>
            </a:br>
            <a:r>
              <a:rPr lang="en-US" b="1" i="1" dirty="0" smtClean="0">
                <a:solidFill>
                  <a:schemeClr val="bg1"/>
                </a:solidFill>
              </a:rPr>
              <a:t>Till Xanthus flowed with their celestial blood.</a:t>
            </a:r>
            <a:br>
              <a:rPr lang="en-US" b="1" i="1" dirty="0" smtClean="0">
                <a:solidFill>
                  <a:schemeClr val="bg1"/>
                </a:solidFill>
              </a:rPr>
            </a:br>
            <a:r>
              <a:rPr lang="en-US" b="1" i="1" dirty="0" smtClean="0">
                <a:solidFill>
                  <a:schemeClr val="bg1"/>
                </a:solidFill>
              </a:rPr>
              <a:t>Long time the cocks maintained the fight, </a:t>
            </a:r>
            <a:br>
              <a:rPr lang="en-US" b="1" i="1" dirty="0" smtClean="0">
                <a:solidFill>
                  <a:schemeClr val="bg1"/>
                </a:solidFill>
              </a:rPr>
            </a:br>
            <a:r>
              <a:rPr lang="en-US" b="1" i="1" dirty="0" smtClean="0">
                <a:solidFill>
                  <a:schemeClr val="bg1"/>
                </a:solidFill>
              </a:rPr>
              <a:t>The noise of which spread everywhere around ; </a:t>
            </a:r>
            <a:br>
              <a:rPr lang="en-US" b="1" i="1" dirty="0" smtClean="0">
                <a:solidFill>
                  <a:schemeClr val="bg1"/>
                </a:solidFill>
              </a:rPr>
            </a:br>
            <a:r>
              <a:rPr lang="en-US" b="1" i="1" dirty="0" smtClean="0">
                <a:solidFill>
                  <a:schemeClr val="bg1"/>
                </a:solidFill>
              </a:rPr>
              <a:t>The crested tribes came flocking to the sight. </a:t>
            </a:r>
            <a:br>
              <a:rPr lang="en-US" b="1" i="1" dirty="0" smtClean="0">
                <a:solidFill>
                  <a:schemeClr val="bg1"/>
                </a:solidFill>
              </a:rPr>
            </a:br>
            <a:r>
              <a:rPr lang="en-US" b="1" i="1" dirty="0" smtClean="0">
                <a:solidFill>
                  <a:schemeClr val="bg1"/>
                </a:solidFill>
              </a:rPr>
              <a:t>Many a Helen plumed the victor crowned ;</a:t>
            </a:r>
          </a:p>
          <a:p>
            <a:r>
              <a:rPr lang="en-US" b="1" i="1" dirty="0" smtClean="0">
                <a:solidFill>
                  <a:schemeClr val="bg1"/>
                </a:solidFill>
              </a:rPr>
              <a:t>The vanquished hero blushing fled</a:t>
            </a:r>
            <a:r>
              <a:rPr lang="fr-FR" b="1" i="1" dirty="0" smtClean="0">
                <a:solidFill>
                  <a:schemeClr val="bg1"/>
                </a:solidFill>
              </a:rPr>
              <a:t> »</a:t>
            </a:r>
          </a:p>
          <a:p>
            <a:r>
              <a:rPr lang="fr-FR" dirty="0" smtClean="0">
                <a:solidFill>
                  <a:schemeClr val="bg1"/>
                </a:solidFill>
              </a:rPr>
              <a:t>			</a:t>
            </a:r>
          </a:p>
          <a:p>
            <a:r>
              <a:rPr lang="fr-FR" dirty="0" smtClean="0">
                <a:solidFill>
                  <a:schemeClr val="bg1"/>
                </a:solidFill>
              </a:rPr>
              <a:t>			</a:t>
            </a:r>
            <a:r>
              <a:rPr lang="fr-FR" dirty="0" err="1" smtClean="0">
                <a:solidFill>
                  <a:schemeClr val="bg1"/>
                </a:solidFill>
              </a:rPr>
              <a:t>Extract</a:t>
            </a:r>
            <a:r>
              <a:rPr lang="fr-FR" dirty="0" smtClean="0">
                <a:solidFill>
                  <a:schemeClr val="bg1"/>
                </a:solidFill>
              </a:rPr>
              <a:t> of </a:t>
            </a:r>
            <a:r>
              <a:rPr lang="fr-FR" i="1" dirty="0" smtClean="0">
                <a:solidFill>
                  <a:schemeClr val="bg1"/>
                </a:solidFill>
              </a:rPr>
              <a:t>The </a:t>
            </a:r>
            <a:r>
              <a:rPr lang="fr-FR" i="1" dirty="0" err="1" smtClean="0">
                <a:solidFill>
                  <a:schemeClr val="bg1"/>
                </a:solidFill>
              </a:rPr>
              <a:t>Two</a:t>
            </a:r>
            <a:r>
              <a:rPr lang="fr-FR" i="1" dirty="0" smtClean="0">
                <a:solidFill>
                  <a:schemeClr val="bg1"/>
                </a:solidFill>
              </a:rPr>
              <a:t> </a:t>
            </a:r>
            <a:r>
              <a:rPr lang="fr-FR" i="1" dirty="0" err="1" smtClean="0">
                <a:solidFill>
                  <a:schemeClr val="bg1"/>
                </a:solidFill>
              </a:rPr>
              <a:t>Cocks</a:t>
            </a:r>
            <a:r>
              <a:rPr lang="fr-FR" dirty="0" smtClean="0">
                <a:solidFill>
                  <a:schemeClr val="bg1"/>
                </a:solidFill>
              </a:rPr>
              <a:t> , La Fontaine</a:t>
            </a:r>
          </a:p>
          <a:p>
            <a:r>
              <a:rPr lang="fr-FR" dirty="0" smtClean="0">
                <a:solidFill>
                  <a:schemeClr val="bg1"/>
                </a:solidFill>
              </a:rPr>
              <a:t> </a:t>
            </a:r>
          </a:p>
          <a:p>
            <a:endParaRPr lang="fr-FR" dirty="0" smtClean="0">
              <a:solidFill>
                <a:schemeClr val="bg1"/>
              </a:solidFill>
            </a:endParaRPr>
          </a:p>
          <a:p>
            <a:endParaRPr lang="fr-FR" dirty="0">
              <a:solidFill>
                <a:schemeClr val="bg1"/>
              </a:solidFill>
            </a:endParaRPr>
          </a:p>
        </p:txBody>
      </p:sp>
      <p:sp>
        <p:nvSpPr>
          <p:cNvPr id="4" name="ZoneTexte 3"/>
          <p:cNvSpPr txBox="1"/>
          <p:nvPr/>
        </p:nvSpPr>
        <p:spPr>
          <a:xfrm>
            <a:off x="857224" y="5286388"/>
            <a:ext cx="6984776" cy="1323439"/>
          </a:xfrm>
          <a:prstGeom prst="rect">
            <a:avLst/>
          </a:prstGeom>
          <a:noFill/>
        </p:spPr>
        <p:txBody>
          <a:bodyPr wrap="square" rtlCol="0">
            <a:spAutoFit/>
          </a:bodyPr>
          <a:lstStyle/>
          <a:p>
            <a:pPr algn="just"/>
            <a:r>
              <a:rPr lang="fr-FR" sz="2000" dirty="0" smtClean="0">
                <a:solidFill>
                  <a:schemeClr val="bg1"/>
                </a:solidFill>
              </a:rPr>
              <a:t>In </a:t>
            </a:r>
            <a:r>
              <a:rPr lang="fr-FR" sz="2000" dirty="0" err="1" smtClean="0">
                <a:solidFill>
                  <a:schemeClr val="bg1"/>
                </a:solidFill>
              </a:rPr>
              <a:t>this</a:t>
            </a:r>
            <a:r>
              <a:rPr lang="fr-FR" sz="2000" dirty="0" smtClean="0">
                <a:solidFill>
                  <a:schemeClr val="bg1"/>
                </a:solidFill>
              </a:rPr>
              <a:t> fable, Helene </a:t>
            </a:r>
            <a:r>
              <a:rPr lang="fr-FR" sz="2000" dirty="0" err="1" smtClean="0">
                <a:solidFill>
                  <a:schemeClr val="bg1"/>
                </a:solidFill>
              </a:rPr>
              <a:t>is</a:t>
            </a:r>
            <a:r>
              <a:rPr lang="fr-FR" sz="2000" dirty="0" smtClean="0">
                <a:solidFill>
                  <a:schemeClr val="bg1"/>
                </a:solidFill>
              </a:rPr>
              <a:t> the </a:t>
            </a:r>
            <a:r>
              <a:rPr lang="fr-FR" sz="2000" dirty="0" err="1" smtClean="0">
                <a:solidFill>
                  <a:schemeClr val="bg1"/>
                </a:solidFill>
              </a:rPr>
              <a:t>representation</a:t>
            </a:r>
            <a:r>
              <a:rPr lang="fr-FR" sz="2000" dirty="0" smtClean="0">
                <a:solidFill>
                  <a:schemeClr val="bg1"/>
                </a:solidFill>
              </a:rPr>
              <a:t> of the </a:t>
            </a:r>
            <a:r>
              <a:rPr lang="fr-FR" sz="2000" dirty="0" err="1" smtClean="0">
                <a:solidFill>
                  <a:schemeClr val="bg1"/>
                </a:solidFill>
              </a:rPr>
              <a:t>woman</a:t>
            </a:r>
            <a:r>
              <a:rPr lang="fr-FR" sz="2000" dirty="0" smtClean="0">
                <a:solidFill>
                  <a:schemeClr val="bg1"/>
                </a:solidFill>
              </a:rPr>
              <a:t>. </a:t>
            </a:r>
            <a:r>
              <a:rPr lang="fr-FR" sz="2000" dirty="0" err="1" smtClean="0">
                <a:solidFill>
                  <a:schemeClr val="bg1"/>
                </a:solidFill>
              </a:rPr>
              <a:t>Here</a:t>
            </a:r>
            <a:r>
              <a:rPr lang="fr-FR" sz="2000" dirty="0" smtClean="0">
                <a:solidFill>
                  <a:schemeClr val="bg1"/>
                </a:solidFill>
              </a:rPr>
              <a:t>, the </a:t>
            </a:r>
            <a:r>
              <a:rPr lang="fr-FR" sz="2000" dirty="0" err="1" smtClean="0">
                <a:solidFill>
                  <a:schemeClr val="bg1"/>
                </a:solidFill>
              </a:rPr>
              <a:t>woman</a:t>
            </a:r>
            <a:r>
              <a:rPr lang="fr-FR" sz="2000" dirty="0" smtClean="0">
                <a:solidFill>
                  <a:schemeClr val="bg1"/>
                </a:solidFill>
              </a:rPr>
              <a:t> </a:t>
            </a:r>
            <a:r>
              <a:rPr lang="fr-FR" sz="2000" dirty="0" err="1" smtClean="0">
                <a:solidFill>
                  <a:schemeClr val="bg1"/>
                </a:solidFill>
              </a:rPr>
              <a:t>is</a:t>
            </a:r>
            <a:r>
              <a:rPr lang="fr-FR" sz="2000" dirty="0" smtClean="0">
                <a:solidFill>
                  <a:schemeClr val="bg1"/>
                </a:solidFill>
              </a:rPr>
              <a:t> the cause of the </a:t>
            </a:r>
            <a:r>
              <a:rPr lang="fr-FR" sz="2000" dirty="0" err="1" smtClean="0">
                <a:solidFill>
                  <a:schemeClr val="bg1"/>
                </a:solidFill>
              </a:rPr>
              <a:t>quarrel</a:t>
            </a:r>
            <a:r>
              <a:rPr lang="fr-FR" sz="2000" dirty="0" smtClean="0">
                <a:solidFill>
                  <a:schemeClr val="bg1"/>
                </a:solidFill>
              </a:rPr>
              <a:t> of the </a:t>
            </a:r>
            <a:r>
              <a:rPr lang="fr-FR" sz="2000" dirty="0" err="1" smtClean="0">
                <a:solidFill>
                  <a:schemeClr val="bg1"/>
                </a:solidFill>
              </a:rPr>
              <a:t>two</a:t>
            </a:r>
            <a:r>
              <a:rPr lang="fr-FR" sz="2000" dirty="0" smtClean="0">
                <a:solidFill>
                  <a:schemeClr val="bg1"/>
                </a:solidFill>
              </a:rPr>
              <a:t> </a:t>
            </a:r>
            <a:r>
              <a:rPr lang="fr-FR" sz="2000" dirty="0" err="1" smtClean="0">
                <a:solidFill>
                  <a:schemeClr val="bg1"/>
                </a:solidFill>
              </a:rPr>
              <a:t>cocks</a:t>
            </a:r>
            <a:r>
              <a:rPr lang="fr-FR" sz="2000" dirty="0" smtClean="0">
                <a:solidFill>
                  <a:schemeClr val="bg1"/>
                </a:solidFill>
              </a:rPr>
              <a:t> </a:t>
            </a:r>
            <a:r>
              <a:rPr lang="fr-FR" sz="2000" dirty="0" err="1" smtClean="0">
                <a:solidFill>
                  <a:schemeClr val="bg1"/>
                </a:solidFill>
              </a:rPr>
              <a:t>which</a:t>
            </a:r>
            <a:r>
              <a:rPr lang="fr-FR" sz="2000" dirty="0" smtClean="0">
                <a:solidFill>
                  <a:schemeClr val="bg1"/>
                </a:solidFill>
              </a:rPr>
              <a:t> are in the reality, </a:t>
            </a:r>
            <a:r>
              <a:rPr lang="fr-FR" sz="2000" dirty="0" err="1" smtClean="0">
                <a:solidFill>
                  <a:schemeClr val="bg1"/>
                </a:solidFill>
              </a:rPr>
              <a:t>two</a:t>
            </a:r>
            <a:r>
              <a:rPr lang="fr-FR" sz="2000" dirty="0" smtClean="0">
                <a:solidFill>
                  <a:schemeClr val="bg1"/>
                </a:solidFill>
              </a:rPr>
              <a:t> men. </a:t>
            </a:r>
            <a:r>
              <a:rPr lang="fr-FR" sz="2000" dirty="0" err="1" smtClean="0">
                <a:solidFill>
                  <a:schemeClr val="bg1"/>
                </a:solidFill>
              </a:rPr>
              <a:t>Moreover</a:t>
            </a:r>
            <a:r>
              <a:rPr lang="fr-FR" sz="2000" dirty="0" smtClean="0">
                <a:solidFill>
                  <a:schemeClr val="bg1"/>
                </a:solidFill>
              </a:rPr>
              <a:t>, </a:t>
            </a:r>
            <a:r>
              <a:rPr lang="fr-FR" sz="2000" dirty="0" err="1" smtClean="0">
                <a:solidFill>
                  <a:schemeClr val="bg1"/>
                </a:solidFill>
              </a:rPr>
              <a:t>there</a:t>
            </a:r>
            <a:r>
              <a:rPr lang="fr-FR" sz="2000" dirty="0" smtClean="0">
                <a:solidFill>
                  <a:schemeClr val="bg1"/>
                </a:solidFill>
              </a:rPr>
              <a:t> </a:t>
            </a:r>
            <a:r>
              <a:rPr lang="fr-FR" sz="2000" dirty="0" err="1" smtClean="0">
                <a:solidFill>
                  <a:schemeClr val="bg1"/>
                </a:solidFill>
              </a:rPr>
              <a:t>is</a:t>
            </a:r>
            <a:r>
              <a:rPr lang="fr-FR" sz="2000" dirty="0">
                <a:solidFill>
                  <a:schemeClr val="bg1"/>
                </a:solidFill>
              </a:rPr>
              <a:t> </a:t>
            </a:r>
            <a:r>
              <a:rPr lang="fr-FR" sz="2000" dirty="0" err="1" smtClean="0">
                <a:solidFill>
                  <a:schemeClr val="bg1"/>
                </a:solidFill>
              </a:rPr>
              <a:t>traditional</a:t>
            </a:r>
            <a:r>
              <a:rPr lang="fr-FR" sz="2000" dirty="0" smtClean="0">
                <a:solidFill>
                  <a:schemeClr val="bg1"/>
                </a:solidFill>
              </a:rPr>
              <a:t> </a:t>
            </a:r>
            <a:r>
              <a:rPr lang="fr-FR" sz="2000" dirty="0" err="1" smtClean="0">
                <a:solidFill>
                  <a:schemeClr val="bg1"/>
                </a:solidFill>
              </a:rPr>
              <a:t>misogyny</a:t>
            </a:r>
            <a:r>
              <a:rPr lang="fr-FR" sz="2000" dirty="0" smtClean="0">
                <a:solidFill>
                  <a:schemeClr val="bg1"/>
                </a:solidFill>
              </a:rPr>
              <a:t> in </a:t>
            </a:r>
            <a:r>
              <a:rPr lang="fr-FR" sz="2000" dirty="0" err="1" smtClean="0">
                <a:solidFill>
                  <a:schemeClr val="bg1"/>
                </a:solidFill>
              </a:rPr>
              <a:t>this</a:t>
            </a:r>
            <a:r>
              <a:rPr lang="fr-FR" sz="2000" dirty="0" smtClean="0">
                <a:solidFill>
                  <a:schemeClr val="bg1"/>
                </a:solidFill>
              </a:rPr>
              <a:t> </a:t>
            </a:r>
            <a:r>
              <a:rPr lang="fr-FR" sz="2000" dirty="0" err="1" smtClean="0">
                <a:solidFill>
                  <a:schemeClr val="bg1"/>
                </a:solidFill>
              </a:rPr>
              <a:t>text</a:t>
            </a:r>
            <a:r>
              <a:rPr lang="fr-FR" sz="2000" dirty="0" smtClean="0">
                <a:solidFill>
                  <a:schemeClr val="bg1"/>
                </a:solidFill>
              </a:rPr>
              <a:t>. </a:t>
            </a:r>
            <a:endParaRPr lang="fr-FR" sz="2000" dirty="0">
              <a:solidFill>
                <a:schemeClr val="bg1"/>
              </a:solidFill>
            </a:endParaRPr>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942" y="1785926"/>
            <a:ext cx="3666520" cy="2214578"/>
          </a:xfrm>
          <a:prstGeom prst="rect">
            <a:avLst/>
          </a:prstGeom>
        </p:spPr>
      </p:pic>
    </p:spTree>
    <p:extLst>
      <p:ext uri="{BB962C8B-B14F-4D97-AF65-F5344CB8AC3E}">
        <p14:creationId xmlns:p14="http://schemas.microsoft.com/office/powerpoint/2010/main" val="66321774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28596" y="142852"/>
            <a:ext cx="8401080" cy="792182"/>
          </a:xfrm>
        </p:spPr>
        <p:txBody>
          <a:bodyPr>
            <a:noAutofit/>
          </a:bodyPr>
          <a:lstStyle/>
          <a:p>
            <a:pPr algn="ctr"/>
            <a:r>
              <a:rPr lang="fr-FR" sz="4000" dirty="0" smtClean="0"/>
              <a:t>Helene in the </a:t>
            </a:r>
            <a:r>
              <a:rPr lang="fr-FR" sz="4000" dirty="0" err="1" smtClean="0"/>
              <a:t>theater</a:t>
            </a:r>
            <a:endParaRPr lang="fr-FR" sz="4000" dirty="0"/>
          </a:p>
        </p:txBody>
      </p:sp>
      <p:sp>
        <p:nvSpPr>
          <p:cNvPr id="4" name="Espace réservé du contenu 3"/>
          <p:cNvSpPr>
            <a:spLocks noGrp="1"/>
          </p:cNvSpPr>
          <p:nvPr>
            <p:ph sz="half" idx="1"/>
          </p:nvPr>
        </p:nvSpPr>
        <p:spPr>
          <a:xfrm>
            <a:off x="3428992" y="1142984"/>
            <a:ext cx="5429288" cy="5853113"/>
          </a:xfrm>
        </p:spPr>
        <p:txBody>
          <a:bodyPr>
            <a:normAutofit fontScale="77500" lnSpcReduction="20000"/>
          </a:bodyPr>
          <a:lstStyle/>
          <a:p>
            <a:pPr algn="just">
              <a:buNone/>
            </a:pPr>
            <a:r>
              <a:rPr lang="fr-FR" dirty="0" smtClean="0">
                <a:solidFill>
                  <a:schemeClr val="bg1"/>
                </a:solidFill>
              </a:rPr>
              <a:t>	Giraudoux </a:t>
            </a:r>
            <a:r>
              <a:rPr lang="fr-FR" dirty="0" err="1" smtClean="0">
                <a:solidFill>
                  <a:schemeClr val="bg1"/>
                </a:solidFill>
              </a:rPr>
              <a:t>wrote</a:t>
            </a:r>
            <a:r>
              <a:rPr lang="fr-FR" dirty="0" smtClean="0">
                <a:solidFill>
                  <a:schemeClr val="bg1"/>
                </a:solidFill>
              </a:rPr>
              <a:t> a </a:t>
            </a:r>
            <a:r>
              <a:rPr lang="fr-FR" dirty="0" err="1" smtClean="0">
                <a:solidFill>
                  <a:schemeClr val="bg1"/>
                </a:solidFill>
              </a:rPr>
              <a:t>play</a:t>
            </a:r>
            <a:r>
              <a:rPr lang="fr-FR" dirty="0" smtClean="0">
                <a:solidFill>
                  <a:schemeClr val="bg1"/>
                </a:solidFill>
              </a:rPr>
              <a:t> in 1935 </a:t>
            </a:r>
            <a:r>
              <a:rPr lang="fr-FR" dirty="0" err="1" smtClean="0">
                <a:solidFill>
                  <a:schemeClr val="bg1"/>
                </a:solidFill>
              </a:rPr>
              <a:t>entitled</a:t>
            </a:r>
            <a:r>
              <a:rPr lang="fr-FR" dirty="0" smtClean="0">
                <a:solidFill>
                  <a:schemeClr val="bg1"/>
                </a:solidFill>
              </a:rPr>
              <a:t> </a:t>
            </a:r>
            <a:r>
              <a:rPr lang="en-US" i="1" dirty="0" smtClean="0">
                <a:solidFill>
                  <a:schemeClr val="bg1"/>
                </a:solidFill>
              </a:rPr>
              <a:t>The Trojan War Will Not Take Place</a:t>
            </a:r>
            <a:r>
              <a:rPr lang="fr-FR" i="1" dirty="0" smtClean="0">
                <a:solidFill>
                  <a:schemeClr val="bg1"/>
                </a:solidFill>
              </a:rPr>
              <a:t> </a:t>
            </a:r>
            <a:r>
              <a:rPr lang="fr-FR" dirty="0" smtClean="0">
                <a:solidFill>
                  <a:schemeClr val="bg1"/>
                </a:solidFill>
              </a:rPr>
              <a:t>(</a:t>
            </a:r>
            <a:r>
              <a:rPr lang="fr-FR" i="1" dirty="0" smtClean="0">
                <a:solidFill>
                  <a:schemeClr val="bg1"/>
                </a:solidFill>
              </a:rPr>
              <a:t>La guerre de Troie n’aura pas lieu</a:t>
            </a:r>
            <a:r>
              <a:rPr lang="fr-FR" dirty="0" smtClean="0">
                <a:solidFill>
                  <a:schemeClr val="bg1"/>
                </a:solidFill>
              </a:rPr>
              <a:t>). In </a:t>
            </a:r>
            <a:r>
              <a:rPr lang="fr-FR" dirty="0" err="1" smtClean="0">
                <a:solidFill>
                  <a:schemeClr val="bg1"/>
                </a:solidFill>
              </a:rPr>
              <a:t>his</a:t>
            </a:r>
            <a:r>
              <a:rPr lang="fr-FR" dirty="0" smtClean="0">
                <a:solidFill>
                  <a:schemeClr val="bg1"/>
                </a:solidFill>
              </a:rPr>
              <a:t> </a:t>
            </a:r>
            <a:r>
              <a:rPr lang="fr-FR" dirty="0" err="1" smtClean="0">
                <a:solidFill>
                  <a:schemeClr val="bg1"/>
                </a:solidFill>
              </a:rPr>
              <a:t>work</a:t>
            </a:r>
            <a:r>
              <a:rPr lang="fr-FR" dirty="0" smtClean="0">
                <a:solidFill>
                  <a:schemeClr val="bg1"/>
                </a:solidFill>
              </a:rPr>
              <a:t>, </a:t>
            </a:r>
            <a:r>
              <a:rPr lang="fr-FR" dirty="0" err="1" smtClean="0">
                <a:solidFill>
                  <a:schemeClr val="bg1"/>
                </a:solidFill>
              </a:rPr>
              <a:t>he</a:t>
            </a:r>
            <a:r>
              <a:rPr lang="fr-FR" dirty="0" smtClean="0">
                <a:solidFill>
                  <a:schemeClr val="bg1"/>
                </a:solidFill>
              </a:rPr>
              <a:t> tries to </a:t>
            </a:r>
            <a:r>
              <a:rPr lang="fr-FR" dirty="0" err="1" smtClean="0">
                <a:solidFill>
                  <a:schemeClr val="bg1"/>
                </a:solidFill>
              </a:rPr>
              <a:t>warnthe</a:t>
            </a:r>
            <a:r>
              <a:rPr lang="fr-FR" dirty="0" smtClean="0">
                <a:solidFill>
                  <a:schemeClr val="bg1"/>
                </a:solidFill>
              </a:rPr>
              <a:t> WWII </a:t>
            </a:r>
            <a:r>
              <a:rPr lang="fr-FR" dirty="0" err="1" smtClean="0">
                <a:solidFill>
                  <a:schemeClr val="bg1"/>
                </a:solidFill>
              </a:rPr>
              <a:t>which</a:t>
            </a:r>
            <a:r>
              <a:rPr lang="fr-FR" dirty="0" smtClean="0">
                <a:solidFill>
                  <a:schemeClr val="bg1"/>
                </a:solidFill>
              </a:rPr>
              <a:t> </a:t>
            </a:r>
            <a:r>
              <a:rPr lang="fr-FR" dirty="0" err="1" smtClean="0">
                <a:solidFill>
                  <a:schemeClr val="bg1"/>
                </a:solidFill>
              </a:rPr>
              <a:t>will</a:t>
            </a:r>
            <a:r>
              <a:rPr lang="fr-FR" dirty="0" smtClean="0">
                <a:solidFill>
                  <a:schemeClr val="bg1"/>
                </a:solidFill>
              </a:rPr>
              <a:t> </a:t>
            </a:r>
            <a:r>
              <a:rPr lang="fr-FR" dirty="0" err="1" smtClean="0">
                <a:solidFill>
                  <a:schemeClr val="bg1"/>
                </a:solidFill>
              </a:rPr>
              <a:t>happen</a:t>
            </a:r>
            <a:r>
              <a:rPr lang="fr-FR" dirty="0" smtClean="0">
                <a:solidFill>
                  <a:schemeClr val="bg1"/>
                </a:solidFill>
              </a:rPr>
              <a:t>  few </a:t>
            </a:r>
            <a:r>
              <a:rPr lang="fr-FR" dirty="0" err="1" smtClean="0">
                <a:solidFill>
                  <a:schemeClr val="bg1"/>
                </a:solidFill>
              </a:rPr>
              <a:t>years</a:t>
            </a:r>
            <a:r>
              <a:rPr lang="fr-FR" dirty="0" smtClean="0">
                <a:solidFill>
                  <a:schemeClr val="bg1"/>
                </a:solidFill>
              </a:rPr>
              <a:t> </a:t>
            </a:r>
            <a:r>
              <a:rPr lang="fr-FR" dirty="0" err="1" smtClean="0">
                <a:solidFill>
                  <a:schemeClr val="bg1"/>
                </a:solidFill>
              </a:rPr>
              <a:t>later</a:t>
            </a:r>
            <a:r>
              <a:rPr lang="fr-FR" dirty="0" smtClean="0">
                <a:solidFill>
                  <a:schemeClr val="bg1"/>
                </a:solidFill>
              </a:rPr>
              <a:t>. He </a:t>
            </a:r>
            <a:r>
              <a:rPr lang="fr-FR" dirty="0" err="1" smtClean="0">
                <a:solidFill>
                  <a:schemeClr val="bg1"/>
                </a:solidFill>
              </a:rPr>
              <a:t>wants</a:t>
            </a:r>
            <a:r>
              <a:rPr lang="fr-FR" dirty="0" smtClean="0">
                <a:solidFill>
                  <a:schemeClr val="bg1"/>
                </a:solidFill>
              </a:rPr>
              <a:t> the </a:t>
            </a:r>
            <a:r>
              <a:rPr lang="fr-FR" dirty="0" err="1" smtClean="0">
                <a:solidFill>
                  <a:schemeClr val="bg1"/>
                </a:solidFill>
              </a:rPr>
              <a:t>peace</a:t>
            </a:r>
            <a:r>
              <a:rPr lang="fr-FR" dirty="0" smtClean="0">
                <a:solidFill>
                  <a:schemeClr val="bg1"/>
                </a:solidFill>
              </a:rPr>
              <a:t>, </a:t>
            </a:r>
            <a:r>
              <a:rPr lang="fr-FR" dirty="0" err="1" smtClean="0">
                <a:solidFill>
                  <a:schemeClr val="bg1"/>
                </a:solidFill>
              </a:rPr>
              <a:t>like</a:t>
            </a:r>
            <a:r>
              <a:rPr lang="fr-FR" dirty="0" smtClean="0">
                <a:solidFill>
                  <a:schemeClr val="bg1"/>
                </a:solidFill>
              </a:rPr>
              <a:t> </a:t>
            </a:r>
            <a:r>
              <a:rPr lang="fr-FR" dirty="0" err="1" smtClean="0">
                <a:solidFill>
                  <a:schemeClr val="bg1"/>
                </a:solidFill>
              </a:rPr>
              <a:t>it</a:t>
            </a:r>
            <a:r>
              <a:rPr lang="fr-FR" dirty="0" smtClean="0">
                <a:solidFill>
                  <a:schemeClr val="bg1"/>
                </a:solidFill>
              </a:rPr>
              <a:t> </a:t>
            </a:r>
            <a:r>
              <a:rPr lang="fr-FR" dirty="0" err="1" smtClean="0">
                <a:solidFill>
                  <a:schemeClr val="bg1"/>
                </a:solidFill>
              </a:rPr>
              <a:t>was</a:t>
            </a:r>
            <a:r>
              <a:rPr lang="fr-FR" dirty="0" smtClean="0">
                <a:solidFill>
                  <a:schemeClr val="bg1"/>
                </a:solidFill>
              </a:rPr>
              <a:t> </a:t>
            </a:r>
            <a:r>
              <a:rPr lang="fr-FR" dirty="0" err="1" smtClean="0">
                <a:solidFill>
                  <a:schemeClr val="bg1"/>
                </a:solidFill>
              </a:rPr>
              <a:t>said</a:t>
            </a:r>
            <a:r>
              <a:rPr lang="fr-FR" dirty="0" smtClean="0">
                <a:solidFill>
                  <a:schemeClr val="bg1"/>
                </a:solidFill>
              </a:rPr>
              <a:t> </a:t>
            </a:r>
            <a:r>
              <a:rPr lang="fr-FR" dirty="0" err="1" smtClean="0">
                <a:solidFill>
                  <a:schemeClr val="bg1"/>
                </a:solidFill>
              </a:rPr>
              <a:t>previously</a:t>
            </a:r>
            <a:r>
              <a:rPr lang="fr-FR" dirty="0" smtClean="0">
                <a:solidFill>
                  <a:schemeClr val="bg1"/>
                </a:solidFill>
              </a:rPr>
              <a:t>.</a:t>
            </a:r>
          </a:p>
          <a:p>
            <a:pPr algn="just"/>
            <a:endParaRPr lang="fr-FR" i="1" dirty="0" smtClean="0">
              <a:solidFill>
                <a:schemeClr val="bg1"/>
              </a:solidFill>
            </a:endParaRPr>
          </a:p>
          <a:p>
            <a:pPr algn="just">
              <a:buNone/>
            </a:pPr>
            <a:r>
              <a:rPr lang="fr-FR" i="1" dirty="0" smtClean="0">
                <a:solidFill>
                  <a:schemeClr val="bg1"/>
                </a:solidFill>
              </a:rPr>
              <a:t>     </a:t>
            </a:r>
            <a:r>
              <a:rPr lang="fr-FR" dirty="0" smtClean="0">
                <a:solidFill>
                  <a:schemeClr val="bg1"/>
                </a:solidFill>
              </a:rPr>
              <a:t>« ANDROMAQUE : Vous ne l’aimez pas ! </a:t>
            </a:r>
          </a:p>
          <a:p>
            <a:pPr algn="just">
              <a:buNone/>
            </a:pPr>
            <a:r>
              <a:rPr lang="fr-FR" dirty="0" smtClean="0">
                <a:solidFill>
                  <a:schemeClr val="bg1"/>
                </a:solidFill>
              </a:rPr>
              <a:t>	HÉLÈNE : Si tous croient que nous nous aimons, cela revient au même. »</a:t>
            </a:r>
          </a:p>
          <a:p>
            <a:pPr algn="just"/>
            <a:endParaRPr lang="fr-FR" i="1" dirty="0" smtClean="0"/>
          </a:p>
          <a:p>
            <a:pPr algn="just">
              <a:buNone/>
            </a:pPr>
            <a:r>
              <a:rPr lang="fr-FR" b="1" i="1" dirty="0" smtClean="0">
                <a:solidFill>
                  <a:schemeClr val="bg1"/>
                </a:solidFill>
              </a:rPr>
              <a:t>	« Andromaque : You </a:t>
            </a:r>
            <a:r>
              <a:rPr lang="fr-FR" b="1" i="1" dirty="0" err="1" smtClean="0">
                <a:solidFill>
                  <a:schemeClr val="bg1"/>
                </a:solidFill>
              </a:rPr>
              <a:t>don’t</a:t>
            </a:r>
            <a:r>
              <a:rPr lang="fr-FR" b="1" i="1" dirty="0" smtClean="0">
                <a:solidFill>
                  <a:schemeClr val="bg1"/>
                </a:solidFill>
              </a:rPr>
              <a:t> love </a:t>
            </a:r>
            <a:r>
              <a:rPr lang="fr-FR" b="1" i="1" dirty="0" err="1" smtClean="0">
                <a:solidFill>
                  <a:schemeClr val="bg1"/>
                </a:solidFill>
              </a:rPr>
              <a:t>him</a:t>
            </a:r>
            <a:r>
              <a:rPr lang="fr-FR" b="1" i="1" dirty="0" smtClean="0">
                <a:solidFill>
                  <a:schemeClr val="bg1"/>
                </a:solidFill>
              </a:rPr>
              <a:t>!</a:t>
            </a:r>
          </a:p>
          <a:p>
            <a:pPr algn="just">
              <a:buNone/>
            </a:pPr>
            <a:r>
              <a:rPr lang="fr-FR" b="1" i="1" dirty="0" smtClean="0">
                <a:solidFill>
                  <a:schemeClr val="bg1"/>
                </a:solidFill>
              </a:rPr>
              <a:t>	Helene: If all the people </a:t>
            </a:r>
            <a:r>
              <a:rPr lang="fr-FR" b="1" i="1" dirty="0" err="1" smtClean="0">
                <a:solidFill>
                  <a:schemeClr val="bg1"/>
                </a:solidFill>
              </a:rPr>
              <a:t>believe</a:t>
            </a:r>
            <a:r>
              <a:rPr lang="fr-FR" b="1" i="1" dirty="0" smtClean="0">
                <a:solidFill>
                  <a:schemeClr val="bg1"/>
                </a:solidFill>
              </a:rPr>
              <a:t> </a:t>
            </a:r>
            <a:r>
              <a:rPr lang="fr-FR" b="1" i="1" dirty="0" err="1" smtClean="0">
                <a:solidFill>
                  <a:schemeClr val="bg1"/>
                </a:solidFill>
              </a:rPr>
              <a:t>that</a:t>
            </a:r>
            <a:r>
              <a:rPr lang="fr-FR" b="1" i="1" dirty="0" smtClean="0">
                <a:solidFill>
                  <a:schemeClr val="bg1"/>
                </a:solidFill>
              </a:rPr>
              <a:t> </a:t>
            </a:r>
            <a:r>
              <a:rPr lang="fr-FR" b="1" i="1" dirty="0" err="1" smtClean="0">
                <a:solidFill>
                  <a:schemeClr val="bg1"/>
                </a:solidFill>
              </a:rPr>
              <a:t>we</a:t>
            </a:r>
            <a:r>
              <a:rPr lang="fr-FR" b="1" i="1" dirty="0" smtClean="0">
                <a:solidFill>
                  <a:schemeClr val="bg1"/>
                </a:solidFill>
              </a:rPr>
              <a:t> love </a:t>
            </a:r>
            <a:r>
              <a:rPr lang="fr-FR" b="1" i="1" dirty="0" err="1" smtClean="0">
                <a:solidFill>
                  <a:schemeClr val="bg1"/>
                </a:solidFill>
              </a:rPr>
              <a:t>each</a:t>
            </a:r>
            <a:r>
              <a:rPr lang="fr-FR" b="1" i="1" dirty="0" smtClean="0">
                <a:solidFill>
                  <a:schemeClr val="bg1"/>
                </a:solidFill>
              </a:rPr>
              <a:t> </a:t>
            </a:r>
            <a:r>
              <a:rPr lang="fr-FR" b="1" i="1" dirty="0" err="1" smtClean="0">
                <a:solidFill>
                  <a:schemeClr val="bg1"/>
                </a:solidFill>
              </a:rPr>
              <a:t>other</a:t>
            </a:r>
            <a:r>
              <a:rPr lang="fr-FR" b="1" i="1" dirty="0" smtClean="0">
                <a:solidFill>
                  <a:schemeClr val="bg1"/>
                </a:solidFill>
              </a:rPr>
              <a:t>, </a:t>
            </a:r>
            <a:r>
              <a:rPr lang="fr-FR" b="1" i="1" dirty="0" err="1" smtClean="0">
                <a:solidFill>
                  <a:schemeClr val="bg1"/>
                </a:solidFill>
              </a:rPr>
              <a:t>it’s</a:t>
            </a:r>
            <a:r>
              <a:rPr lang="fr-FR" b="1" i="1" dirty="0" smtClean="0">
                <a:solidFill>
                  <a:schemeClr val="bg1"/>
                </a:solidFill>
              </a:rPr>
              <a:t> the </a:t>
            </a:r>
            <a:r>
              <a:rPr lang="fr-FR" b="1" i="1" dirty="0" err="1" smtClean="0">
                <a:solidFill>
                  <a:schemeClr val="bg1"/>
                </a:solidFill>
              </a:rPr>
              <a:t>same</a:t>
            </a:r>
            <a:r>
              <a:rPr lang="fr-FR" b="1" i="1" dirty="0" smtClean="0">
                <a:solidFill>
                  <a:schemeClr val="bg1"/>
                </a:solidFill>
              </a:rPr>
              <a:t>. »</a:t>
            </a:r>
          </a:p>
          <a:p>
            <a:pPr algn="just"/>
            <a:endParaRPr lang="fr-FR" b="1" i="1" dirty="0" smtClean="0">
              <a:solidFill>
                <a:schemeClr val="bg1"/>
              </a:solidFill>
            </a:endParaRPr>
          </a:p>
          <a:p>
            <a:pPr algn="just">
              <a:buNone/>
            </a:pPr>
            <a:r>
              <a:rPr lang="fr-FR" dirty="0" smtClean="0"/>
              <a:t>      </a:t>
            </a:r>
            <a:r>
              <a:rPr lang="fr-FR" dirty="0" smtClean="0">
                <a:solidFill>
                  <a:schemeClr val="bg1"/>
                </a:solidFill>
              </a:rPr>
              <a:t>Helene </a:t>
            </a:r>
            <a:r>
              <a:rPr lang="fr-FR" dirty="0" err="1" smtClean="0">
                <a:solidFill>
                  <a:schemeClr val="bg1"/>
                </a:solidFill>
              </a:rPr>
              <a:t>doesn’t</a:t>
            </a:r>
            <a:r>
              <a:rPr lang="fr-FR" dirty="0" smtClean="0">
                <a:solidFill>
                  <a:schemeClr val="bg1"/>
                </a:solidFill>
              </a:rPr>
              <a:t> love Paris, </a:t>
            </a:r>
            <a:r>
              <a:rPr lang="fr-FR" dirty="0" err="1" smtClean="0">
                <a:solidFill>
                  <a:schemeClr val="bg1"/>
                </a:solidFill>
              </a:rPr>
              <a:t>it</a:t>
            </a:r>
            <a:r>
              <a:rPr lang="fr-FR" dirty="0" smtClean="0">
                <a:solidFill>
                  <a:schemeClr val="bg1"/>
                </a:solidFill>
              </a:rPr>
              <a:t> </a:t>
            </a:r>
            <a:r>
              <a:rPr lang="fr-FR" dirty="0" err="1" smtClean="0">
                <a:solidFill>
                  <a:schemeClr val="bg1"/>
                </a:solidFill>
              </a:rPr>
              <a:t>is</a:t>
            </a:r>
            <a:r>
              <a:rPr lang="fr-FR" dirty="0" smtClean="0">
                <a:solidFill>
                  <a:schemeClr val="bg1"/>
                </a:solidFill>
              </a:rPr>
              <a:t> </a:t>
            </a:r>
            <a:r>
              <a:rPr lang="fr-FR" dirty="0" err="1" smtClean="0">
                <a:solidFill>
                  <a:schemeClr val="bg1"/>
                </a:solidFill>
              </a:rPr>
              <a:t>just</a:t>
            </a:r>
            <a:r>
              <a:rPr lang="fr-FR" dirty="0" smtClean="0">
                <a:solidFill>
                  <a:schemeClr val="bg1"/>
                </a:solidFill>
              </a:rPr>
              <a:t> an illusion. </a:t>
            </a:r>
            <a:r>
              <a:rPr lang="fr-FR" dirty="0" err="1" smtClean="0">
                <a:solidFill>
                  <a:schemeClr val="bg1"/>
                </a:solidFill>
              </a:rPr>
              <a:t>Consequently</a:t>
            </a:r>
            <a:r>
              <a:rPr lang="fr-FR" dirty="0" smtClean="0">
                <a:solidFill>
                  <a:schemeClr val="bg1"/>
                </a:solidFill>
              </a:rPr>
              <a:t>, the </a:t>
            </a:r>
            <a:r>
              <a:rPr lang="fr-FR" dirty="0" err="1" smtClean="0">
                <a:solidFill>
                  <a:schemeClr val="bg1"/>
                </a:solidFill>
              </a:rPr>
              <a:t>war</a:t>
            </a:r>
            <a:r>
              <a:rPr lang="fr-FR" dirty="0" smtClean="0">
                <a:solidFill>
                  <a:schemeClr val="bg1"/>
                </a:solidFill>
              </a:rPr>
              <a:t> </a:t>
            </a:r>
            <a:r>
              <a:rPr lang="fr-FR" dirty="0" err="1" smtClean="0">
                <a:solidFill>
                  <a:schemeClr val="bg1"/>
                </a:solidFill>
              </a:rPr>
              <a:t>hasn’t</a:t>
            </a:r>
            <a:r>
              <a:rPr lang="fr-FR" dirty="0" smtClean="0">
                <a:solidFill>
                  <a:schemeClr val="bg1"/>
                </a:solidFill>
              </a:rPr>
              <a:t> </a:t>
            </a:r>
            <a:r>
              <a:rPr lang="fr-FR" dirty="0" err="1" smtClean="0">
                <a:solidFill>
                  <a:schemeClr val="bg1"/>
                </a:solidFill>
              </a:rPr>
              <a:t>got</a:t>
            </a:r>
            <a:r>
              <a:rPr lang="fr-FR" dirty="0" smtClean="0">
                <a:solidFill>
                  <a:schemeClr val="bg1"/>
                </a:solidFill>
              </a:rPr>
              <a:t> a noble </a:t>
            </a:r>
            <a:r>
              <a:rPr lang="fr-FR" dirty="0" err="1" smtClean="0">
                <a:solidFill>
                  <a:schemeClr val="bg1"/>
                </a:solidFill>
              </a:rPr>
              <a:t>reason</a:t>
            </a:r>
            <a:r>
              <a:rPr lang="fr-FR" dirty="0" smtClean="0">
                <a:solidFill>
                  <a:schemeClr val="bg1"/>
                </a:solidFill>
              </a:rPr>
              <a:t> to </a:t>
            </a:r>
            <a:r>
              <a:rPr lang="fr-FR" dirty="0" err="1" smtClean="0">
                <a:solidFill>
                  <a:schemeClr val="bg1"/>
                </a:solidFill>
              </a:rPr>
              <a:t>be</a:t>
            </a:r>
            <a:r>
              <a:rPr lang="fr-FR" dirty="0" smtClean="0">
                <a:solidFill>
                  <a:schemeClr val="bg1"/>
                </a:solidFill>
              </a:rPr>
              <a:t> </a:t>
            </a:r>
            <a:r>
              <a:rPr lang="fr-FR" dirty="0" err="1" smtClean="0">
                <a:solidFill>
                  <a:schemeClr val="bg1"/>
                </a:solidFill>
              </a:rPr>
              <a:t>anymore</a:t>
            </a:r>
            <a:r>
              <a:rPr lang="fr-FR" dirty="0" smtClean="0">
                <a:solidFill>
                  <a:schemeClr val="bg1"/>
                </a:solidFill>
              </a:rPr>
              <a:t>.  </a:t>
            </a:r>
          </a:p>
          <a:p>
            <a:pPr>
              <a:buNone/>
            </a:pPr>
            <a:endParaRPr lang="fr-FR" dirty="0">
              <a:solidFill>
                <a:schemeClr val="bg1"/>
              </a:solidFill>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034" y="1500174"/>
            <a:ext cx="2857520" cy="4686333"/>
          </a:xfrm>
          <a:prstGeom prst="rect">
            <a:avLst/>
          </a:prstGeom>
        </p:spPr>
      </p:pic>
    </p:spTree>
    <p:extLst>
      <p:ext uri="{BB962C8B-B14F-4D97-AF65-F5344CB8AC3E}">
        <p14:creationId xmlns:p14="http://schemas.microsoft.com/office/powerpoint/2010/main" val="208417351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428604"/>
            <a:ext cx="6858048" cy="1143000"/>
          </a:xfrm>
        </p:spPr>
        <p:txBody>
          <a:bodyPr/>
          <a:lstStyle/>
          <a:p>
            <a:r>
              <a:rPr lang="fr-FR" dirty="0" smtClean="0"/>
              <a:t>Helene in an </a:t>
            </a:r>
            <a:r>
              <a:rPr lang="fr-FR" dirty="0" err="1" smtClean="0"/>
              <a:t>opera</a:t>
            </a:r>
            <a:endParaRPr lang="fr-FR" dirty="0"/>
          </a:p>
        </p:txBody>
      </p:sp>
      <p:sp>
        <p:nvSpPr>
          <p:cNvPr id="3" name="ZoneTexte 2"/>
          <p:cNvSpPr txBox="1"/>
          <p:nvPr/>
        </p:nvSpPr>
        <p:spPr>
          <a:xfrm>
            <a:off x="857224" y="1857363"/>
            <a:ext cx="8141354" cy="4247317"/>
          </a:xfrm>
          <a:prstGeom prst="rect">
            <a:avLst/>
          </a:prstGeom>
          <a:noFill/>
        </p:spPr>
        <p:txBody>
          <a:bodyPr wrap="square" rtlCol="0">
            <a:spAutoFit/>
          </a:bodyPr>
          <a:lstStyle/>
          <a:p>
            <a:r>
              <a:rPr lang="fr-FR" dirty="0" smtClean="0">
                <a:solidFill>
                  <a:schemeClr val="bg1"/>
                </a:solidFill>
              </a:rPr>
              <a:t>Offenbach </a:t>
            </a:r>
            <a:r>
              <a:rPr lang="fr-FR" dirty="0" err="1" smtClean="0">
                <a:solidFill>
                  <a:schemeClr val="bg1"/>
                </a:solidFill>
              </a:rPr>
              <a:t>realizes</a:t>
            </a:r>
            <a:r>
              <a:rPr lang="fr-FR" dirty="0" smtClean="0">
                <a:solidFill>
                  <a:schemeClr val="bg1"/>
                </a:solidFill>
              </a:rPr>
              <a:t> an </a:t>
            </a:r>
            <a:r>
              <a:rPr lang="fr-FR" dirty="0" err="1" smtClean="0">
                <a:solidFill>
                  <a:schemeClr val="bg1"/>
                </a:solidFill>
              </a:rPr>
              <a:t>opera</a:t>
            </a:r>
            <a:r>
              <a:rPr lang="fr-FR" dirty="0" smtClean="0">
                <a:solidFill>
                  <a:schemeClr val="bg1"/>
                </a:solidFill>
              </a:rPr>
              <a:t> « bouffe » </a:t>
            </a:r>
            <a:r>
              <a:rPr lang="fr-FR" dirty="0" err="1" smtClean="0">
                <a:solidFill>
                  <a:schemeClr val="bg1"/>
                </a:solidFill>
              </a:rPr>
              <a:t>titled</a:t>
            </a:r>
            <a:r>
              <a:rPr lang="fr-FR" dirty="0" smtClean="0">
                <a:solidFill>
                  <a:schemeClr val="bg1"/>
                </a:solidFill>
              </a:rPr>
              <a:t> </a:t>
            </a:r>
            <a:r>
              <a:rPr lang="fr-FR" i="1" dirty="0" smtClean="0">
                <a:solidFill>
                  <a:schemeClr val="bg1"/>
                </a:solidFill>
              </a:rPr>
              <a:t>La Belle Hélène </a:t>
            </a:r>
            <a:r>
              <a:rPr lang="fr-FR" dirty="0" err="1" smtClean="0">
                <a:solidFill>
                  <a:schemeClr val="bg1"/>
                </a:solidFill>
              </a:rPr>
              <a:t>at</a:t>
            </a:r>
            <a:r>
              <a:rPr lang="fr-FR" dirty="0" smtClean="0">
                <a:solidFill>
                  <a:schemeClr val="bg1"/>
                </a:solidFill>
              </a:rPr>
              <a:t> Paris on the 17th </a:t>
            </a:r>
            <a:r>
              <a:rPr lang="fr-FR" dirty="0" err="1" smtClean="0">
                <a:solidFill>
                  <a:schemeClr val="bg1"/>
                </a:solidFill>
              </a:rPr>
              <a:t>December</a:t>
            </a:r>
            <a:r>
              <a:rPr lang="fr-FR" dirty="0" smtClean="0">
                <a:solidFill>
                  <a:schemeClr val="bg1"/>
                </a:solidFill>
              </a:rPr>
              <a:t>, 1864. </a:t>
            </a:r>
            <a:r>
              <a:rPr lang="fr-FR" dirty="0" err="1" smtClean="0">
                <a:solidFill>
                  <a:schemeClr val="bg1"/>
                </a:solidFill>
              </a:rPr>
              <a:t>It’s</a:t>
            </a:r>
            <a:r>
              <a:rPr lang="fr-FR" dirty="0" smtClean="0">
                <a:solidFill>
                  <a:schemeClr val="bg1"/>
                </a:solidFill>
              </a:rPr>
              <a:t> </a:t>
            </a:r>
            <a:r>
              <a:rPr lang="fr-FR" dirty="0" err="1" smtClean="0">
                <a:solidFill>
                  <a:schemeClr val="bg1"/>
                </a:solidFill>
              </a:rPr>
              <a:t>composed</a:t>
            </a:r>
            <a:r>
              <a:rPr lang="fr-FR" dirty="0" smtClean="0">
                <a:solidFill>
                  <a:schemeClr val="bg1"/>
                </a:solidFill>
              </a:rPr>
              <a:t> of </a:t>
            </a:r>
            <a:r>
              <a:rPr lang="fr-FR" dirty="0" err="1" smtClean="0">
                <a:solidFill>
                  <a:schemeClr val="bg1"/>
                </a:solidFill>
              </a:rPr>
              <a:t>three</a:t>
            </a:r>
            <a:r>
              <a:rPr lang="fr-FR" dirty="0" smtClean="0">
                <a:solidFill>
                  <a:schemeClr val="bg1"/>
                </a:solidFill>
              </a:rPr>
              <a:t> </a:t>
            </a:r>
            <a:r>
              <a:rPr lang="fr-FR" dirty="0" err="1" smtClean="0">
                <a:solidFill>
                  <a:schemeClr val="bg1"/>
                </a:solidFill>
              </a:rPr>
              <a:t>acts</a:t>
            </a:r>
            <a:r>
              <a:rPr lang="fr-FR" dirty="0" smtClean="0">
                <a:solidFill>
                  <a:schemeClr val="bg1"/>
                </a:solidFill>
              </a:rPr>
              <a:t>. </a:t>
            </a:r>
          </a:p>
          <a:p>
            <a:r>
              <a:rPr lang="fr-FR" dirty="0" err="1" smtClean="0">
                <a:solidFill>
                  <a:schemeClr val="bg1"/>
                </a:solidFill>
              </a:rPr>
              <a:t>Here</a:t>
            </a:r>
            <a:r>
              <a:rPr lang="fr-FR" dirty="0" smtClean="0">
                <a:solidFill>
                  <a:schemeClr val="bg1"/>
                </a:solidFill>
              </a:rPr>
              <a:t> </a:t>
            </a:r>
            <a:r>
              <a:rPr lang="fr-FR" dirty="0" err="1" smtClean="0">
                <a:solidFill>
                  <a:schemeClr val="bg1"/>
                </a:solidFill>
              </a:rPr>
              <a:t>is</a:t>
            </a:r>
            <a:r>
              <a:rPr lang="fr-FR" dirty="0" smtClean="0">
                <a:solidFill>
                  <a:schemeClr val="bg1"/>
                </a:solidFill>
              </a:rPr>
              <a:t> an </a:t>
            </a:r>
            <a:r>
              <a:rPr lang="fr-FR" dirty="0" err="1" smtClean="0">
                <a:solidFill>
                  <a:schemeClr val="bg1"/>
                </a:solidFill>
              </a:rPr>
              <a:t>extract</a:t>
            </a:r>
            <a:r>
              <a:rPr lang="fr-FR" dirty="0" smtClean="0">
                <a:solidFill>
                  <a:schemeClr val="bg1"/>
                </a:solidFill>
              </a:rPr>
              <a:t> of the </a:t>
            </a:r>
            <a:r>
              <a:rPr lang="fr-FR" dirty="0" err="1" smtClean="0">
                <a:solidFill>
                  <a:schemeClr val="bg1"/>
                </a:solidFill>
              </a:rPr>
              <a:t>opera</a:t>
            </a:r>
            <a:r>
              <a:rPr lang="fr-FR" dirty="0" smtClean="0">
                <a:solidFill>
                  <a:schemeClr val="bg1"/>
                </a:solidFill>
              </a:rPr>
              <a:t>.</a:t>
            </a:r>
          </a:p>
          <a:p>
            <a:endParaRPr lang="fr-FR" dirty="0" smtClean="0">
              <a:solidFill>
                <a:schemeClr val="bg1"/>
              </a:solidFill>
            </a:endParaRPr>
          </a:p>
          <a:p>
            <a:r>
              <a:rPr lang="fr-FR" dirty="0" err="1" smtClean="0">
                <a:solidFill>
                  <a:schemeClr val="bg1"/>
                </a:solidFill>
              </a:rPr>
              <a:t>It’s</a:t>
            </a:r>
            <a:r>
              <a:rPr lang="fr-FR" dirty="0" smtClean="0">
                <a:solidFill>
                  <a:schemeClr val="bg1"/>
                </a:solidFill>
              </a:rPr>
              <a:t> a </a:t>
            </a:r>
            <a:r>
              <a:rPr lang="fr-FR" dirty="0" err="1" smtClean="0">
                <a:solidFill>
                  <a:schemeClr val="bg1"/>
                </a:solidFill>
              </a:rPr>
              <a:t>comic</a:t>
            </a:r>
            <a:r>
              <a:rPr lang="fr-FR" dirty="0" smtClean="0">
                <a:solidFill>
                  <a:schemeClr val="bg1"/>
                </a:solidFill>
              </a:rPr>
              <a:t> </a:t>
            </a:r>
            <a:r>
              <a:rPr lang="fr-FR" dirty="0" err="1" smtClean="0">
                <a:solidFill>
                  <a:schemeClr val="bg1"/>
                </a:solidFill>
              </a:rPr>
              <a:t>opera</a:t>
            </a:r>
            <a:r>
              <a:rPr lang="fr-FR" dirty="0" smtClean="0">
                <a:solidFill>
                  <a:schemeClr val="bg1"/>
                </a:solidFill>
              </a:rPr>
              <a:t> </a:t>
            </a:r>
            <a:r>
              <a:rPr lang="fr-FR" dirty="0" err="1" smtClean="0">
                <a:solidFill>
                  <a:schemeClr val="bg1"/>
                </a:solidFill>
              </a:rPr>
              <a:t>which</a:t>
            </a:r>
            <a:r>
              <a:rPr lang="fr-FR" dirty="0" smtClean="0">
                <a:solidFill>
                  <a:schemeClr val="bg1"/>
                </a:solidFill>
              </a:rPr>
              <a:t> </a:t>
            </a:r>
            <a:r>
              <a:rPr lang="fr-FR" dirty="0" err="1" smtClean="0">
                <a:solidFill>
                  <a:schemeClr val="bg1"/>
                </a:solidFill>
              </a:rPr>
              <a:t>lets</a:t>
            </a:r>
            <a:r>
              <a:rPr lang="fr-FR" dirty="0" smtClean="0">
                <a:solidFill>
                  <a:schemeClr val="bg1"/>
                </a:solidFill>
              </a:rPr>
              <a:t> </a:t>
            </a:r>
            <a:r>
              <a:rPr lang="fr-FR" dirty="0" err="1" smtClean="0">
                <a:solidFill>
                  <a:schemeClr val="bg1"/>
                </a:solidFill>
              </a:rPr>
              <a:t>appear</a:t>
            </a:r>
            <a:r>
              <a:rPr lang="fr-FR" dirty="0" smtClean="0">
                <a:solidFill>
                  <a:schemeClr val="bg1"/>
                </a:solidFill>
              </a:rPr>
              <a:t> a </a:t>
            </a:r>
            <a:r>
              <a:rPr lang="fr-FR" dirty="0" err="1" smtClean="0">
                <a:solidFill>
                  <a:schemeClr val="bg1"/>
                </a:solidFill>
              </a:rPr>
              <a:t>dizzy</a:t>
            </a:r>
            <a:r>
              <a:rPr lang="fr-FR" dirty="0" smtClean="0">
                <a:solidFill>
                  <a:schemeClr val="bg1"/>
                </a:solidFill>
              </a:rPr>
              <a:t>, </a:t>
            </a:r>
            <a:r>
              <a:rPr lang="fr-FR" dirty="0" err="1" smtClean="0">
                <a:solidFill>
                  <a:schemeClr val="bg1"/>
                </a:solidFill>
              </a:rPr>
              <a:t>precious</a:t>
            </a:r>
            <a:r>
              <a:rPr lang="fr-FR" dirty="0" smtClean="0">
                <a:solidFill>
                  <a:schemeClr val="bg1"/>
                </a:solidFill>
              </a:rPr>
              <a:t> and </a:t>
            </a:r>
            <a:r>
              <a:rPr lang="fr-FR" dirty="0" err="1" smtClean="0">
                <a:solidFill>
                  <a:schemeClr val="bg1"/>
                </a:solidFill>
              </a:rPr>
              <a:t>particularly</a:t>
            </a:r>
            <a:r>
              <a:rPr lang="fr-FR" dirty="0" smtClean="0">
                <a:solidFill>
                  <a:schemeClr val="bg1"/>
                </a:solidFill>
              </a:rPr>
              <a:t> </a:t>
            </a:r>
            <a:r>
              <a:rPr lang="fr-FR" dirty="0" err="1" smtClean="0">
                <a:solidFill>
                  <a:schemeClr val="bg1"/>
                </a:solidFill>
              </a:rPr>
              <a:t>beautiful</a:t>
            </a:r>
            <a:r>
              <a:rPr lang="fr-FR" dirty="0" smtClean="0">
                <a:solidFill>
                  <a:schemeClr val="bg1"/>
                </a:solidFill>
              </a:rPr>
              <a:t> Helene, </a:t>
            </a:r>
            <a:r>
              <a:rPr lang="fr-FR" dirty="0" err="1" smtClean="0">
                <a:solidFill>
                  <a:schemeClr val="bg1"/>
                </a:solidFill>
              </a:rPr>
              <a:t>what</a:t>
            </a:r>
            <a:r>
              <a:rPr lang="fr-FR" dirty="0" smtClean="0">
                <a:solidFill>
                  <a:schemeClr val="bg1"/>
                </a:solidFill>
              </a:rPr>
              <a:t> </a:t>
            </a:r>
            <a:r>
              <a:rPr lang="fr-FR" dirty="0" err="1" smtClean="0">
                <a:solidFill>
                  <a:schemeClr val="bg1"/>
                </a:solidFill>
              </a:rPr>
              <a:t>confirms</a:t>
            </a:r>
            <a:r>
              <a:rPr lang="fr-FR" dirty="0" smtClean="0">
                <a:solidFill>
                  <a:schemeClr val="bg1"/>
                </a:solidFill>
              </a:rPr>
              <a:t> </a:t>
            </a:r>
            <a:r>
              <a:rPr lang="fr-FR" dirty="0" err="1" smtClean="0">
                <a:solidFill>
                  <a:schemeClr val="bg1"/>
                </a:solidFill>
              </a:rPr>
              <a:t>her</a:t>
            </a:r>
            <a:r>
              <a:rPr lang="fr-FR" dirty="0" smtClean="0">
                <a:solidFill>
                  <a:schemeClr val="bg1"/>
                </a:solidFill>
              </a:rPr>
              <a:t> </a:t>
            </a:r>
            <a:r>
              <a:rPr lang="fr-FR" dirty="0" err="1" smtClean="0">
                <a:solidFill>
                  <a:schemeClr val="bg1"/>
                </a:solidFill>
              </a:rPr>
              <a:t>designation</a:t>
            </a:r>
            <a:r>
              <a:rPr lang="fr-FR" dirty="0" smtClean="0">
                <a:solidFill>
                  <a:schemeClr val="bg1"/>
                </a:solidFill>
              </a:rPr>
              <a:t> as « the </a:t>
            </a:r>
            <a:r>
              <a:rPr lang="fr-FR" dirty="0" err="1" smtClean="0">
                <a:solidFill>
                  <a:schemeClr val="bg1"/>
                </a:solidFill>
              </a:rPr>
              <a:t>most</a:t>
            </a:r>
            <a:r>
              <a:rPr lang="fr-FR" dirty="0" smtClean="0">
                <a:solidFill>
                  <a:schemeClr val="bg1"/>
                </a:solidFill>
              </a:rPr>
              <a:t> </a:t>
            </a:r>
            <a:r>
              <a:rPr lang="fr-FR" dirty="0" err="1" smtClean="0">
                <a:solidFill>
                  <a:schemeClr val="bg1"/>
                </a:solidFill>
              </a:rPr>
              <a:t>beautiful</a:t>
            </a:r>
            <a:r>
              <a:rPr lang="fr-FR" dirty="0" smtClean="0">
                <a:solidFill>
                  <a:schemeClr val="bg1"/>
                </a:solidFill>
              </a:rPr>
              <a:t> </a:t>
            </a:r>
            <a:r>
              <a:rPr lang="fr-FR" dirty="0" err="1" smtClean="0">
                <a:solidFill>
                  <a:schemeClr val="bg1"/>
                </a:solidFill>
              </a:rPr>
              <a:t>woman</a:t>
            </a:r>
            <a:r>
              <a:rPr lang="fr-FR" dirty="0" smtClean="0">
                <a:solidFill>
                  <a:schemeClr val="bg1"/>
                </a:solidFill>
              </a:rPr>
              <a:t> of the world » </a:t>
            </a:r>
            <a:r>
              <a:rPr lang="fr-FR" dirty="0" err="1" smtClean="0">
                <a:solidFill>
                  <a:schemeClr val="bg1"/>
                </a:solidFill>
              </a:rPr>
              <a:t>according</a:t>
            </a:r>
            <a:r>
              <a:rPr lang="fr-FR" dirty="0" smtClean="0">
                <a:solidFill>
                  <a:schemeClr val="bg1"/>
                </a:solidFill>
              </a:rPr>
              <a:t> to the </a:t>
            </a:r>
            <a:r>
              <a:rPr lang="fr-FR" dirty="0" err="1" smtClean="0">
                <a:solidFill>
                  <a:schemeClr val="bg1"/>
                </a:solidFill>
              </a:rPr>
              <a:t>legend</a:t>
            </a:r>
            <a:r>
              <a:rPr lang="fr-FR" dirty="0" smtClean="0">
                <a:solidFill>
                  <a:schemeClr val="bg1"/>
                </a:solidFill>
              </a:rPr>
              <a:t>. </a:t>
            </a:r>
          </a:p>
          <a:p>
            <a:endParaRPr lang="fr-FR" dirty="0" smtClean="0">
              <a:solidFill>
                <a:schemeClr val="bg1"/>
              </a:solidFill>
            </a:endParaRPr>
          </a:p>
          <a:p>
            <a:r>
              <a:rPr lang="fr-FR" dirty="0" smtClean="0">
                <a:solidFill>
                  <a:schemeClr val="bg1"/>
                </a:solidFill>
              </a:rPr>
              <a:t>In the </a:t>
            </a:r>
            <a:r>
              <a:rPr lang="fr-FR" dirty="0" err="1" smtClean="0">
                <a:solidFill>
                  <a:schemeClr val="bg1"/>
                </a:solidFill>
              </a:rPr>
              <a:t>extract</a:t>
            </a:r>
            <a:r>
              <a:rPr lang="fr-FR" dirty="0" smtClean="0">
                <a:solidFill>
                  <a:schemeClr val="bg1"/>
                </a:solidFill>
              </a:rPr>
              <a:t> in the </a:t>
            </a:r>
            <a:r>
              <a:rPr lang="fr-FR" dirty="0" err="1" smtClean="0">
                <a:solidFill>
                  <a:schemeClr val="bg1"/>
                </a:solidFill>
              </a:rPr>
              <a:t>bedroom</a:t>
            </a:r>
            <a:r>
              <a:rPr lang="fr-FR" dirty="0" smtClean="0">
                <a:solidFill>
                  <a:schemeClr val="bg1"/>
                </a:solidFill>
              </a:rPr>
              <a:t> </a:t>
            </a:r>
            <a:r>
              <a:rPr lang="fr-FR" dirty="0" err="1" smtClean="0">
                <a:solidFill>
                  <a:schemeClr val="bg1"/>
                </a:solidFill>
              </a:rPr>
              <a:t>with</a:t>
            </a:r>
            <a:r>
              <a:rPr lang="fr-FR" dirty="0" smtClean="0">
                <a:solidFill>
                  <a:schemeClr val="bg1"/>
                </a:solidFill>
              </a:rPr>
              <a:t> Paris, </a:t>
            </a:r>
            <a:r>
              <a:rPr lang="fr-FR" dirty="0" err="1" smtClean="0">
                <a:solidFill>
                  <a:schemeClr val="bg1"/>
                </a:solidFill>
              </a:rPr>
              <a:t>she</a:t>
            </a:r>
            <a:r>
              <a:rPr lang="fr-FR" dirty="0" smtClean="0">
                <a:solidFill>
                  <a:schemeClr val="bg1"/>
                </a:solidFill>
              </a:rPr>
              <a:t> </a:t>
            </a:r>
            <a:r>
              <a:rPr lang="fr-FR" dirty="0" err="1" smtClean="0">
                <a:solidFill>
                  <a:schemeClr val="bg1"/>
                </a:solidFill>
              </a:rPr>
              <a:t>appears</a:t>
            </a:r>
            <a:r>
              <a:rPr lang="fr-FR" dirty="0" smtClean="0">
                <a:solidFill>
                  <a:schemeClr val="bg1"/>
                </a:solidFill>
              </a:rPr>
              <a:t> in a </a:t>
            </a:r>
            <a:r>
              <a:rPr lang="fr-FR" dirty="0" err="1" smtClean="0">
                <a:solidFill>
                  <a:schemeClr val="bg1"/>
                </a:solidFill>
              </a:rPr>
              <a:t>pink</a:t>
            </a:r>
            <a:r>
              <a:rPr lang="fr-FR" dirty="0" smtClean="0">
                <a:solidFill>
                  <a:schemeClr val="bg1"/>
                </a:solidFill>
              </a:rPr>
              <a:t> </a:t>
            </a:r>
            <a:r>
              <a:rPr lang="fr-FR" dirty="0" err="1" smtClean="0">
                <a:solidFill>
                  <a:schemeClr val="bg1"/>
                </a:solidFill>
              </a:rPr>
              <a:t>dress</a:t>
            </a:r>
            <a:r>
              <a:rPr lang="fr-FR" dirty="0" smtClean="0">
                <a:solidFill>
                  <a:schemeClr val="bg1"/>
                </a:solidFill>
              </a:rPr>
              <a:t>, </a:t>
            </a:r>
            <a:r>
              <a:rPr lang="fr-FR" dirty="0" err="1" smtClean="0">
                <a:solidFill>
                  <a:schemeClr val="bg1"/>
                </a:solidFill>
              </a:rPr>
              <a:t>very</a:t>
            </a:r>
            <a:r>
              <a:rPr lang="fr-FR" dirty="0" smtClean="0">
                <a:solidFill>
                  <a:schemeClr val="bg1"/>
                </a:solidFill>
              </a:rPr>
              <a:t> short and modern, </a:t>
            </a:r>
            <a:r>
              <a:rPr lang="fr-FR" dirty="0" err="1" smtClean="0">
                <a:solidFill>
                  <a:schemeClr val="bg1"/>
                </a:solidFill>
              </a:rPr>
              <a:t>especially</a:t>
            </a:r>
            <a:r>
              <a:rPr lang="fr-FR" dirty="0" smtClean="0">
                <a:solidFill>
                  <a:schemeClr val="bg1"/>
                </a:solidFill>
              </a:rPr>
              <a:t> for the </a:t>
            </a:r>
            <a:r>
              <a:rPr lang="fr-FR" dirty="0" err="1" smtClean="0">
                <a:solidFill>
                  <a:schemeClr val="bg1"/>
                </a:solidFill>
              </a:rPr>
              <a:t>age</a:t>
            </a:r>
            <a:r>
              <a:rPr lang="fr-FR" dirty="0" smtClean="0">
                <a:solidFill>
                  <a:schemeClr val="bg1"/>
                </a:solidFill>
              </a:rPr>
              <a:t> </a:t>
            </a:r>
            <a:r>
              <a:rPr lang="fr-FR" dirty="0" err="1" smtClean="0">
                <a:solidFill>
                  <a:schemeClr val="bg1"/>
                </a:solidFill>
              </a:rPr>
              <a:t>when</a:t>
            </a:r>
            <a:r>
              <a:rPr lang="fr-FR" dirty="0" smtClean="0">
                <a:solidFill>
                  <a:schemeClr val="bg1"/>
                </a:solidFill>
              </a:rPr>
              <a:t> </a:t>
            </a:r>
            <a:r>
              <a:rPr lang="fr-FR" dirty="0" err="1" smtClean="0">
                <a:solidFill>
                  <a:schemeClr val="bg1"/>
                </a:solidFill>
              </a:rPr>
              <a:t>she</a:t>
            </a:r>
            <a:r>
              <a:rPr lang="fr-FR" dirty="0" smtClean="0">
                <a:solidFill>
                  <a:schemeClr val="bg1"/>
                </a:solidFill>
              </a:rPr>
              <a:t> </a:t>
            </a:r>
            <a:r>
              <a:rPr lang="fr-FR" dirty="0" err="1" smtClean="0">
                <a:solidFill>
                  <a:schemeClr val="bg1"/>
                </a:solidFill>
              </a:rPr>
              <a:t>belongs</a:t>
            </a:r>
            <a:r>
              <a:rPr lang="fr-FR" dirty="0" smtClean="0">
                <a:solidFill>
                  <a:schemeClr val="bg1"/>
                </a:solidFill>
              </a:rPr>
              <a:t>. So </a:t>
            </a:r>
            <a:r>
              <a:rPr lang="fr-FR" dirty="0" err="1" smtClean="0">
                <a:solidFill>
                  <a:schemeClr val="bg1"/>
                </a:solidFill>
              </a:rPr>
              <a:t>this</a:t>
            </a:r>
            <a:r>
              <a:rPr lang="fr-FR" dirty="0" smtClean="0">
                <a:solidFill>
                  <a:schemeClr val="bg1"/>
                </a:solidFill>
              </a:rPr>
              <a:t> apparition </a:t>
            </a:r>
            <a:r>
              <a:rPr lang="fr-FR" dirty="0" err="1" smtClean="0">
                <a:solidFill>
                  <a:schemeClr val="bg1"/>
                </a:solidFill>
              </a:rPr>
              <a:t>reinforces</a:t>
            </a:r>
            <a:r>
              <a:rPr lang="fr-FR" dirty="0" smtClean="0">
                <a:solidFill>
                  <a:schemeClr val="bg1"/>
                </a:solidFill>
              </a:rPr>
              <a:t> the image of a </a:t>
            </a:r>
            <a:r>
              <a:rPr lang="fr-FR" dirty="0" err="1" smtClean="0">
                <a:solidFill>
                  <a:schemeClr val="bg1"/>
                </a:solidFill>
              </a:rPr>
              <a:t>pretty</a:t>
            </a:r>
            <a:r>
              <a:rPr lang="fr-FR" dirty="0" smtClean="0">
                <a:solidFill>
                  <a:schemeClr val="bg1"/>
                </a:solidFill>
              </a:rPr>
              <a:t> and </a:t>
            </a:r>
            <a:r>
              <a:rPr lang="fr-FR" dirty="0" err="1" smtClean="0">
                <a:solidFill>
                  <a:schemeClr val="bg1"/>
                </a:solidFill>
              </a:rPr>
              <a:t>dizzy</a:t>
            </a:r>
            <a:r>
              <a:rPr lang="fr-FR" dirty="0" smtClean="0">
                <a:solidFill>
                  <a:schemeClr val="bg1"/>
                </a:solidFill>
              </a:rPr>
              <a:t> </a:t>
            </a:r>
            <a:r>
              <a:rPr lang="fr-FR" dirty="0" err="1" smtClean="0">
                <a:solidFill>
                  <a:schemeClr val="bg1"/>
                </a:solidFill>
              </a:rPr>
              <a:t>woman</a:t>
            </a:r>
            <a:r>
              <a:rPr lang="fr-FR" dirty="0" smtClean="0">
                <a:solidFill>
                  <a:schemeClr val="bg1"/>
                </a:solidFill>
              </a:rPr>
              <a:t>. </a:t>
            </a:r>
          </a:p>
          <a:p>
            <a:endParaRPr lang="fr-FR" dirty="0" smtClean="0">
              <a:solidFill>
                <a:schemeClr val="bg1"/>
              </a:solidFill>
            </a:endParaRPr>
          </a:p>
          <a:p>
            <a:r>
              <a:rPr lang="fr-FR" dirty="0" smtClean="0">
                <a:solidFill>
                  <a:schemeClr val="bg1"/>
                </a:solidFill>
              </a:rPr>
              <a:t>In the </a:t>
            </a:r>
            <a:r>
              <a:rPr lang="fr-FR" dirty="0" err="1" smtClean="0">
                <a:solidFill>
                  <a:schemeClr val="bg1"/>
                </a:solidFill>
              </a:rPr>
              <a:t>following</a:t>
            </a:r>
            <a:r>
              <a:rPr lang="fr-FR" dirty="0" smtClean="0">
                <a:solidFill>
                  <a:schemeClr val="bg1"/>
                </a:solidFill>
              </a:rPr>
              <a:t> </a:t>
            </a:r>
            <a:r>
              <a:rPr lang="fr-FR" dirty="0" err="1" smtClean="0">
                <a:solidFill>
                  <a:schemeClr val="bg1"/>
                </a:solidFill>
              </a:rPr>
              <a:t>scene</a:t>
            </a:r>
            <a:r>
              <a:rPr lang="fr-FR" dirty="0" smtClean="0">
                <a:solidFill>
                  <a:schemeClr val="bg1"/>
                </a:solidFill>
              </a:rPr>
              <a:t>, Helene </a:t>
            </a:r>
            <a:r>
              <a:rPr lang="fr-FR" dirty="0" err="1" smtClean="0">
                <a:solidFill>
                  <a:schemeClr val="bg1"/>
                </a:solidFill>
              </a:rPr>
              <a:t>is</a:t>
            </a:r>
            <a:r>
              <a:rPr lang="fr-FR" dirty="0" smtClean="0">
                <a:solidFill>
                  <a:schemeClr val="bg1"/>
                </a:solidFill>
              </a:rPr>
              <a:t> </a:t>
            </a:r>
            <a:r>
              <a:rPr lang="fr-FR" dirty="0" err="1" smtClean="0">
                <a:solidFill>
                  <a:schemeClr val="bg1"/>
                </a:solidFill>
              </a:rPr>
              <a:t>only</a:t>
            </a:r>
            <a:r>
              <a:rPr lang="fr-FR" dirty="0" smtClean="0">
                <a:solidFill>
                  <a:schemeClr val="bg1"/>
                </a:solidFill>
              </a:rPr>
              <a:t> </a:t>
            </a:r>
            <a:r>
              <a:rPr lang="fr-FR" dirty="0" err="1" smtClean="0">
                <a:solidFill>
                  <a:schemeClr val="bg1"/>
                </a:solidFill>
              </a:rPr>
              <a:t>wearing</a:t>
            </a:r>
            <a:r>
              <a:rPr lang="fr-FR" dirty="0" smtClean="0">
                <a:solidFill>
                  <a:schemeClr val="bg1"/>
                </a:solidFill>
              </a:rPr>
              <a:t> a </a:t>
            </a:r>
            <a:r>
              <a:rPr lang="fr-FR" dirty="0" err="1" smtClean="0">
                <a:solidFill>
                  <a:schemeClr val="bg1"/>
                </a:solidFill>
              </a:rPr>
              <a:t>sheet</a:t>
            </a:r>
            <a:r>
              <a:rPr lang="fr-FR" dirty="0" smtClean="0">
                <a:solidFill>
                  <a:schemeClr val="bg1"/>
                </a:solidFill>
              </a:rPr>
              <a:t> of </a:t>
            </a:r>
            <a:r>
              <a:rPr lang="fr-FR" dirty="0" err="1" smtClean="0">
                <a:solidFill>
                  <a:schemeClr val="bg1"/>
                </a:solidFill>
              </a:rPr>
              <a:t>her</a:t>
            </a:r>
            <a:r>
              <a:rPr lang="fr-FR" dirty="0" smtClean="0">
                <a:solidFill>
                  <a:schemeClr val="bg1"/>
                </a:solidFill>
              </a:rPr>
              <a:t> </a:t>
            </a:r>
            <a:r>
              <a:rPr lang="fr-FR" dirty="0" err="1" smtClean="0">
                <a:solidFill>
                  <a:schemeClr val="bg1"/>
                </a:solidFill>
              </a:rPr>
              <a:t>bed</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she</a:t>
            </a:r>
            <a:r>
              <a:rPr lang="fr-FR" dirty="0" smtClean="0">
                <a:solidFill>
                  <a:schemeClr val="bg1"/>
                </a:solidFill>
              </a:rPr>
              <a:t> </a:t>
            </a:r>
            <a:r>
              <a:rPr lang="fr-FR" dirty="0" err="1" smtClean="0">
                <a:solidFill>
                  <a:schemeClr val="bg1"/>
                </a:solidFill>
              </a:rPr>
              <a:t>keeps</a:t>
            </a:r>
            <a:r>
              <a:rPr lang="fr-FR" dirty="0" smtClean="0">
                <a:solidFill>
                  <a:schemeClr val="bg1"/>
                </a:solidFill>
              </a:rPr>
              <a:t> in </a:t>
            </a:r>
            <a:r>
              <a:rPr lang="fr-FR" dirty="0" err="1" smtClean="0">
                <a:solidFill>
                  <a:schemeClr val="bg1"/>
                </a:solidFill>
              </a:rPr>
              <a:t>order</a:t>
            </a:r>
            <a:r>
              <a:rPr lang="fr-FR" dirty="0" smtClean="0">
                <a:solidFill>
                  <a:schemeClr val="bg1"/>
                </a:solidFill>
              </a:rPr>
              <a:t> to </a:t>
            </a:r>
            <a:r>
              <a:rPr lang="fr-FR" dirty="0" err="1" smtClean="0">
                <a:solidFill>
                  <a:schemeClr val="bg1"/>
                </a:solidFill>
              </a:rPr>
              <a:t>does</a:t>
            </a:r>
            <a:r>
              <a:rPr lang="fr-FR" dirty="0" smtClean="0">
                <a:solidFill>
                  <a:schemeClr val="bg1"/>
                </a:solidFill>
              </a:rPr>
              <a:t> not </a:t>
            </a:r>
            <a:r>
              <a:rPr lang="fr-FR" dirty="0" err="1" smtClean="0">
                <a:solidFill>
                  <a:schemeClr val="bg1"/>
                </a:solidFill>
              </a:rPr>
              <a:t>fall</a:t>
            </a:r>
            <a:r>
              <a:rPr lang="fr-FR" dirty="0" smtClean="0">
                <a:solidFill>
                  <a:schemeClr val="bg1"/>
                </a:solidFill>
              </a:rPr>
              <a:t>. </a:t>
            </a:r>
            <a:r>
              <a:rPr lang="fr-FR" dirty="0" err="1" smtClean="0">
                <a:solidFill>
                  <a:schemeClr val="bg1"/>
                </a:solidFill>
              </a:rPr>
              <a:t>We</a:t>
            </a:r>
            <a:r>
              <a:rPr lang="fr-FR" dirty="0" smtClean="0">
                <a:solidFill>
                  <a:schemeClr val="bg1"/>
                </a:solidFill>
              </a:rPr>
              <a:t> all </a:t>
            </a:r>
            <a:r>
              <a:rPr lang="fr-FR" dirty="0" err="1" smtClean="0">
                <a:solidFill>
                  <a:schemeClr val="bg1"/>
                </a:solidFill>
              </a:rPr>
              <a:t>can</a:t>
            </a:r>
            <a:r>
              <a:rPr lang="fr-FR" dirty="0" smtClean="0">
                <a:solidFill>
                  <a:schemeClr val="bg1"/>
                </a:solidFill>
              </a:rPr>
              <a:t> </a:t>
            </a:r>
            <a:r>
              <a:rPr lang="fr-FR" dirty="0" err="1" smtClean="0">
                <a:solidFill>
                  <a:schemeClr val="bg1"/>
                </a:solidFill>
              </a:rPr>
              <a:t>see</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she’s</a:t>
            </a:r>
            <a:r>
              <a:rPr lang="fr-FR" dirty="0" smtClean="0">
                <a:solidFill>
                  <a:schemeClr val="bg1"/>
                </a:solidFill>
              </a:rPr>
              <a:t> not </a:t>
            </a:r>
            <a:r>
              <a:rPr lang="fr-FR" dirty="0" err="1" smtClean="0">
                <a:solidFill>
                  <a:schemeClr val="bg1"/>
                </a:solidFill>
              </a:rPr>
              <a:t>prudish</a:t>
            </a:r>
            <a:r>
              <a:rPr lang="fr-FR" dirty="0" smtClean="0">
                <a:solidFill>
                  <a:schemeClr val="bg1"/>
                </a:solidFill>
              </a:rPr>
              <a:t> and </a:t>
            </a:r>
            <a:r>
              <a:rPr lang="en-US" dirty="0" smtClean="0">
                <a:solidFill>
                  <a:schemeClr val="bg1"/>
                </a:solidFill>
              </a:rPr>
              <a:t>she's not afraid to show herself. </a:t>
            </a:r>
            <a:endParaRPr lang="fr-FR" dirty="0">
              <a:solidFill>
                <a:schemeClr val="bg1"/>
              </a:solidFill>
            </a:endParaRPr>
          </a:p>
        </p:txBody>
      </p:sp>
      <p:pic>
        <p:nvPicPr>
          <p:cNvPr id="4" name="Image 3" descr="Jacques_Offenbach_by_Nadar.jpg"/>
          <p:cNvPicPr>
            <a:picLocks noChangeAspect="1"/>
          </p:cNvPicPr>
          <p:nvPr/>
        </p:nvPicPr>
        <p:blipFill>
          <a:blip r:embed="rId2"/>
          <a:stretch>
            <a:fillRect/>
          </a:stretch>
        </p:blipFill>
        <p:spPr>
          <a:xfrm>
            <a:off x="0" y="0"/>
            <a:ext cx="1162453" cy="1785950"/>
          </a:xfrm>
          <a:prstGeom prst="rect">
            <a:avLst/>
          </a:prstGeom>
        </p:spPr>
      </p:pic>
    </p:spTree>
    <p:extLst>
      <p:ext uri="{BB962C8B-B14F-4D97-AF65-F5344CB8AC3E}">
        <p14:creationId xmlns:p14="http://schemas.microsoft.com/office/powerpoint/2010/main" val="14478538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Helene of Laurent </a:t>
            </a:r>
            <a:r>
              <a:rPr lang="fr-FR" dirty="0" err="1" smtClean="0"/>
              <a:t>Gaudé</a:t>
            </a:r>
            <a:endParaRPr lang="fr-FR" dirty="0"/>
          </a:p>
        </p:txBody>
      </p:sp>
      <p:sp>
        <p:nvSpPr>
          <p:cNvPr id="3" name="ZoneTexte 2"/>
          <p:cNvSpPr txBox="1"/>
          <p:nvPr/>
        </p:nvSpPr>
        <p:spPr>
          <a:xfrm>
            <a:off x="3851920" y="1435998"/>
            <a:ext cx="5040560" cy="4801314"/>
          </a:xfrm>
          <a:prstGeom prst="rect">
            <a:avLst/>
          </a:prstGeom>
          <a:noFill/>
        </p:spPr>
        <p:txBody>
          <a:bodyPr wrap="square" rtlCol="0">
            <a:spAutoFit/>
          </a:bodyPr>
          <a:lstStyle/>
          <a:p>
            <a:pPr algn="just"/>
            <a:r>
              <a:rPr lang="fr-FR" dirty="0" smtClean="0">
                <a:solidFill>
                  <a:schemeClr val="bg1"/>
                </a:solidFill>
              </a:rPr>
              <a:t>Laurent </a:t>
            </a:r>
            <a:r>
              <a:rPr lang="fr-FR" dirty="0" err="1" smtClean="0">
                <a:solidFill>
                  <a:schemeClr val="bg1"/>
                </a:solidFill>
              </a:rPr>
              <a:t>Gaudé</a:t>
            </a:r>
            <a:r>
              <a:rPr lang="fr-FR" dirty="0" smtClean="0">
                <a:solidFill>
                  <a:schemeClr val="bg1"/>
                </a:solidFill>
              </a:rPr>
              <a:t> </a:t>
            </a:r>
            <a:r>
              <a:rPr lang="fr-FR" dirty="0" err="1" smtClean="0">
                <a:solidFill>
                  <a:schemeClr val="bg1"/>
                </a:solidFill>
              </a:rPr>
              <a:t>wrote</a:t>
            </a:r>
            <a:r>
              <a:rPr lang="fr-FR" dirty="0" smtClean="0">
                <a:solidFill>
                  <a:schemeClr val="bg1"/>
                </a:solidFill>
              </a:rPr>
              <a:t> a </a:t>
            </a:r>
            <a:r>
              <a:rPr lang="fr-FR" dirty="0" err="1" smtClean="0">
                <a:solidFill>
                  <a:schemeClr val="bg1"/>
                </a:solidFill>
              </a:rPr>
              <a:t>novel</a:t>
            </a:r>
            <a:r>
              <a:rPr lang="fr-FR" dirty="0">
                <a:solidFill>
                  <a:schemeClr val="bg1"/>
                </a:solidFill>
              </a:rPr>
              <a:t> </a:t>
            </a:r>
            <a:r>
              <a:rPr lang="fr-FR" dirty="0" smtClean="0">
                <a:solidFill>
                  <a:schemeClr val="bg1"/>
                </a:solidFill>
              </a:rPr>
              <a:t>in 2002 </a:t>
            </a:r>
            <a:r>
              <a:rPr lang="fr-FR" dirty="0" err="1" smtClean="0">
                <a:solidFill>
                  <a:schemeClr val="bg1"/>
                </a:solidFill>
              </a:rPr>
              <a:t>entitled</a:t>
            </a:r>
            <a:r>
              <a:rPr lang="fr-FR" dirty="0" smtClean="0">
                <a:solidFill>
                  <a:schemeClr val="bg1"/>
                </a:solidFill>
              </a:rPr>
              <a:t> </a:t>
            </a:r>
            <a:r>
              <a:rPr lang="fr-FR" i="1" dirty="0" smtClean="0">
                <a:solidFill>
                  <a:schemeClr val="bg1"/>
                </a:solidFill>
              </a:rPr>
              <a:t>The </a:t>
            </a:r>
            <a:r>
              <a:rPr lang="fr-FR" i="1" dirty="0" err="1" smtClean="0">
                <a:solidFill>
                  <a:schemeClr val="bg1"/>
                </a:solidFill>
              </a:rPr>
              <a:t>death</a:t>
            </a:r>
            <a:r>
              <a:rPr lang="fr-FR" i="1" dirty="0" smtClean="0">
                <a:solidFill>
                  <a:schemeClr val="bg1"/>
                </a:solidFill>
              </a:rPr>
              <a:t> of King </a:t>
            </a:r>
            <a:r>
              <a:rPr lang="fr-FR" i="1" dirty="0" err="1" smtClean="0">
                <a:solidFill>
                  <a:schemeClr val="bg1"/>
                </a:solidFill>
              </a:rPr>
              <a:t>Tsongor</a:t>
            </a:r>
            <a:r>
              <a:rPr lang="fr-FR" dirty="0" smtClean="0">
                <a:solidFill>
                  <a:schemeClr val="bg1"/>
                </a:solidFill>
              </a:rPr>
              <a:t>. </a:t>
            </a:r>
          </a:p>
          <a:p>
            <a:pPr algn="just"/>
            <a:endParaRPr lang="fr-FR" dirty="0">
              <a:solidFill>
                <a:schemeClr val="bg1"/>
              </a:solidFill>
            </a:endParaRPr>
          </a:p>
          <a:p>
            <a:pPr algn="just"/>
            <a:r>
              <a:rPr lang="fr-FR" dirty="0" smtClean="0">
                <a:solidFill>
                  <a:schemeClr val="bg1"/>
                </a:solidFill>
              </a:rPr>
              <a:t>In </a:t>
            </a:r>
            <a:r>
              <a:rPr lang="fr-FR" dirty="0" err="1" smtClean="0">
                <a:solidFill>
                  <a:schemeClr val="bg1"/>
                </a:solidFill>
              </a:rPr>
              <a:t>his</a:t>
            </a:r>
            <a:r>
              <a:rPr lang="fr-FR" dirty="0" smtClean="0">
                <a:solidFill>
                  <a:schemeClr val="bg1"/>
                </a:solidFill>
              </a:rPr>
              <a:t> story, the </a:t>
            </a:r>
            <a:r>
              <a:rPr lang="fr-FR" dirty="0" err="1" smtClean="0">
                <a:solidFill>
                  <a:schemeClr val="bg1"/>
                </a:solidFill>
              </a:rPr>
              <a:t>author</a:t>
            </a:r>
            <a:r>
              <a:rPr lang="fr-FR" dirty="0" smtClean="0">
                <a:solidFill>
                  <a:schemeClr val="bg1"/>
                </a:solidFill>
              </a:rPr>
              <a:t> </a:t>
            </a:r>
            <a:r>
              <a:rPr lang="fr-FR" dirty="0" err="1" smtClean="0">
                <a:solidFill>
                  <a:schemeClr val="bg1"/>
                </a:solidFill>
              </a:rPr>
              <a:t>goes</a:t>
            </a:r>
            <a:r>
              <a:rPr lang="fr-FR" dirty="0" smtClean="0">
                <a:solidFill>
                  <a:schemeClr val="bg1"/>
                </a:solidFill>
              </a:rPr>
              <a:t> back over the </a:t>
            </a:r>
            <a:r>
              <a:rPr lang="fr-FR" dirty="0" err="1" smtClean="0">
                <a:solidFill>
                  <a:schemeClr val="bg1"/>
                </a:solidFill>
              </a:rPr>
              <a:t>Troyan</a:t>
            </a:r>
            <a:r>
              <a:rPr lang="fr-FR" dirty="0" smtClean="0">
                <a:solidFill>
                  <a:schemeClr val="bg1"/>
                </a:solidFill>
              </a:rPr>
              <a:t> </a:t>
            </a:r>
            <a:r>
              <a:rPr lang="fr-FR" dirty="0" err="1" smtClean="0">
                <a:solidFill>
                  <a:schemeClr val="bg1"/>
                </a:solidFill>
              </a:rPr>
              <a:t>war</a:t>
            </a:r>
            <a:r>
              <a:rPr lang="fr-FR" dirty="0">
                <a:solidFill>
                  <a:schemeClr val="bg1"/>
                </a:solidFill>
              </a:rPr>
              <a:t> </a:t>
            </a:r>
            <a:r>
              <a:rPr lang="fr-FR" dirty="0" smtClean="0">
                <a:solidFill>
                  <a:schemeClr val="bg1"/>
                </a:solidFill>
              </a:rPr>
              <a:t>: </a:t>
            </a:r>
            <a:r>
              <a:rPr lang="fr-FR" dirty="0" err="1" smtClean="0">
                <a:solidFill>
                  <a:schemeClr val="bg1"/>
                </a:solidFill>
              </a:rPr>
              <a:t>two</a:t>
            </a:r>
            <a:r>
              <a:rPr lang="fr-FR" dirty="0" smtClean="0">
                <a:solidFill>
                  <a:schemeClr val="bg1"/>
                </a:solidFill>
              </a:rPr>
              <a:t> men </a:t>
            </a:r>
            <a:r>
              <a:rPr lang="fr-FR" dirty="0" err="1" smtClean="0">
                <a:solidFill>
                  <a:schemeClr val="bg1"/>
                </a:solidFill>
              </a:rPr>
              <a:t>fight</a:t>
            </a:r>
            <a:r>
              <a:rPr lang="fr-FR" dirty="0" smtClean="0">
                <a:solidFill>
                  <a:schemeClr val="bg1"/>
                </a:solidFill>
              </a:rPr>
              <a:t> to have a </a:t>
            </a:r>
            <a:r>
              <a:rPr lang="fr-FR" dirty="0" err="1" smtClean="0">
                <a:solidFill>
                  <a:schemeClr val="bg1"/>
                </a:solidFill>
              </a:rPr>
              <a:t>woman</a:t>
            </a:r>
            <a:r>
              <a:rPr lang="fr-FR" dirty="0" smtClean="0">
                <a:solidFill>
                  <a:schemeClr val="bg1"/>
                </a:solidFill>
              </a:rPr>
              <a:t>. The </a:t>
            </a:r>
            <a:r>
              <a:rPr lang="fr-FR" dirty="0" err="1" smtClean="0">
                <a:solidFill>
                  <a:schemeClr val="bg1"/>
                </a:solidFill>
              </a:rPr>
              <a:t>two</a:t>
            </a:r>
            <a:r>
              <a:rPr lang="fr-FR" dirty="0" smtClean="0">
                <a:solidFill>
                  <a:schemeClr val="bg1"/>
                </a:solidFill>
              </a:rPr>
              <a:t> men </a:t>
            </a:r>
            <a:r>
              <a:rPr lang="fr-FR" dirty="0" err="1" smtClean="0">
                <a:solidFill>
                  <a:schemeClr val="bg1"/>
                </a:solidFill>
              </a:rPr>
              <a:t>represent</a:t>
            </a:r>
            <a:r>
              <a:rPr lang="fr-FR" dirty="0" smtClean="0">
                <a:solidFill>
                  <a:schemeClr val="bg1"/>
                </a:solidFill>
              </a:rPr>
              <a:t> </a:t>
            </a:r>
            <a:r>
              <a:rPr lang="fr-FR" dirty="0" err="1" smtClean="0">
                <a:solidFill>
                  <a:schemeClr val="bg1"/>
                </a:solidFill>
              </a:rPr>
              <a:t>Trojans</a:t>
            </a:r>
            <a:r>
              <a:rPr lang="fr-FR" dirty="0" smtClean="0">
                <a:solidFill>
                  <a:schemeClr val="bg1"/>
                </a:solidFill>
              </a:rPr>
              <a:t> and </a:t>
            </a:r>
            <a:r>
              <a:rPr lang="fr-FR" dirty="0" err="1" smtClean="0">
                <a:solidFill>
                  <a:schemeClr val="bg1"/>
                </a:solidFill>
              </a:rPr>
              <a:t>Greeks</a:t>
            </a:r>
            <a:r>
              <a:rPr lang="fr-FR" dirty="0" smtClean="0">
                <a:solidFill>
                  <a:schemeClr val="bg1"/>
                </a:solidFill>
              </a:rPr>
              <a:t> and the </a:t>
            </a:r>
            <a:r>
              <a:rPr lang="fr-FR" dirty="0" err="1" smtClean="0">
                <a:solidFill>
                  <a:schemeClr val="bg1"/>
                </a:solidFill>
              </a:rPr>
              <a:t>woman</a:t>
            </a:r>
            <a:r>
              <a:rPr lang="fr-FR" dirty="0" smtClean="0">
                <a:solidFill>
                  <a:schemeClr val="bg1"/>
                </a:solidFill>
              </a:rPr>
              <a:t> </a:t>
            </a:r>
            <a:r>
              <a:rPr lang="fr-FR" dirty="0" err="1" smtClean="0">
                <a:solidFill>
                  <a:schemeClr val="bg1"/>
                </a:solidFill>
              </a:rPr>
              <a:t>represents</a:t>
            </a:r>
            <a:r>
              <a:rPr lang="fr-FR" dirty="0" smtClean="0">
                <a:solidFill>
                  <a:schemeClr val="bg1"/>
                </a:solidFill>
              </a:rPr>
              <a:t> Helene of </a:t>
            </a:r>
            <a:r>
              <a:rPr lang="fr-FR" dirty="0" err="1" smtClean="0">
                <a:solidFill>
                  <a:schemeClr val="bg1"/>
                </a:solidFill>
              </a:rPr>
              <a:t>Sparta</a:t>
            </a:r>
            <a:r>
              <a:rPr lang="fr-FR" dirty="0" smtClean="0">
                <a:solidFill>
                  <a:schemeClr val="bg1"/>
                </a:solidFill>
              </a:rPr>
              <a:t>. </a:t>
            </a:r>
            <a:r>
              <a:rPr lang="fr-FR" dirty="0" err="1" smtClean="0">
                <a:solidFill>
                  <a:schemeClr val="bg1"/>
                </a:solidFill>
              </a:rPr>
              <a:t>She</a:t>
            </a:r>
            <a:r>
              <a:rPr lang="fr-FR" dirty="0" smtClean="0">
                <a:solidFill>
                  <a:schemeClr val="bg1"/>
                </a:solidFill>
              </a:rPr>
              <a:t> </a:t>
            </a:r>
            <a:r>
              <a:rPr lang="fr-FR" dirty="0" err="1" smtClean="0">
                <a:solidFill>
                  <a:schemeClr val="bg1"/>
                </a:solidFill>
              </a:rPr>
              <a:t>is</a:t>
            </a:r>
            <a:r>
              <a:rPr lang="fr-FR" dirty="0" smtClean="0">
                <a:solidFill>
                  <a:schemeClr val="bg1"/>
                </a:solidFill>
              </a:rPr>
              <a:t> </a:t>
            </a:r>
            <a:r>
              <a:rPr lang="fr-FR" dirty="0" err="1" smtClean="0">
                <a:solidFill>
                  <a:schemeClr val="bg1"/>
                </a:solidFill>
              </a:rPr>
              <a:t>also</a:t>
            </a:r>
            <a:r>
              <a:rPr lang="fr-FR" dirty="0" smtClean="0">
                <a:solidFill>
                  <a:schemeClr val="bg1"/>
                </a:solidFill>
              </a:rPr>
              <a:t> </a:t>
            </a:r>
            <a:r>
              <a:rPr lang="fr-FR" dirty="0" err="1" smtClean="0">
                <a:solidFill>
                  <a:schemeClr val="bg1"/>
                </a:solidFill>
              </a:rPr>
              <a:t>considered</a:t>
            </a:r>
            <a:r>
              <a:rPr lang="fr-FR" dirty="0" smtClean="0">
                <a:solidFill>
                  <a:schemeClr val="bg1"/>
                </a:solidFill>
              </a:rPr>
              <a:t> as responsable of the </a:t>
            </a:r>
            <a:r>
              <a:rPr lang="fr-FR" dirty="0" err="1" smtClean="0">
                <a:solidFill>
                  <a:schemeClr val="bg1"/>
                </a:solidFill>
              </a:rPr>
              <a:t>war</a:t>
            </a:r>
            <a:r>
              <a:rPr lang="fr-FR" dirty="0" smtClean="0">
                <a:solidFill>
                  <a:schemeClr val="bg1"/>
                </a:solidFill>
              </a:rPr>
              <a:t> of the </a:t>
            </a:r>
            <a:r>
              <a:rPr lang="fr-FR" dirty="0" err="1" smtClean="0">
                <a:solidFill>
                  <a:schemeClr val="bg1"/>
                </a:solidFill>
              </a:rPr>
              <a:t>two</a:t>
            </a:r>
            <a:r>
              <a:rPr lang="fr-FR" dirty="0" smtClean="0">
                <a:solidFill>
                  <a:schemeClr val="bg1"/>
                </a:solidFill>
              </a:rPr>
              <a:t> men. </a:t>
            </a:r>
          </a:p>
          <a:p>
            <a:pPr algn="just"/>
            <a:endParaRPr lang="fr-FR" dirty="0" smtClean="0">
              <a:solidFill>
                <a:schemeClr val="bg1"/>
              </a:solidFill>
            </a:endParaRPr>
          </a:p>
          <a:p>
            <a:pPr algn="just"/>
            <a:r>
              <a:rPr lang="fr-FR" dirty="0" err="1" smtClean="0">
                <a:solidFill>
                  <a:schemeClr val="bg1"/>
                </a:solidFill>
              </a:rPr>
              <a:t>Because</a:t>
            </a:r>
            <a:r>
              <a:rPr lang="fr-FR" dirty="0" smtClean="0">
                <a:solidFill>
                  <a:schemeClr val="bg1"/>
                </a:solidFill>
              </a:rPr>
              <a:t> of </a:t>
            </a:r>
            <a:r>
              <a:rPr lang="fr-FR" dirty="0" err="1" smtClean="0">
                <a:solidFill>
                  <a:schemeClr val="bg1"/>
                </a:solidFill>
              </a:rPr>
              <a:t>that</a:t>
            </a:r>
            <a:r>
              <a:rPr lang="fr-FR" dirty="0" smtClean="0">
                <a:solidFill>
                  <a:schemeClr val="bg1"/>
                </a:solidFill>
              </a:rPr>
              <a:t>, </a:t>
            </a:r>
            <a:r>
              <a:rPr lang="fr-FR" dirty="0" err="1" smtClean="0">
                <a:solidFill>
                  <a:schemeClr val="bg1"/>
                </a:solidFill>
              </a:rPr>
              <a:t>she</a:t>
            </a:r>
            <a:r>
              <a:rPr lang="fr-FR" dirty="0" smtClean="0">
                <a:solidFill>
                  <a:schemeClr val="bg1"/>
                </a:solidFill>
              </a:rPr>
              <a:t> </a:t>
            </a:r>
            <a:r>
              <a:rPr lang="fr-FR" dirty="0" err="1" smtClean="0">
                <a:solidFill>
                  <a:schemeClr val="bg1"/>
                </a:solidFill>
              </a:rPr>
              <a:t>decides</a:t>
            </a:r>
            <a:r>
              <a:rPr lang="fr-FR" dirty="0" smtClean="0">
                <a:solidFill>
                  <a:schemeClr val="bg1"/>
                </a:solidFill>
              </a:rPr>
              <a:t> to </a:t>
            </a:r>
            <a:r>
              <a:rPr lang="fr-FR" dirty="0" err="1" smtClean="0">
                <a:solidFill>
                  <a:schemeClr val="bg1"/>
                </a:solidFill>
              </a:rPr>
              <a:t>flee</a:t>
            </a:r>
            <a:r>
              <a:rPr lang="fr-FR" dirty="0" smtClean="0">
                <a:solidFill>
                  <a:schemeClr val="bg1"/>
                </a:solidFill>
              </a:rPr>
              <a:t> for </a:t>
            </a:r>
            <a:r>
              <a:rPr lang="fr-FR" dirty="0" err="1" smtClean="0">
                <a:solidFill>
                  <a:schemeClr val="bg1"/>
                </a:solidFill>
              </a:rPr>
              <a:t>escaping</a:t>
            </a:r>
            <a:r>
              <a:rPr lang="fr-FR" dirty="0" smtClean="0">
                <a:solidFill>
                  <a:schemeClr val="bg1"/>
                </a:solidFill>
              </a:rPr>
              <a:t> </a:t>
            </a:r>
            <a:r>
              <a:rPr lang="fr-FR" dirty="0" err="1" smtClean="0">
                <a:solidFill>
                  <a:schemeClr val="bg1"/>
                </a:solidFill>
              </a:rPr>
              <a:t>at</a:t>
            </a:r>
            <a:r>
              <a:rPr lang="fr-FR" dirty="0" smtClean="0">
                <a:solidFill>
                  <a:schemeClr val="bg1"/>
                </a:solidFill>
              </a:rPr>
              <a:t> the </a:t>
            </a:r>
            <a:r>
              <a:rPr lang="fr-FR" dirty="0" err="1" smtClean="0">
                <a:solidFill>
                  <a:schemeClr val="bg1"/>
                </a:solidFill>
              </a:rPr>
              <a:t>death</a:t>
            </a:r>
            <a:r>
              <a:rPr lang="fr-FR" dirty="0" smtClean="0">
                <a:solidFill>
                  <a:schemeClr val="bg1"/>
                </a:solidFill>
              </a:rPr>
              <a:t> and to show </a:t>
            </a:r>
            <a:r>
              <a:rPr lang="fr-FR" dirty="0" err="1" smtClean="0">
                <a:solidFill>
                  <a:schemeClr val="bg1"/>
                </a:solidFill>
              </a:rPr>
              <a:t>at</a:t>
            </a:r>
            <a:r>
              <a:rPr lang="fr-FR" dirty="0" smtClean="0">
                <a:solidFill>
                  <a:schemeClr val="bg1"/>
                </a:solidFill>
              </a:rPr>
              <a:t> </a:t>
            </a:r>
            <a:r>
              <a:rPr lang="fr-FR" dirty="0" err="1" smtClean="0">
                <a:solidFill>
                  <a:schemeClr val="bg1"/>
                </a:solidFill>
              </a:rPr>
              <a:t>her</a:t>
            </a:r>
            <a:r>
              <a:rPr lang="fr-FR" dirty="0" smtClean="0">
                <a:solidFill>
                  <a:schemeClr val="bg1"/>
                </a:solidFill>
              </a:rPr>
              <a:t> </a:t>
            </a:r>
            <a:r>
              <a:rPr lang="fr-FR" dirty="0" err="1" smtClean="0">
                <a:solidFill>
                  <a:schemeClr val="bg1"/>
                </a:solidFill>
              </a:rPr>
              <a:t>two</a:t>
            </a:r>
            <a:r>
              <a:rPr lang="fr-FR" dirty="0" smtClean="0">
                <a:solidFill>
                  <a:schemeClr val="bg1"/>
                </a:solidFill>
              </a:rPr>
              <a:t> </a:t>
            </a:r>
            <a:r>
              <a:rPr lang="fr-FR" dirty="0" err="1" smtClean="0">
                <a:solidFill>
                  <a:schemeClr val="bg1"/>
                </a:solidFill>
              </a:rPr>
              <a:t>pretendants</a:t>
            </a:r>
            <a:r>
              <a:rPr lang="fr-FR" dirty="0" smtClean="0">
                <a:solidFill>
                  <a:schemeClr val="bg1"/>
                </a:solidFill>
              </a:rPr>
              <a:t> </a:t>
            </a:r>
            <a:r>
              <a:rPr lang="fr-FR" dirty="0" err="1" smtClean="0">
                <a:solidFill>
                  <a:schemeClr val="bg1"/>
                </a:solidFill>
              </a:rPr>
              <a:t>that</a:t>
            </a:r>
            <a:r>
              <a:rPr lang="fr-FR" dirty="0" smtClean="0">
                <a:solidFill>
                  <a:schemeClr val="bg1"/>
                </a:solidFill>
              </a:rPr>
              <a:t> </a:t>
            </a:r>
            <a:r>
              <a:rPr lang="fr-FR" dirty="0" err="1" smtClean="0">
                <a:solidFill>
                  <a:schemeClr val="bg1"/>
                </a:solidFill>
              </a:rPr>
              <a:t>she</a:t>
            </a:r>
            <a:r>
              <a:rPr lang="fr-FR" dirty="0" smtClean="0">
                <a:solidFill>
                  <a:schemeClr val="bg1"/>
                </a:solidFill>
              </a:rPr>
              <a:t> </a:t>
            </a:r>
            <a:r>
              <a:rPr lang="fr-FR" dirty="0" err="1" smtClean="0">
                <a:solidFill>
                  <a:schemeClr val="bg1"/>
                </a:solidFill>
              </a:rPr>
              <a:t>is</a:t>
            </a:r>
            <a:r>
              <a:rPr lang="fr-FR" dirty="0" smtClean="0">
                <a:solidFill>
                  <a:schemeClr val="bg1"/>
                </a:solidFill>
              </a:rPr>
              <a:t> not the cause of </a:t>
            </a:r>
            <a:r>
              <a:rPr lang="fr-FR" dirty="0" err="1" smtClean="0">
                <a:solidFill>
                  <a:schemeClr val="bg1"/>
                </a:solidFill>
              </a:rPr>
              <a:t>their</a:t>
            </a:r>
            <a:r>
              <a:rPr lang="fr-FR" dirty="0" smtClean="0">
                <a:solidFill>
                  <a:schemeClr val="bg1"/>
                </a:solidFill>
              </a:rPr>
              <a:t> </a:t>
            </a:r>
            <a:r>
              <a:rPr lang="fr-FR" dirty="0" err="1" smtClean="0">
                <a:solidFill>
                  <a:schemeClr val="bg1"/>
                </a:solidFill>
              </a:rPr>
              <a:t>battles</a:t>
            </a:r>
            <a:r>
              <a:rPr lang="fr-FR" dirty="0" smtClean="0">
                <a:solidFill>
                  <a:schemeClr val="bg1"/>
                </a:solidFill>
              </a:rPr>
              <a:t>.</a:t>
            </a:r>
          </a:p>
          <a:p>
            <a:pPr algn="just"/>
            <a:endParaRPr lang="fr-FR" dirty="0">
              <a:solidFill>
                <a:schemeClr val="bg1"/>
              </a:solidFill>
            </a:endParaRPr>
          </a:p>
          <a:p>
            <a:pPr algn="just"/>
            <a:r>
              <a:rPr lang="fr-FR" dirty="0" err="1" smtClean="0">
                <a:solidFill>
                  <a:schemeClr val="bg1"/>
                </a:solidFill>
              </a:rPr>
              <a:t>We</a:t>
            </a:r>
            <a:r>
              <a:rPr lang="fr-FR" dirty="0" smtClean="0">
                <a:solidFill>
                  <a:schemeClr val="bg1"/>
                </a:solidFill>
              </a:rPr>
              <a:t> have </a:t>
            </a:r>
            <a:r>
              <a:rPr lang="fr-FR" dirty="0" err="1" smtClean="0">
                <a:solidFill>
                  <a:schemeClr val="bg1"/>
                </a:solidFill>
              </a:rPr>
              <a:t>here</a:t>
            </a:r>
            <a:r>
              <a:rPr lang="fr-FR" dirty="0" smtClean="0">
                <a:solidFill>
                  <a:schemeClr val="bg1"/>
                </a:solidFill>
              </a:rPr>
              <a:t> a </a:t>
            </a:r>
            <a:r>
              <a:rPr lang="fr-FR" dirty="0" err="1" smtClean="0">
                <a:solidFill>
                  <a:schemeClr val="bg1"/>
                </a:solidFill>
              </a:rPr>
              <a:t>modernization</a:t>
            </a:r>
            <a:r>
              <a:rPr lang="fr-FR" dirty="0" smtClean="0">
                <a:solidFill>
                  <a:schemeClr val="bg1"/>
                </a:solidFill>
              </a:rPr>
              <a:t> of the </a:t>
            </a:r>
            <a:r>
              <a:rPr lang="fr-FR" dirty="0" err="1" smtClean="0">
                <a:solidFill>
                  <a:schemeClr val="bg1"/>
                </a:solidFill>
              </a:rPr>
              <a:t>character</a:t>
            </a:r>
            <a:r>
              <a:rPr lang="fr-FR" dirty="0" smtClean="0">
                <a:solidFill>
                  <a:schemeClr val="bg1"/>
                </a:solidFill>
              </a:rPr>
              <a:t> of Helene </a:t>
            </a:r>
            <a:r>
              <a:rPr lang="fr-FR" dirty="0" err="1" smtClean="0">
                <a:solidFill>
                  <a:schemeClr val="bg1"/>
                </a:solidFill>
              </a:rPr>
              <a:t>who</a:t>
            </a:r>
            <a:r>
              <a:rPr lang="fr-FR" dirty="0" smtClean="0">
                <a:solidFill>
                  <a:schemeClr val="bg1"/>
                </a:solidFill>
              </a:rPr>
              <a:t> </a:t>
            </a:r>
            <a:r>
              <a:rPr lang="fr-FR" dirty="0" err="1" smtClean="0">
                <a:solidFill>
                  <a:schemeClr val="bg1"/>
                </a:solidFill>
              </a:rPr>
              <a:t>was</a:t>
            </a:r>
            <a:r>
              <a:rPr lang="fr-FR" dirty="0" smtClean="0">
                <a:solidFill>
                  <a:schemeClr val="bg1"/>
                </a:solidFill>
              </a:rPr>
              <a:t> </a:t>
            </a:r>
            <a:r>
              <a:rPr lang="fr-FR" dirty="0" err="1" smtClean="0">
                <a:solidFill>
                  <a:schemeClr val="bg1"/>
                </a:solidFill>
              </a:rPr>
              <a:t>before</a:t>
            </a:r>
            <a:r>
              <a:rPr lang="fr-FR" dirty="0" smtClean="0">
                <a:solidFill>
                  <a:schemeClr val="bg1"/>
                </a:solidFill>
              </a:rPr>
              <a:t> a </a:t>
            </a:r>
            <a:r>
              <a:rPr lang="fr-FR" dirty="0" err="1" smtClean="0">
                <a:solidFill>
                  <a:schemeClr val="bg1"/>
                </a:solidFill>
              </a:rPr>
              <a:t>sexual</a:t>
            </a:r>
            <a:r>
              <a:rPr lang="fr-FR" dirty="0" smtClean="0">
                <a:solidFill>
                  <a:schemeClr val="bg1"/>
                </a:solidFill>
              </a:rPr>
              <a:t> </a:t>
            </a:r>
            <a:r>
              <a:rPr lang="fr-FR" dirty="0" err="1" smtClean="0">
                <a:solidFill>
                  <a:schemeClr val="bg1"/>
                </a:solidFill>
              </a:rPr>
              <a:t>toy</a:t>
            </a:r>
            <a:r>
              <a:rPr lang="fr-FR" dirty="0" smtClean="0">
                <a:solidFill>
                  <a:schemeClr val="bg1"/>
                </a:solidFill>
              </a:rPr>
              <a:t> and </a:t>
            </a:r>
            <a:r>
              <a:rPr lang="fr-FR" dirty="0" err="1" smtClean="0">
                <a:solidFill>
                  <a:schemeClr val="bg1"/>
                </a:solidFill>
              </a:rPr>
              <a:t>who</a:t>
            </a:r>
            <a:r>
              <a:rPr lang="fr-FR" dirty="0" smtClean="0">
                <a:solidFill>
                  <a:schemeClr val="bg1"/>
                </a:solidFill>
              </a:rPr>
              <a:t> </a:t>
            </a:r>
            <a:r>
              <a:rPr lang="fr-FR" dirty="0" err="1" smtClean="0">
                <a:solidFill>
                  <a:schemeClr val="bg1"/>
                </a:solidFill>
              </a:rPr>
              <a:t>is</a:t>
            </a:r>
            <a:r>
              <a:rPr lang="fr-FR" dirty="0" smtClean="0">
                <a:solidFill>
                  <a:schemeClr val="bg1"/>
                </a:solidFill>
              </a:rPr>
              <a:t> </a:t>
            </a:r>
            <a:r>
              <a:rPr lang="fr-FR" dirty="0" err="1" smtClean="0">
                <a:solidFill>
                  <a:schemeClr val="bg1"/>
                </a:solidFill>
              </a:rPr>
              <a:t>now</a:t>
            </a:r>
            <a:r>
              <a:rPr lang="fr-FR" dirty="0" smtClean="0">
                <a:solidFill>
                  <a:schemeClr val="bg1"/>
                </a:solidFill>
              </a:rPr>
              <a:t> an </a:t>
            </a:r>
            <a:r>
              <a:rPr lang="fr-FR" dirty="0" err="1" smtClean="0">
                <a:solidFill>
                  <a:schemeClr val="bg1"/>
                </a:solidFill>
              </a:rPr>
              <a:t>actress</a:t>
            </a:r>
            <a:r>
              <a:rPr lang="fr-FR" dirty="0" smtClean="0">
                <a:solidFill>
                  <a:schemeClr val="bg1"/>
                </a:solidFill>
              </a:rPr>
              <a:t> of the </a:t>
            </a:r>
            <a:r>
              <a:rPr lang="fr-FR" dirty="0" err="1" smtClean="0">
                <a:solidFill>
                  <a:schemeClr val="bg1"/>
                </a:solidFill>
              </a:rPr>
              <a:t>war</a:t>
            </a:r>
            <a:r>
              <a:rPr lang="fr-FR" dirty="0" smtClean="0">
                <a:solidFill>
                  <a:schemeClr val="bg1"/>
                </a:solidFill>
              </a:rPr>
              <a:t>. </a:t>
            </a:r>
            <a:endParaRPr lang="fr-FR" dirty="0">
              <a:solidFill>
                <a:schemeClr val="bg1"/>
              </a:solidFill>
            </a:endParaRP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556792"/>
            <a:ext cx="2808312" cy="4680520"/>
          </a:xfrm>
          <a:prstGeom prst="rect">
            <a:avLst/>
          </a:prstGeom>
        </p:spPr>
      </p:pic>
    </p:spTree>
    <p:extLst>
      <p:ext uri="{BB962C8B-B14F-4D97-AF65-F5344CB8AC3E}">
        <p14:creationId xmlns:p14="http://schemas.microsoft.com/office/powerpoint/2010/main" val="3222185039"/>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332656"/>
            <a:ext cx="9144000" cy="4392488"/>
          </a:xfrm>
        </p:spPr>
        <p:txBody>
          <a:bodyPr>
            <a:normAutofit/>
          </a:bodyPr>
          <a:lstStyle/>
          <a:p>
            <a:r>
              <a:rPr lang="fr-FR" dirty="0" smtClean="0"/>
              <a:t>ODYSSEUS </a:t>
            </a:r>
            <a:r>
              <a:rPr lang="fr-FR" dirty="0" err="1" smtClean="0"/>
              <a:t>throughout</a:t>
            </a:r>
            <a:r>
              <a:rPr lang="fr-FR" dirty="0" smtClean="0"/>
              <a:t> the time</a:t>
            </a:r>
            <a:r>
              <a:rPr lang="fr-FR" dirty="0" smtClean="0"/>
              <a:t/>
            </a:r>
            <a:br>
              <a:rPr lang="fr-FR" dirty="0" smtClean="0"/>
            </a:br>
            <a:r>
              <a:rPr lang="fr-FR" dirty="0" smtClean="0"/>
              <a:t/>
            </a:r>
            <a:br>
              <a:rPr lang="fr-FR" dirty="0" smtClean="0"/>
            </a:br>
            <a:r>
              <a:rPr lang="fr-FR" dirty="0" smtClean="0"/>
              <a:t>Ulysse</a:t>
            </a:r>
            <a:br>
              <a:rPr lang="fr-FR" dirty="0" smtClean="0"/>
            </a:br>
            <a:r>
              <a:rPr lang="fr-FR" dirty="0"/>
              <a:t/>
            </a:r>
            <a:br>
              <a:rPr lang="fr-FR" dirty="0"/>
            </a:br>
            <a:endParaRPr lang="fr-FR" dirty="0"/>
          </a:p>
        </p:txBody>
      </p:sp>
      <p:pic>
        <p:nvPicPr>
          <p:cNvPr id="1026" name="Picture 2" descr="http://fr.novopress.info/wp-content/uploads/2014/12/ulysse-immort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729966"/>
            <a:ext cx="2232248"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ficher l'image d'orig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96374" y="1729966"/>
            <a:ext cx="217654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ficher l'image d'origi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149080"/>
            <a:ext cx="6619875"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00092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1196" y="620688"/>
            <a:ext cx="8229600" cy="1143000"/>
          </a:xfrm>
        </p:spPr>
        <p:txBody>
          <a:bodyPr>
            <a:normAutofit/>
          </a:bodyPr>
          <a:lstStyle/>
          <a:p>
            <a:r>
              <a:rPr lang="fr-FR" dirty="0" smtClean="0"/>
              <a:t>Odysseus of Homère</a:t>
            </a:r>
            <a:endParaRPr lang="fr-FR" dirty="0"/>
          </a:p>
        </p:txBody>
      </p:sp>
      <p:pic>
        <p:nvPicPr>
          <p:cNvPr id="5" name="Image 4" descr="Afficher l'image d'origin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907704" y="2019666"/>
            <a:ext cx="5321526" cy="3578726"/>
          </a:xfrm>
          <a:prstGeom prst="rect">
            <a:avLst/>
          </a:prstGeom>
          <a:noFill/>
          <a:ln>
            <a:noFill/>
          </a:ln>
        </p:spPr>
      </p:pic>
    </p:spTree>
    <p:extLst>
      <p:ext uri="{BB962C8B-B14F-4D97-AF65-F5344CB8AC3E}">
        <p14:creationId xmlns:p14="http://schemas.microsoft.com/office/powerpoint/2010/main" val="1117105176"/>
      </p:ext>
    </p:extLst>
  </p:cSld>
  <p:clrMapOvr>
    <a:masterClrMapping/>
  </p:clrMapOvr>
  <p:transition spd="slow">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fontScale="90000"/>
          </a:bodyPr>
          <a:lstStyle/>
          <a:p>
            <a:r>
              <a:rPr lang="fr-FR" dirty="0" smtClean="0"/>
              <a:t>Odysseus of Joachim du Bellay</a:t>
            </a:r>
            <a:endParaRPr lang="fr-FR" dirty="0"/>
          </a:p>
        </p:txBody>
      </p:sp>
      <p:sp>
        <p:nvSpPr>
          <p:cNvPr id="3" name="ZoneTexte 2"/>
          <p:cNvSpPr txBox="1"/>
          <p:nvPr/>
        </p:nvSpPr>
        <p:spPr>
          <a:xfrm>
            <a:off x="360040" y="3356992"/>
            <a:ext cx="3779912" cy="3231654"/>
          </a:xfrm>
          <a:prstGeom prst="rect">
            <a:avLst/>
          </a:prstGeom>
          <a:noFill/>
        </p:spPr>
        <p:txBody>
          <a:bodyPr wrap="square" rtlCol="0">
            <a:spAutoFit/>
          </a:bodyPr>
          <a:lstStyle/>
          <a:p>
            <a:r>
              <a:rPr lang="fr-FR" sz="1200" dirty="0"/>
              <a:t>Heureux qui, comme Ulysse, a fait un beau voyage,</a:t>
            </a:r>
          </a:p>
          <a:p>
            <a:r>
              <a:rPr lang="fr-FR" sz="1200" dirty="0"/>
              <a:t>Ou comme </a:t>
            </a:r>
            <a:r>
              <a:rPr lang="fr-FR" sz="1200" dirty="0" err="1"/>
              <a:t>cestuy</a:t>
            </a:r>
            <a:r>
              <a:rPr lang="fr-FR" sz="1200" dirty="0"/>
              <a:t> là qui conquit la toison,</a:t>
            </a:r>
          </a:p>
          <a:p>
            <a:r>
              <a:rPr lang="fr-FR" sz="1200" dirty="0"/>
              <a:t>Et puis est retourné, plein d’usage et raison,</a:t>
            </a:r>
          </a:p>
          <a:p>
            <a:r>
              <a:rPr lang="fr-FR" sz="1200" dirty="0"/>
              <a:t>Vivre entre ses parents le reste de son </a:t>
            </a:r>
            <a:r>
              <a:rPr lang="fr-FR" sz="1200" dirty="0" err="1"/>
              <a:t>aage</a:t>
            </a:r>
            <a:r>
              <a:rPr lang="fr-FR" sz="1200" dirty="0"/>
              <a:t> !</a:t>
            </a:r>
          </a:p>
          <a:p>
            <a:endParaRPr lang="fr-FR" sz="1200" dirty="0"/>
          </a:p>
          <a:p>
            <a:r>
              <a:rPr lang="fr-FR" sz="1200" dirty="0"/>
              <a:t>Quand </a:t>
            </a:r>
            <a:r>
              <a:rPr lang="fr-FR" sz="1200" dirty="0" err="1"/>
              <a:t>reverray</a:t>
            </a:r>
            <a:r>
              <a:rPr lang="fr-FR" sz="1200" dirty="0"/>
              <a:t>-je, </a:t>
            </a:r>
            <a:r>
              <a:rPr lang="fr-FR" sz="1200" dirty="0" smtClean="0"/>
              <a:t>hélas, </a:t>
            </a:r>
            <a:r>
              <a:rPr lang="fr-FR" sz="1200" dirty="0"/>
              <a:t>de mon petit village</a:t>
            </a:r>
          </a:p>
          <a:p>
            <a:r>
              <a:rPr lang="fr-FR" sz="1200" dirty="0"/>
              <a:t>Fumer la </a:t>
            </a:r>
            <a:r>
              <a:rPr lang="fr-FR" sz="1200" dirty="0" smtClean="0"/>
              <a:t>cheminée, </a:t>
            </a:r>
            <a:r>
              <a:rPr lang="fr-FR" sz="1200" dirty="0"/>
              <a:t>et en quelle saison</a:t>
            </a:r>
          </a:p>
          <a:p>
            <a:r>
              <a:rPr lang="fr-FR" sz="1200" dirty="0" err="1"/>
              <a:t>Reverray</a:t>
            </a:r>
            <a:r>
              <a:rPr lang="fr-FR" sz="1200" dirty="0"/>
              <a:t>-je le clos de ma pauvre maison,</a:t>
            </a:r>
          </a:p>
          <a:p>
            <a:r>
              <a:rPr lang="fr-FR" sz="1200" dirty="0"/>
              <a:t>Qui m’est une province, et beaucoup d’avantage ?</a:t>
            </a:r>
          </a:p>
          <a:p>
            <a:endParaRPr lang="fr-FR" sz="1200" dirty="0"/>
          </a:p>
          <a:p>
            <a:r>
              <a:rPr lang="fr-FR" sz="1200" dirty="0"/>
              <a:t>Plus me </a:t>
            </a:r>
            <a:r>
              <a:rPr lang="fr-FR" sz="1200" dirty="0" err="1"/>
              <a:t>plaist</a:t>
            </a:r>
            <a:r>
              <a:rPr lang="fr-FR" sz="1200" dirty="0"/>
              <a:t> le </a:t>
            </a:r>
            <a:r>
              <a:rPr lang="fr-FR" sz="1200" dirty="0" smtClean="0"/>
              <a:t>séjour </a:t>
            </a:r>
            <a:r>
              <a:rPr lang="fr-FR" sz="1200" dirty="0"/>
              <a:t>qu’ont </a:t>
            </a:r>
            <a:r>
              <a:rPr lang="fr-FR" sz="1200" dirty="0" err="1"/>
              <a:t>basty</a:t>
            </a:r>
            <a:r>
              <a:rPr lang="fr-FR" sz="1200" dirty="0"/>
              <a:t> mes </a:t>
            </a:r>
            <a:r>
              <a:rPr lang="fr-FR" sz="1200" dirty="0" err="1"/>
              <a:t>ayeux</a:t>
            </a:r>
            <a:r>
              <a:rPr lang="fr-FR" sz="1200" dirty="0"/>
              <a:t>,</a:t>
            </a:r>
          </a:p>
          <a:p>
            <a:r>
              <a:rPr lang="fr-FR" sz="1200" dirty="0"/>
              <a:t>Que des palais Romains le front audacieux ;</a:t>
            </a:r>
          </a:p>
          <a:p>
            <a:r>
              <a:rPr lang="fr-FR" sz="1200" dirty="0"/>
              <a:t>Plus que le marbre dur me </a:t>
            </a:r>
            <a:r>
              <a:rPr lang="fr-FR" sz="1200" dirty="0" err="1"/>
              <a:t>plaist</a:t>
            </a:r>
            <a:r>
              <a:rPr lang="fr-FR" sz="1200" dirty="0"/>
              <a:t> l’ardoise fine,</a:t>
            </a:r>
          </a:p>
          <a:p>
            <a:endParaRPr lang="fr-FR" sz="1200" dirty="0"/>
          </a:p>
          <a:p>
            <a:r>
              <a:rPr lang="fr-FR" sz="1200" dirty="0"/>
              <a:t>Plus mon </a:t>
            </a:r>
            <a:r>
              <a:rPr lang="fr-FR" sz="1200" dirty="0" err="1"/>
              <a:t>Loyre</a:t>
            </a:r>
            <a:r>
              <a:rPr lang="fr-FR" sz="1200" dirty="0"/>
              <a:t> Gaulois, que le Tibre Latin,</a:t>
            </a:r>
          </a:p>
          <a:p>
            <a:r>
              <a:rPr lang="fr-FR" sz="1200" dirty="0"/>
              <a:t>Plus mon petit </a:t>
            </a:r>
            <a:r>
              <a:rPr lang="fr-FR" sz="1200" dirty="0" err="1"/>
              <a:t>Lyré</a:t>
            </a:r>
            <a:r>
              <a:rPr lang="fr-FR" sz="1200" dirty="0"/>
              <a:t>, que le mont Palatin,</a:t>
            </a:r>
          </a:p>
          <a:p>
            <a:r>
              <a:rPr lang="fr-FR" sz="1200" dirty="0"/>
              <a:t>Et plus que l’air marin la douceur Angevine.</a:t>
            </a:r>
          </a:p>
        </p:txBody>
      </p:sp>
      <p:sp>
        <p:nvSpPr>
          <p:cNvPr id="5" name="ZoneTexte 4"/>
          <p:cNvSpPr txBox="1"/>
          <p:nvPr/>
        </p:nvSpPr>
        <p:spPr>
          <a:xfrm>
            <a:off x="4110363" y="3356992"/>
            <a:ext cx="4752528" cy="3231654"/>
          </a:xfrm>
          <a:prstGeom prst="rect">
            <a:avLst/>
          </a:prstGeom>
          <a:noFill/>
        </p:spPr>
        <p:txBody>
          <a:bodyPr wrap="square" rtlCol="0">
            <a:spAutoFit/>
          </a:bodyPr>
          <a:lstStyle/>
          <a:p>
            <a:r>
              <a:rPr lang="en-US" sz="1200" dirty="0"/>
              <a:t>Happy he who like </a:t>
            </a:r>
            <a:r>
              <a:rPr lang="en-US" sz="1200" dirty="0" smtClean="0"/>
              <a:t>Ulysse </a:t>
            </a:r>
            <a:r>
              <a:rPr lang="en-US" sz="1200" dirty="0"/>
              <a:t>has returned </a:t>
            </a:r>
            <a:r>
              <a:rPr lang="en-US" sz="1200" dirty="0" smtClean="0"/>
              <a:t>successful </a:t>
            </a:r>
            <a:r>
              <a:rPr lang="en-US" sz="1200" dirty="0"/>
              <a:t>from his travels,</a:t>
            </a:r>
          </a:p>
          <a:p>
            <a:r>
              <a:rPr lang="en-US" sz="1200" dirty="0"/>
              <a:t>Or like he </a:t>
            </a:r>
            <a:r>
              <a:rPr lang="en-US" sz="1200" dirty="0" smtClean="0"/>
              <a:t>who </a:t>
            </a:r>
            <a:r>
              <a:rPr lang="en-US" sz="1200" dirty="0"/>
              <a:t>sought the Golden Fleece,</a:t>
            </a:r>
          </a:p>
          <a:p>
            <a:r>
              <a:rPr lang="en-US" sz="1200" dirty="0"/>
              <a:t>Then returned, </a:t>
            </a:r>
            <a:r>
              <a:rPr lang="en-US" sz="1200" dirty="0" smtClean="0"/>
              <a:t>wise </a:t>
            </a:r>
            <a:r>
              <a:rPr lang="en-US" sz="1200" dirty="0"/>
              <a:t>to the world</a:t>
            </a:r>
          </a:p>
          <a:p>
            <a:r>
              <a:rPr lang="en-US" sz="1200" dirty="0"/>
              <a:t>Live amongst his family to the end of his </a:t>
            </a:r>
            <a:r>
              <a:rPr lang="en-US" sz="1200" dirty="0" smtClean="0"/>
              <a:t>age !</a:t>
            </a:r>
            <a:endParaRPr lang="en-US" sz="1200" dirty="0"/>
          </a:p>
          <a:p>
            <a:endParaRPr lang="en-US" sz="1200" dirty="0"/>
          </a:p>
          <a:p>
            <a:r>
              <a:rPr lang="en-US" sz="1200" dirty="0"/>
              <a:t>When shall I see again, alas, of my dear village,</a:t>
            </a:r>
          </a:p>
          <a:p>
            <a:r>
              <a:rPr lang="en-US" sz="1200" dirty="0"/>
              <a:t>Its </a:t>
            </a:r>
            <a:r>
              <a:rPr lang="en-US" sz="1200" dirty="0" smtClean="0"/>
              <a:t>smoking chimney, </a:t>
            </a:r>
            <a:r>
              <a:rPr lang="en-US" sz="1200" dirty="0"/>
              <a:t>and in which season</a:t>
            </a:r>
            <a:r>
              <a:rPr lang="en-US" sz="1200" dirty="0" smtClean="0"/>
              <a:t>,</a:t>
            </a:r>
            <a:endParaRPr lang="en-US" sz="1200" dirty="0"/>
          </a:p>
          <a:p>
            <a:r>
              <a:rPr lang="en-US" sz="1200" dirty="0"/>
              <a:t>Will I see again </a:t>
            </a:r>
            <a:r>
              <a:rPr lang="en-US" sz="1200" dirty="0" smtClean="0"/>
              <a:t>my little modest </a:t>
            </a:r>
            <a:r>
              <a:rPr lang="en-US" sz="1200" dirty="0"/>
              <a:t>plot of earth</a:t>
            </a:r>
          </a:p>
          <a:p>
            <a:r>
              <a:rPr lang="en-US" sz="1200" dirty="0"/>
              <a:t>That is a province to me, and far more than I draw </a:t>
            </a:r>
            <a:r>
              <a:rPr lang="en-US" sz="1200" dirty="0" smtClean="0"/>
              <a:t>here ?</a:t>
            </a:r>
            <a:endParaRPr lang="en-US" sz="1200" dirty="0"/>
          </a:p>
          <a:p>
            <a:endParaRPr lang="en-US" sz="1200" dirty="0"/>
          </a:p>
          <a:p>
            <a:r>
              <a:rPr lang="en-US" sz="1200" dirty="0"/>
              <a:t>I’m drawn far more to my forefathers home,</a:t>
            </a:r>
          </a:p>
          <a:p>
            <a:r>
              <a:rPr lang="en-US" sz="1200" dirty="0"/>
              <a:t>Than to a Roman palace fine and </a:t>
            </a:r>
            <a:r>
              <a:rPr lang="en-US" sz="1200" dirty="0" smtClean="0"/>
              <a:t>proud ;</a:t>
            </a:r>
            <a:endParaRPr lang="en-US" sz="1200" dirty="0"/>
          </a:p>
          <a:p>
            <a:r>
              <a:rPr lang="en-US" sz="1200" dirty="0"/>
              <a:t>More than hard marble I prefer fine </a:t>
            </a:r>
            <a:r>
              <a:rPr lang="en-US" sz="1200" dirty="0" smtClean="0"/>
              <a:t>slate,</a:t>
            </a:r>
            <a:endParaRPr lang="en-US" sz="1200" dirty="0"/>
          </a:p>
          <a:p>
            <a:endParaRPr lang="en-US" sz="1200" dirty="0"/>
          </a:p>
          <a:p>
            <a:r>
              <a:rPr lang="en-US" sz="1200" dirty="0"/>
              <a:t>My gaul Loir I prefer to latin Tiber,</a:t>
            </a:r>
          </a:p>
          <a:p>
            <a:r>
              <a:rPr lang="en-US" sz="1200" dirty="0"/>
              <a:t>My little Liré I prefer to Palatine,</a:t>
            </a:r>
          </a:p>
          <a:p>
            <a:r>
              <a:rPr lang="en-US" sz="1200" dirty="0"/>
              <a:t>And to sea air, soft climate </a:t>
            </a:r>
            <a:r>
              <a:rPr lang="en-US" sz="1200" dirty="0" smtClean="0"/>
              <a:t>Angevine ?</a:t>
            </a:r>
            <a:endParaRPr lang="fr-FR" sz="1200" dirty="0"/>
          </a:p>
        </p:txBody>
      </p:sp>
      <p:pic>
        <p:nvPicPr>
          <p:cNvPr id="2050"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124744"/>
            <a:ext cx="1565349" cy="19574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136377"/>
            <a:ext cx="1413971" cy="19572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fficher l'image d'orig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99792" y="1124986"/>
            <a:ext cx="3312368" cy="1980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335209"/>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r>
              <a:rPr lang="fr-FR" dirty="0"/>
              <a:t>Odysseus of Giono</a:t>
            </a:r>
          </a:p>
        </p:txBody>
      </p:sp>
      <p:pic>
        <p:nvPicPr>
          <p:cNvPr id="3074" name="Picture 2" descr="Afficher l'image d'orig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988840"/>
            <a:ext cx="3663057" cy="30063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8840"/>
            <a:ext cx="4008445" cy="3006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6552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550800" y="2217600"/>
            <a:ext cx="8041680" cy="1554120"/>
          </a:xfrm>
          <a:prstGeom prst="rect">
            <a:avLst/>
          </a:prstGeom>
          <a:noFill/>
          <a:ln>
            <a:noFill/>
          </a:ln>
        </p:spPr>
        <p:style>
          <a:lnRef idx="0">
            <a:scrgbClr r="0" g="0" b="0"/>
          </a:lnRef>
          <a:fillRef idx="0">
            <a:scrgbClr r="0" g="0" b="0"/>
          </a:fillRef>
          <a:effectRef idx="0">
            <a:scrgbClr r="0" g="0" b="0"/>
          </a:effectRef>
          <a:fontRef idx="minor"/>
        </p:style>
        <p:txBody>
          <a:bodyPr wrap="none"/>
          <a:lstStyle/>
          <a:p>
            <a:pPr algn="ctr">
              <a:lnSpc>
                <a:spcPct val="100000"/>
              </a:lnSpc>
            </a:pPr>
            <a:r>
              <a:rPr lang="es-ES" sz="4800" b="1" strike="noStrike" cap="all" spc="-1" dirty="0" err="1">
                <a:solidFill>
                  <a:srgbClr val="CEB966"/>
                </a:solidFill>
                <a:uFill>
                  <a:solidFill>
                    <a:srgbClr val="FFFFFF"/>
                  </a:solidFill>
                </a:uFill>
                <a:latin typeface="Book Antiqua"/>
              </a:rPr>
              <a:t>Andromaque</a:t>
            </a:r>
            <a:r>
              <a:rPr lang="es-ES" sz="4800" b="1" strike="noStrike" cap="all" spc="-1" dirty="0">
                <a:solidFill>
                  <a:srgbClr val="CEB966"/>
                </a:solidFill>
                <a:uFill>
                  <a:solidFill>
                    <a:srgbClr val="FFFFFF"/>
                  </a:solidFill>
                </a:uFill>
                <a:latin typeface="Book Antiqua"/>
              </a:rPr>
              <a:t> </a:t>
            </a:r>
            <a:endParaRPr lang="es-ES" sz="1800" strike="noStrike" spc="-1" dirty="0">
              <a:solidFill>
                <a:srgbClr val="000000"/>
              </a:solidFill>
              <a:uFill>
                <a:solidFill>
                  <a:srgbClr val="FFFFFF"/>
                </a:solidFill>
              </a:uFill>
              <a:latin typeface="Arial"/>
            </a:endParaRPr>
          </a:p>
          <a:p>
            <a:pPr algn="ctr">
              <a:lnSpc>
                <a:spcPct val="100000"/>
              </a:lnSpc>
            </a:pPr>
            <a:r>
              <a:rPr lang="es-ES" sz="4800" b="1" strike="noStrike" cap="all" spc="-1" dirty="0" smtClean="0">
                <a:solidFill>
                  <a:srgbClr val="CEB966"/>
                </a:solidFill>
                <a:uFill>
                  <a:solidFill>
                    <a:srgbClr val="FFFFFF"/>
                  </a:solidFill>
                </a:uFill>
                <a:latin typeface="Book Antiqua"/>
              </a:rPr>
              <a:t>THROUGHOUT THE time </a:t>
            </a:r>
            <a:endParaRPr lang="es-ES" sz="1800" strike="noStrike" spc="-1" dirty="0">
              <a:solidFill>
                <a:srgbClr val="000000"/>
              </a:solidFill>
              <a:uFill>
                <a:solidFill>
                  <a:srgbClr val="FFFFFF"/>
                </a:solidFill>
              </a:uFill>
              <a:latin typeface="Arial"/>
            </a:endParaRPr>
          </a:p>
        </p:txBody>
      </p:sp>
      <p:sp>
        <p:nvSpPr>
          <p:cNvPr id="80" name="CustomShape 2"/>
          <p:cNvSpPr/>
          <p:nvPr/>
        </p:nvSpPr>
        <p:spPr>
          <a:xfrm>
            <a:off x="155520" y="-1341360"/>
            <a:ext cx="2095200" cy="2800080"/>
          </a:xfrm>
          <a:prstGeom prst="rect">
            <a:avLst/>
          </a:prstGeom>
          <a:noFill/>
          <a:ln>
            <a:noFill/>
          </a:ln>
        </p:spPr>
        <p:style>
          <a:lnRef idx="0">
            <a:scrgbClr r="0" g="0" b="0"/>
          </a:lnRef>
          <a:fillRef idx="0">
            <a:scrgbClr r="0" g="0" b="0"/>
          </a:fillRef>
          <a:effectRef idx="0">
            <a:scrgbClr r="0" g="0" b="0"/>
          </a:effectRef>
          <a:fontRef idx="minor"/>
        </p:style>
      </p:sp>
      <p:pic>
        <p:nvPicPr>
          <p:cNvPr id="81" name="Image 5"/>
          <p:cNvPicPr/>
          <p:nvPr/>
        </p:nvPicPr>
        <p:blipFill>
          <a:blip r:embed="rId2"/>
          <a:stretch/>
        </p:blipFill>
        <p:spPr>
          <a:xfrm>
            <a:off x="142560" y="4013280"/>
            <a:ext cx="2035080" cy="2719800"/>
          </a:xfrm>
          <a:prstGeom prst="rect">
            <a:avLst/>
          </a:prstGeom>
          <a:ln>
            <a:noFill/>
          </a:ln>
        </p:spPr>
      </p:pic>
      <p:pic>
        <p:nvPicPr>
          <p:cNvPr id="82" name="Image 6"/>
          <p:cNvPicPr/>
          <p:nvPr/>
        </p:nvPicPr>
        <p:blipFill>
          <a:blip r:embed="rId3"/>
          <a:srcRect l="9995" r="19650"/>
          <a:stretch/>
        </p:blipFill>
        <p:spPr>
          <a:xfrm>
            <a:off x="7092360" y="58680"/>
            <a:ext cx="1985400" cy="2116440"/>
          </a:xfrm>
          <a:prstGeom prst="rect">
            <a:avLst/>
          </a:prstGeom>
          <a:ln>
            <a:noFill/>
          </a:ln>
        </p:spPr>
      </p:pic>
      <p:sp>
        <p:nvSpPr>
          <p:cNvPr id="83" name="CustomShape 3"/>
          <p:cNvSpPr/>
          <p:nvPr/>
        </p:nvSpPr>
        <p:spPr>
          <a:xfrm>
            <a:off x="2161080" y="6193080"/>
            <a:ext cx="4624920" cy="542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u="sng" strike="noStrike" spc="-1">
                <a:solidFill>
                  <a:srgbClr val="410082"/>
                </a:solidFill>
                <a:uFill>
                  <a:solidFill>
                    <a:srgbClr val="FFFFFF"/>
                  </a:solidFill>
                </a:uFill>
                <a:latin typeface="Book Antiqua"/>
                <a:hlinkClick r:id="rId4"/>
              </a:rPr>
              <a:t>Jacques Louis David</a:t>
            </a:r>
            <a:r>
              <a:rPr lang="es-ES" sz="1400" strike="noStrike" spc="-1">
                <a:solidFill>
                  <a:srgbClr val="FFFFFF"/>
                </a:solidFill>
                <a:uFill>
                  <a:solidFill>
                    <a:srgbClr val="FFFFFF"/>
                  </a:solidFill>
                </a:uFill>
                <a:latin typeface="Book Antiqua"/>
              </a:rPr>
              <a:t>, </a:t>
            </a:r>
            <a:r>
              <a:rPr lang="es-ES" sz="1400" i="1" strike="noStrike" spc="-1">
                <a:solidFill>
                  <a:srgbClr val="FFFFFF"/>
                </a:solidFill>
                <a:uFill>
                  <a:solidFill>
                    <a:srgbClr val="FFFFFF"/>
                  </a:solidFill>
                </a:uFill>
                <a:latin typeface="Book Antiqua"/>
              </a:rPr>
              <a:t>La Douleur et les Regrets d'Andromaque sur le corps d'Hector</a:t>
            </a:r>
            <a:r>
              <a:rPr lang="es-ES" sz="1400" strike="noStrike" spc="-1">
                <a:solidFill>
                  <a:srgbClr val="FFFFFF"/>
                </a:solidFill>
                <a:uFill>
                  <a:solidFill>
                    <a:srgbClr val="FFFFFF"/>
                  </a:solidFill>
                </a:uFill>
                <a:latin typeface="Book Antiqua"/>
              </a:rPr>
              <a:t> (1783)</a:t>
            </a:r>
            <a:endParaRPr lang="es-ES" sz="1800" strike="noStrike" spc="-1">
              <a:solidFill>
                <a:srgbClr val="000000"/>
              </a:solidFill>
              <a:uFill>
                <a:solidFill>
                  <a:srgbClr val="FFFFFF"/>
                </a:solidFill>
              </a:uFill>
              <a:latin typeface="Arial"/>
            </a:endParaRPr>
          </a:p>
        </p:txBody>
      </p:sp>
      <p:pic>
        <p:nvPicPr>
          <p:cNvPr id="7" name="Espace réservé du contenu 3"/>
          <p:cNvPicPr/>
          <p:nvPr/>
        </p:nvPicPr>
        <p:blipFill>
          <a:blip r:embed="rId5"/>
          <a:stretch/>
        </p:blipFill>
        <p:spPr>
          <a:xfrm>
            <a:off x="35506" y="188640"/>
            <a:ext cx="1944206" cy="1728192"/>
          </a:xfrm>
          <a:prstGeom prst="rect">
            <a:avLst/>
          </a:prstGeom>
          <a:ln>
            <a:noFill/>
          </a:ln>
        </p:spPr>
      </p:pic>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39282" y="4218381"/>
            <a:ext cx="2037504" cy="2511992"/>
          </a:xfrm>
          <a:prstGeom prst="rect">
            <a:avLst/>
          </a:prstGeom>
        </p:spPr>
      </p:pic>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66"/>
            <a:ext cx="8229600" cy="1143000"/>
          </a:xfrm>
        </p:spPr>
        <p:txBody>
          <a:bodyPr/>
          <a:lstStyle/>
          <a:p>
            <a:r>
              <a:rPr lang="fr-FR" dirty="0"/>
              <a:t>Odysseus of </a:t>
            </a:r>
            <a:r>
              <a:rPr lang="fr-FR" dirty="0" err="1"/>
              <a:t>Ridan</a:t>
            </a:r>
            <a:endParaRPr lang="fr-FR" dirty="0"/>
          </a:p>
        </p:txBody>
      </p:sp>
      <p:pic>
        <p:nvPicPr>
          <p:cNvPr id="4098"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420888"/>
            <a:ext cx="4032448" cy="26882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2336287"/>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37147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476672"/>
            <a:ext cx="7416824" cy="1143000"/>
          </a:xfrm>
        </p:spPr>
        <p:txBody>
          <a:bodyPr>
            <a:normAutofit fontScale="90000"/>
          </a:bodyPr>
          <a:lstStyle/>
          <a:p>
            <a:r>
              <a:rPr lang="fr-FR" dirty="0"/>
              <a:t>Odysseus </a:t>
            </a:r>
            <a:r>
              <a:rPr lang="fr-FR" dirty="0" smtClean="0"/>
              <a:t>of </a:t>
            </a:r>
            <a:r>
              <a:rPr lang="fr-FR" dirty="0" smtClean="0"/>
              <a:t>Eric-Emmanuel Schmitt </a:t>
            </a:r>
            <a:endParaRPr lang="fr-FR" dirty="0"/>
          </a:p>
        </p:txBody>
      </p:sp>
      <p:pic>
        <p:nvPicPr>
          <p:cNvPr id="5122" name="Picture 2" descr="Afficher l'image d'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44824"/>
            <a:ext cx="3004964" cy="46698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ficher l'image d'orig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465261"/>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562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Image 3"/>
          <p:cNvPicPr/>
          <p:nvPr/>
        </p:nvPicPr>
        <p:blipFill>
          <a:blip r:embed="rId2"/>
          <a:stretch/>
        </p:blipFill>
        <p:spPr>
          <a:xfrm>
            <a:off x="2000160" y="0"/>
            <a:ext cx="5143320" cy="6857640"/>
          </a:xfrm>
          <a:prstGeom prst="rect">
            <a:avLst/>
          </a:prstGeom>
          <a:ln>
            <a:noFill/>
          </a:ln>
        </p:spPr>
      </p:pic>
      <p:sp>
        <p:nvSpPr>
          <p:cNvPr id="85" name="CustomShape 1"/>
          <p:cNvSpPr/>
          <p:nvPr/>
        </p:nvSpPr>
        <p:spPr>
          <a:xfrm>
            <a:off x="467640" y="6124320"/>
            <a:ext cx="1907280" cy="72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400" i="1" strike="noStrike" spc="-1">
                <a:solidFill>
                  <a:srgbClr val="FFFFFF"/>
                </a:solidFill>
                <a:uFill>
                  <a:solidFill>
                    <a:srgbClr val="FFFFFF"/>
                  </a:solidFill>
                </a:uFill>
                <a:latin typeface="Book Antiqua"/>
              </a:rPr>
              <a:t>Andromaque by</a:t>
            </a:r>
            <a:r>
              <a:rPr lang="es-ES" sz="1400" strike="noStrike" spc="-1">
                <a:solidFill>
                  <a:srgbClr val="FFFFFF"/>
                </a:solidFill>
                <a:uFill>
                  <a:solidFill>
                    <a:srgbClr val="FFFFFF"/>
                  </a:solidFill>
                </a:uFill>
                <a:latin typeface="Book Antiqua"/>
              </a:rPr>
              <a:t> Georges Antoine ROCHEGROSSE</a:t>
            </a:r>
            <a:endParaRPr lang="es-ES" sz="1800" strike="noStrike" spc="-1">
              <a:solidFill>
                <a:srgbClr val="000000"/>
              </a:solidFill>
              <a:uFill>
                <a:solidFill>
                  <a:srgbClr val="FFFFFF"/>
                </a:solidFill>
              </a:uFill>
              <a:latin typeface="Arial"/>
            </a:endParaRPr>
          </a:p>
        </p:txBody>
      </p:sp>
    </p:spTree>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Shape 1"/>
          <p:cNvSpPr txBox="1"/>
          <p:nvPr/>
        </p:nvSpPr>
        <p:spPr>
          <a:xfrm>
            <a:off x="467639" y="1889454"/>
            <a:ext cx="8229240" cy="2160240"/>
          </a:xfrm>
          <a:prstGeom prst="rect">
            <a:avLst/>
          </a:prstGeom>
          <a:noFill/>
          <a:ln>
            <a:noFill/>
          </a:ln>
        </p:spPr>
        <p:txBody>
          <a:bodyPr lIns="90000" tIns="45000" rIns="90000" bIns="45000"/>
          <a:lstStyle/>
          <a:p>
            <a:pPr marL="137160">
              <a:lnSpc>
                <a:spcPct val="100000"/>
              </a:lnSpc>
            </a:pPr>
            <a:endParaRPr lang="fr-FR" sz="2800" strike="noStrike" spc="-1" dirty="0">
              <a:solidFill>
                <a:srgbClr val="FFFFFF"/>
              </a:solidFill>
              <a:uFill>
                <a:solidFill>
                  <a:srgbClr val="FFFFFF"/>
                </a:solidFill>
              </a:uFill>
              <a:latin typeface="Book Antiqua"/>
            </a:endParaRPr>
          </a:p>
          <a:p>
            <a:pPr marL="548640" indent="-411120">
              <a:lnSpc>
                <a:spcPct val="100000"/>
              </a:lnSpc>
              <a:buClr>
                <a:srgbClr val="F9F9F9"/>
              </a:buClr>
              <a:buSzPct val="65000"/>
              <a:buFont typeface="Wingdings 2" charset="2"/>
              <a:buChar char=""/>
            </a:pPr>
            <a:r>
              <a:rPr lang="fr-FR" sz="1600" strike="noStrike" spc="-1" dirty="0">
                <a:uFill>
                  <a:solidFill>
                    <a:srgbClr val="FFFFFF"/>
                  </a:solidFill>
                </a:uFill>
                <a:latin typeface="Book Antiqua"/>
              </a:rPr>
              <a:t>Andromaque, </a:t>
            </a:r>
            <a:r>
              <a:rPr lang="fr-FR" sz="1600" strike="noStrike" spc="-1" dirty="0" err="1">
                <a:uFill>
                  <a:solidFill>
                    <a:srgbClr val="FFFFFF"/>
                  </a:solidFill>
                </a:uFill>
                <a:latin typeface="Book Antiqua"/>
              </a:rPr>
              <a:t>daughter</a:t>
            </a:r>
            <a:r>
              <a:rPr lang="fr-FR" sz="1600" strike="noStrike" spc="-1" dirty="0">
                <a:uFill>
                  <a:solidFill>
                    <a:srgbClr val="FFFFFF"/>
                  </a:solidFill>
                </a:uFill>
                <a:latin typeface="Book Antiqua"/>
              </a:rPr>
              <a:t> of Eetion, </a:t>
            </a:r>
            <a:r>
              <a:rPr lang="fr-FR" sz="1600" strike="noStrike" spc="-1" dirty="0" err="1">
                <a:uFill>
                  <a:solidFill>
                    <a:srgbClr val="FFFFFF"/>
                  </a:solidFill>
                </a:uFill>
                <a:latin typeface="Book Antiqua"/>
              </a:rPr>
              <a:t>king</a:t>
            </a:r>
            <a:r>
              <a:rPr lang="fr-FR" sz="1600" strike="noStrike" spc="-1" dirty="0">
                <a:uFill>
                  <a:solidFill>
                    <a:srgbClr val="FFFFFF"/>
                  </a:solidFill>
                </a:uFill>
                <a:latin typeface="Book Antiqua"/>
              </a:rPr>
              <a:t> of </a:t>
            </a:r>
            <a:r>
              <a:rPr lang="fr-FR" sz="1600" strike="noStrike" spc="-1" dirty="0" err="1">
                <a:uFill>
                  <a:solidFill>
                    <a:srgbClr val="FFFFFF"/>
                  </a:solidFill>
                </a:uFill>
                <a:latin typeface="Book Antiqua"/>
              </a:rPr>
              <a:t>Thebes</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became</a:t>
            </a:r>
            <a:r>
              <a:rPr lang="fr-FR" sz="1600" strike="noStrike" spc="-1" dirty="0">
                <a:uFill>
                  <a:solidFill>
                    <a:srgbClr val="FFFFFF"/>
                  </a:solidFill>
                </a:uFill>
                <a:latin typeface="Book Antiqua"/>
              </a:rPr>
              <a:t> the </a:t>
            </a:r>
            <a:r>
              <a:rPr lang="fr-FR" sz="1600" strike="noStrike" spc="-1" dirty="0" err="1">
                <a:uFill>
                  <a:solidFill>
                    <a:srgbClr val="FFFFFF"/>
                  </a:solidFill>
                </a:uFill>
                <a:latin typeface="Book Antiqua"/>
              </a:rPr>
              <a:t>wife</a:t>
            </a:r>
            <a:r>
              <a:rPr lang="fr-FR" sz="1600" strike="noStrike" spc="-1" dirty="0">
                <a:uFill>
                  <a:solidFill>
                    <a:srgbClr val="FFFFFF"/>
                  </a:solidFill>
                </a:uFill>
                <a:latin typeface="Book Antiqua"/>
              </a:rPr>
              <a:t> of Hector.</a:t>
            </a:r>
          </a:p>
          <a:p>
            <a:pPr marL="548640" indent="-411120">
              <a:lnSpc>
                <a:spcPct val="100000"/>
              </a:lnSpc>
              <a:buClr>
                <a:srgbClr val="F9F9F9"/>
              </a:buClr>
              <a:buSzPct val="65000"/>
              <a:buFont typeface="Wingdings 2" charset="2"/>
              <a:buChar char=""/>
            </a:pPr>
            <a:r>
              <a:rPr lang="fr-FR" sz="1600" strike="noStrike" spc="-1" dirty="0" err="1">
                <a:uFill>
                  <a:solidFill>
                    <a:srgbClr val="FFFFFF"/>
                  </a:solidFill>
                </a:uFill>
                <a:latin typeface="Book Antiqua"/>
              </a:rPr>
              <a:t>She</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sensed</a:t>
            </a:r>
            <a:r>
              <a:rPr lang="fr-FR" sz="1600" strike="noStrike" spc="-1" dirty="0">
                <a:uFill>
                  <a:solidFill>
                    <a:srgbClr val="FFFFFF"/>
                  </a:solidFill>
                </a:uFill>
                <a:latin typeface="Book Antiqua"/>
              </a:rPr>
              <a:t> the imminent </a:t>
            </a:r>
            <a:r>
              <a:rPr lang="fr-FR" sz="1600" strike="noStrike" spc="-1" dirty="0" err="1">
                <a:uFill>
                  <a:solidFill>
                    <a:srgbClr val="FFFFFF"/>
                  </a:solidFill>
                </a:uFill>
                <a:latin typeface="Book Antiqua"/>
              </a:rPr>
              <a:t>death</a:t>
            </a:r>
            <a:r>
              <a:rPr lang="fr-FR" sz="1600" strike="noStrike" spc="-1" dirty="0">
                <a:uFill>
                  <a:solidFill>
                    <a:srgbClr val="FFFFFF"/>
                  </a:solidFill>
                </a:uFill>
                <a:latin typeface="Book Antiqua"/>
              </a:rPr>
              <a:t> of </a:t>
            </a:r>
            <a:r>
              <a:rPr lang="fr-FR" sz="1600" strike="noStrike" spc="-1" dirty="0" err="1">
                <a:uFill>
                  <a:solidFill>
                    <a:srgbClr val="FFFFFF"/>
                  </a:solidFill>
                </a:uFill>
                <a:latin typeface="Book Antiqua"/>
              </a:rPr>
              <a: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husband</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who</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was</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killed</a:t>
            </a:r>
            <a:r>
              <a:rPr lang="fr-FR" sz="1600" strike="noStrike" spc="-1" dirty="0">
                <a:uFill>
                  <a:solidFill>
                    <a:srgbClr val="FFFFFF"/>
                  </a:solidFill>
                </a:uFill>
                <a:latin typeface="Book Antiqua"/>
              </a:rPr>
              <a:t> by Achilles.</a:t>
            </a:r>
          </a:p>
          <a:p>
            <a:pPr marL="548640" indent="-411120">
              <a:lnSpc>
                <a:spcPct val="100000"/>
              </a:lnSpc>
              <a:buClr>
                <a:srgbClr val="F9F9F9"/>
              </a:buClr>
              <a:buSzPct val="65000"/>
              <a:buFont typeface="Wingdings 2" charset="2"/>
              <a:buChar char=""/>
            </a:pPr>
            <a:r>
              <a:rPr lang="fr-FR" sz="1600" strike="noStrike" spc="-1" dirty="0" err="1">
                <a:uFill>
                  <a:solidFill>
                    <a:srgbClr val="FFFFFF"/>
                  </a:solidFill>
                </a:uFill>
                <a:latin typeface="Book Antiqua"/>
              </a:rPr>
              <a:t>His</a:t>
            </a:r>
            <a:r>
              <a:rPr lang="fr-FR" sz="1600" strike="noStrike" spc="-1" dirty="0">
                <a:uFill>
                  <a:solidFill>
                    <a:srgbClr val="FFFFFF"/>
                  </a:solidFill>
                </a:uFill>
                <a:latin typeface="Book Antiqua"/>
              </a:rPr>
              <a:t> son, Astyanax, </a:t>
            </a:r>
            <a:r>
              <a:rPr lang="fr-FR" sz="1600" strike="noStrike" spc="-1" dirty="0" err="1">
                <a:uFill>
                  <a:solidFill>
                    <a:srgbClr val="FFFFFF"/>
                  </a:solidFill>
                </a:uFill>
                <a:latin typeface="Book Antiqua"/>
              </a:rPr>
              <a:t>was</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killed</a:t>
            </a:r>
            <a:r>
              <a:rPr lang="fr-FR" sz="1600" strike="noStrike" spc="-1" dirty="0">
                <a:uFill>
                  <a:solidFill>
                    <a:srgbClr val="FFFFFF"/>
                  </a:solidFill>
                </a:uFill>
                <a:latin typeface="Book Antiqua"/>
              </a:rPr>
              <a:t> by the </a:t>
            </a:r>
            <a:r>
              <a:rPr lang="fr-FR" sz="1600" strike="noStrike" spc="-1" dirty="0" err="1">
                <a:uFill>
                  <a:solidFill>
                    <a:srgbClr val="FFFFFF"/>
                  </a:solidFill>
                </a:uFill>
                <a:latin typeface="Book Antiqua"/>
              </a:rPr>
              <a:t>Greeks</a:t>
            </a:r>
            <a:r>
              <a:rPr lang="fr-FR" sz="1600" strike="noStrike" spc="-1" dirty="0">
                <a:uFill>
                  <a:solidFill>
                    <a:srgbClr val="FFFFFF"/>
                  </a:solidFill>
                </a:uFill>
                <a:latin typeface="Book Antiqua"/>
              </a:rPr>
              <a:t>. Andromaque </a:t>
            </a:r>
            <a:r>
              <a:rPr lang="fr-FR" sz="1600" strike="noStrike" spc="-1" dirty="0" err="1" smtClean="0">
                <a:uFill>
                  <a:solidFill>
                    <a:srgbClr val="FFFFFF"/>
                  </a:solidFill>
                </a:uFill>
                <a:latin typeface="Book Antiqua"/>
              </a:rPr>
              <a:t>became</a:t>
            </a:r>
            <a:r>
              <a:rPr lang="fr-FR" sz="1600" strike="noStrike" spc="-1" dirty="0" smtClean="0">
                <a:uFill>
                  <a:solidFill>
                    <a:srgbClr val="FFFFFF"/>
                  </a:solidFill>
                </a:uFill>
                <a:latin typeface="Book Antiqua"/>
              </a:rPr>
              <a:t> </a:t>
            </a:r>
            <a:r>
              <a:rPr lang="fr-FR" sz="1600" strike="noStrike" spc="-1" dirty="0">
                <a:uFill>
                  <a:solidFill>
                    <a:srgbClr val="FFFFFF"/>
                  </a:solidFill>
                </a:uFill>
                <a:latin typeface="Book Antiqua"/>
              </a:rPr>
              <a:t>the captive of Pyrrhus, son of Achilles.</a:t>
            </a:r>
          </a:p>
          <a:p>
            <a:pPr marL="548640" indent="-411120">
              <a:lnSpc>
                <a:spcPct val="100000"/>
              </a:lnSpc>
              <a:buClr>
                <a:srgbClr val="F9F9F9"/>
              </a:buClr>
              <a:buSzPct val="65000"/>
              <a:buFont typeface="Wingdings 2" charset="2"/>
              <a:buChar char=""/>
            </a:pPr>
            <a:r>
              <a:rPr lang="fr-FR" sz="1600" strike="noStrike" spc="-1" dirty="0" err="1">
                <a:uFill>
                  <a:solidFill>
                    <a:srgbClr val="FFFFFF"/>
                  </a:solidFill>
                </a:uFill>
                <a:latin typeface="Book Antiqua"/>
              </a:rPr>
              <a:t>She</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lost</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everything</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father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brother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her</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husband</a:t>
            </a:r>
            <a:r>
              <a:rPr lang="fr-FR" sz="1600" strike="noStrike" spc="-1" dirty="0">
                <a:uFill>
                  <a:solidFill>
                    <a:srgbClr val="FFFFFF"/>
                  </a:solidFill>
                </a:uFill>
                <a:latin typeface="Book Antiqua"/>
              </a:rPr>
              <a:t> and </a:t>
            </a:r>
            <a:r>
              <a:rPr lang="fr-FR" sz="1600" strike="noStrike" spc="-1" dirty="0" err="1">
                <a:uFill>
                  <a:solidFill>
                    <a:srgbClr val="FFFFFF"/>
                  </a:solidFill>
                </a:uFill>
                <a:latin typeface="Book Antiqua"/>
              </a:rPr>
              <a:t>her</a:t>
            </a:r>
            <a:r>
              <a:rPr lang="fr-FR" sz="1600" strike="noStrike" spc="-1" dirty="0">
                <a:uFill>
                  <a:solidFill>
                    <a:srgbClr val="FFFFFF"/>
                  </a:solidFill>
                </a:uFill>
                <a:latin typeface="Book Antiqua"/>
              </a:rPr>
              <a:t> son</a:t>
            </a:r>
            <a:r>
              <a:rPr lang="fr-FR" sz="1600" strike="noStrike" spc="-1" dirty="0" smtClean="0">
                <a:uFill>
                  <a:solidFill>
                    <a:srgbClr val="FFFFFF"/>
                  </a:solidFill>
                </a:uFill>
                <a:latin typeface="Book Antiqua"/>
              </a:rPr>
              <a:t>.</a:t>
            </a:r>
            <a:endParaRPr lang="fr-FR" sz="1600" strike="noStrike" spc="-1" dirty="0">
              <a:uFill>
                <a:solidFill>
                  <a:srgbClr val="FFFFFF"/>
                </a:solidFill>
              </a:uFill>
              <a:latin typeface="Book Antiqua"/>
            </a:endParaRPr>
          </a:p>
          <a:p>
            <a:pPr>
              <a:lnSpc>
                <a:spcPct val="100000"/>
              </a:lnSpc>
            </a:pPr>
            <a:endParaRPr lang="fr-FR" sz="2800" strike="noStrike" spc="-1" dirty="0">
              <a:uFill>
                <a:solidFill>
                  <a:srgbClr val="FFFFFF"/>
                </a:solidFill>
              </a:uFill>
              <a:latin typeface="Book Antiqua"/>
            </a:endParaRPr>
          </a:p>
          <a:p>
            <a:pPr>
              <a:lnSpc>
                <a:spcPct val="100000"/>
              </a:lnSpc>
            </a:pPr>
            <a:endParaRPr lang="fr-FR" sz="2800" strike="noStrike" spc="-1" dirty="0">
              <a:solidFill>
                <a:srgbClr val="FFFFFF"/>
              </a:solidFill>
              <a:uFill>
                <a:solidFill>
                  <a:srgbClr val="FFFFFF"/>
                </a:solidFill>
              </a:uFill>
              <a:latin typeface="Book Antiqua"/>
            </a:endParaRPr>
          </a:p>
          <a:p>
            <a:pPr>
              <a:lnSpc>
                <a:spcPct val="100000"/>
              </a:lnSpc>
            </a:pPr>
            <a:endParaRPr lang="fr-FR" sz="2800" strike="noStrike" spc="-1" dirty="0">
              <a:solidFill>
                <a:srgbClr val="FFFFFF"/>
              </a:solidFill>
              <a:uFill>
                <a:solidFill>
                  <a:srgbClr val="FFFFFF"/>
                </a:solidFill>
              </a:uFill>
              <a:latin typeface="Book Antiqua"/>
            </a:endParaRPr>
          </a:p>
          <a:p>
            <a:pPr>
              <a:lnSpc>
                <a:spcPct val="100000"/>
              </a:lnSpc>
            </a:pPr>
            <a:endParaRPr lang="fr-FR" sz="2800" strike="noStrike" spc="-1" dirty="0">
              <a:solidFill>
                <a:srgbClr val="FFFFFF"/>
              </a:solidFill>
              <a:uFill>
                <a:solidFill>
                  <a:srgbClr val="FFFFFF"/>
                </a:solidFill>
              </a:uFill>
              <a:latin typeface="Book Antiqua"/>
            </a:endParaRPr>
          </a:p>
          <a:p>
            <a:pPr>
              <a:lnSpc>
                <a:spcPct val="100000"/>
              </a:lnSpc>
            </a:pPr>
            <a:endParaRPr lang="fr-FR" sz="2800" strike="noStrike" spc="-1" dirty="0">
              <a:solidFill>
                <a:srgbClr val="FFFFFF"/>
              </a:solidFill>
              <a:uFill>
                <a:solidFill>
                  <a:srgbClr val="FFFFFF"/>
                </a:solidFill>
              </a:uFill>
              <a:latin typeface="Book Antiqua"/>
            </a:endParaRPr>
          </a:p>
          <a:p>
            <a:pPr>
              <a:lnSpc>
                <a:spcPct val="100000"/>
              </a:lnSpc>
            </a:pPr>
            <a:endParaRPr lang="fr-FR" sz="2800" strike="noStrike" spc="-1" dirty="0">
              <a:solidFill>
                <a:srgbClr val="FFFFFF"/>
              </a:solidFill>
              <a:uFill>
                <a:solidFill>
                  <a:srgbClr val="FFFFFF"/>
                </a:solidFill>
              </a:uFill>
              <a:latin typeface="Book Antiqua"/>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963" y="4005064"/>
            <a:ext cx="4758593" cy="2507344"/>
          </a:xfrm>
          <a:prstGeom prst="rect">
            <a:avLst/>
          </a:prstGeom>
        </p:spPr>
      </p:pic>
      <p:sp>
        <p:nvSpPr>
          <p:cNvPr id="6" name="ZoneTexte 5"/>
          <p:cNvSpPr txBox="1"/>
          <p:nvPr/>
        </p:nvSpPr>
        <p:spPr>
          <a:xfrm>
            <a:off x="0" y="476671"/>
            <a:ext cx="8892480" cy="1323439"/>
          </a:xfrm>
          <a:prstGeom prst="rect">
            <a:avLst/>
          </a:prstGeom>
          <a:noFill/>
        </p:spPr>
        <p:txBody>
          <a:bodyPr wrap="square" rtlCol="0">
            <a:spAutoFit/>
          </a:bodyPr>
          <a:lstStyle/>
          <a:p>
            <a:pPr algn="ctr">
              <a:lnSpc>
                <a:spcPct val="100000"/>
              </a:lnSpc>
            </a:pPr>
            <a:r>
              <a:rPr lang="fr-FR" sz="4000" b="1" spc="-1" dirty="0" smtClean="0">
                <a:solidFill>
                  <a:srgbClr val="E9D596"/>
                </a:solidFill>
                <a:uFill>
                  <a:solidFill>
                    <a:srgbClr val="FFFFFF"/>
                  </a:solidFill>
                </a:uFill>
                <a:latin typeface="Lucida Sans"/>
              </a:rPr>
              <a:t>Andromaque </a:t>
            </a:r>
            <a:r>
              <a:rPr lang="fr-FR" sz="4000" b="1" spc="-1" dirty="0" err="1" smtClean="0">
                <a:solidFill>
                  <a:srgbClr val="E9D596"/>
                </a:solidFill>
                <a:uFill>
                  <a:solidFill>
                    <a:srgbClr val="FFFFFF"/>
                  </a:solidFill>
                </a:uFill>
                <a:latin typeface="Lucida Sans"/>
              </a:rPr>
              <a:t>during</a:t>
            </a:r>
            <a:r>
              <a:rPr lang="fr-FR" sz="4000" b="1" spc="-1" dirty="0" smtClean="0">
                <a:solidFill>
                  <a:srgbClr val="E9D596"/>
                </a:solidFill>
                <a:uFill>
                  <a:solidFill>
                    <a:srgbClr val="FFFFFF"/>
                  </a:solidFill>
                </a:uFill>
                <a:latin typeface="Lucida Sans"/>
              </a:rPr>
              <a:t> the </a:t>
            </a:r>
            <a:r>
              <a:rPr lang="fr-FR" sz="4000" b="1" spc="-1" dirty="0" err="1" smtClean="0">
                <a:solidFill>
                  <a:srgbClr val="E9D596"/>
                </a:solidFill>
                <a:uFill>
                  <a:solidFill>
                    <a:srgbClr val="FFFFFF"/>
                  </a:solidFill>
                </a:uFill>
                <a:latin typeface="Lucida Sans"/>
              </a:rPr>
              <a:t>antiquity</a:t>
            </a:r>
            <a:r>
              <a:rPr lang="fr-FR" sz="4000" b="1" spc="-1" dirty="0" smtClean="0">
                <a:solidFill>
                  <a:srgbClr val="E9D596"/>
                </a:solidFill>
                <a:uFill>
                  <a:solidFill>
                    <a:srgbClr val="FFFFFF"/>
                  </a:solidFill>
                </a:uFill>
                <a:latin typeface="Lucida Sans"/>
              </a:rPr>
              <a:t> </a:t>
            </a:r>
            <a:endParaRPr lang="fr-FR" sz="1600" strike="noStrike" spc="-1" dirty="0">
              <a:solidFill>
                <a:srgbClr val="FFFFFF"/>
              </a:solidFill>
              <a:uFill>
                <a:solidFill>
                  <a:srgbClr val="FFFFFF"/>
                </a:solidFill>
              </a:uFill>
              <a:latin typeface="Book Antiqua"/>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755576" y="274680"/>
            <a:ext cx="8229240" cy="1142640"/>
          </a:xfrm>
          <a:prstGeom prst="rect">
            <a:avLst/>
          </a:prstGeom>
          <a:noFill/>
          <a:ln>
            <a:noFill/>
          </a:ln>
        </p:spPr>
        <p:txBody>
          <a:bodyPr lIns="90000" tIns="45000" rIns="90000" bIns="45000" anchor="ctr"/>
          <a:lstStyle/>
          <a:p>
            <a:pPr algn="ctr">
              <a:lnSpc>
                <a:spcPct val="100000"/>
              </a:lnSpc>
            </a:pPr>
            <a:r>
              <a:rPr lang="fr-FR" sz="4000" b="1" strike="noStrike" spc="-1" dirty="0">
                <a:solidFill>
                  <a:srgbClr val="E9D596"/>
                </a:solidFill>
                <a:uFill>
                  <a:solidFill>
                    <a:srgbClr val="FFFFFF"/>
                  </a:solidFill>
                </a:uFill>
                <a:latin typeface="Lucida Sans"/>
              </a:rPr>
              <a:t>Andromaque by </a:t>
            </a:r>
            <a:r>
              <a:rPr lang="fr-FR" sz="4000" b="1" strike="noStrike" spc="-1" dirty="0" smtClean="0">
                <a:solidFill>
                  <a:srgbClr val="E9D596"/>
                </a:solidFill>
                <a:uFill>
                  <a:solidFill>
                    <a:srgbClr val="FFFFFF"/>
                  </a:solidFill>
                </a:uFill>
                <a:latin typeface="Lucida Sans"/>
              </a:rPr>
              <a:t>Homère</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1512168" cy="1884916"/>
          </a:xfrm>
          <a:prstGeom prst="rect">
            <a:avLst/>
          </a:prstGeom>
        </p:spPr>
      </p:pic>
      <p:sp>
        <p:nvSpPr>
          <p:cNvPr id="3" name="ZoneTexte 2"/>
          <p:cNvSpPr txBox="1"/>
          <p:nvPr/>
        </p:nvSpPr>
        <p:spPr>
          <a:xfrm>
            <a:off x="281105" y="2564904"/>
            <a:ext cx="8517272" cy="1846659"/>
          </a:xfrm>
          <a:prstGeom prst="rect">
            <a:avLst/>
          </a:prstGeom>
          <a:noFill/>
          <a:ln>
            <a:solidFill>
              <a:schemeClr val="accent2">
                <a:lumMod val="40000"/>
                <a:lumOff val="60000"/>
              </a:schemeClr>
            </a:solidFill>
          </a:ln>
        </p:spPr>
        <p:txBody>
          <a:bodyPr wrap="square" rtlCol="0">
            <a:spAutoFit/>
          </a:bodyPr>
          <a:lstStyle/>
          <a:p>
            <a:pPr marL="548640" indent="-411120">
              <a:lnSpc>
                <a:spcPct val="100000"/>
              </a:lnSpc>
              <a:buClr>
                <a:srgbClr val="F9F9F9"/>
              </a:buClr>
              <a:buSzPct val="65000"/>
              <a:buFont typeface="Wingdings 2" charset="2"/>
              <a:buChar char=""/>
            </a:pPr>
            <a:r>
              <a:rPr lang="fr-FR" sz="1600" strike="noStrike" spc="-1" dirty="0" smtClean="0">
                <a:uFill>
                  <a:solidFill>
                    <a:srgbClr val="FFFFFF"/>
                  </a:solidFill>
                </a:uFill>
                <a:latin typeface="Book Antiqua"/>
              </a:rPr>
              <a:t>« Hector ! Tu es pour moi un père, une mère vénérable, un frère et un époux plein de jeunesse ! Aie pitié ! Reste sur cette tour ; ne fais point ton fils orphelin et ta femme veuve. » </a:t>
            </a:r>
          </a:p>
          <a:p>
            <a:pPr marL="137520">
              <a:buClr>
                <a:srgbClr val="F9F9F9"/>
              </a:buClr>
              <a:buSzPct val="65000"/>
            </a:pPr>
            <a:endParaRPr lang="fr-FR" sz="1600" i="1" strike="noStrike" spc="-1" dirty="0" smtClean="0">
              <a:uFill>
                <a:solidFill>
                  <a:srgbClr val="FFFFFF"/>
                </a:solidFill>
              </a:uFill>
              <a:latin typeface="Book Antiqua"/>
            </a:endParaRPr>
          </a:p>
          <a:p>
            <a:pPr marL="137520">
              <a:buClr>
                <a:srgbClr val="F9F9F9"/>
              </a:buClr>
              <a:buSzPct val="65000"/>
            </a:pPr>
            <a:r>
              <a:rPr lang="fr-FR" sz="1600" i="1" strike="noStrike" spc="-1" dirty="0" smtClean="0">
                <a:uFill>
                  <a:solidFill>
                    <a:srgbClr val="FFFFFF"/>
                  </a:solidFill>
                </a:uFill>
                <a:latin typeface="Book Antiqua"/>
              </a:rPr>
              <a:t>"Hector ! You are a </a:t>
            </a:r>
            <a:r>
              <a:rPr lang="fr-FR" sz="1600" i="1" strike="noStrike" spc="-1" dirty="0" err="1" smtClean="0">
                <a:uFill>
                  <a:solidFill>
                    <a:srgbClr val="FFFFFF"/>
                  </a:solidFill>
                </a:uFill>
                <a:latin typeface="Book Antiqua"/>
              </a:rPr>
              <a:t>father</a:t>
            </a:r>
            <a:r>
              <a:rPr lang="fr-FR" sz="1600" i="1" strike="noStrike" spc="-1" dirty="0" smtClean="0">
                <a:uFill>
                  <a:solidFill>
                    <a:srgbClr val="FFFFFF"/>
                  </a:solidFill>
                </a:uFill>
                <a:latin typeface="Book Antiqua"/>
              </a:rPr>
              <a:t> for me, a </a:t>
            </a:r>
            <a:r>
              <a:rPr lang="fr-FR" sz="1600" i="1" strike="noStrike" spc="-1" dirty="0" err="1" smtClean="0">
                <a:uFill>
                  <a:solidFill>
                    <a:srgbClr val="FFFFFF"/>
                  </a:solidFill>
                </a:uFill>
                <a:latin typeface="Book Antiqua"/>
              </a:rPr>
              <a:t>venerable</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mother</a:t>
            </a:r>
            <a:r>
              <a:rPr lang="fr-FR" sz="1600" i="1" strike="noStrike" spc="-1" dirty="0" smtClean="0">
                <a:uFill>
                  <a:solidFill>
                    <a:srgbClr val="FFFFFF"/>
                  </a:solidFill>
                </a:uFill>
                <a:latin typeface="Book Antiqua"/>
              </a:rPr>
              <a:t>, a </a:t>
            </a:r>
            <a:r>
              <a:rPr lang="fr-FR" sz="1600" i="1" strike="noStrike" spc="-1" dirty="0" err="1" smtClean="0">
                <a:uFill>
                  <a:solidFill>
                    <a:srgbClr val="FFFFFF"/>
                  </a:solidFill>
                </a:uFill>
                <a:latin typeface="Book Antiqua"/>
              </a:rPr>
              <a:t>brother</a:t>
            </a:r>
            <a:r>
              <a:rPr lang="fr-FR" sz="1600" i="1" strike="noStrike" spc="-1" dirty="0" smtClean="0">
                <a:uFill>
                  <a:solidFill>
                    <a:srgbClr val="FFFFFF"/>
                  </a:solidFill>
                </a:uFill>
                <a:latin typeface="Book Antiqua"/>
              </a:rPr>
              <a:t> and a </a:t>
            </a:r>
            <a:r>
              <a:rPr lang="fr-FR" sz="1600" i="1" strike="noStrike" spc="-1" dirty="0" err="1" smtClean="0">
                <a:uFill>
                  <a:solidFill>
                    <a:srgbClr val="FFFFFF"/>
                  </a:solidFill>
                </a:uFill>
                <a:latin typeface="Book Antiqua"/>
              </a:rPr>
              <a:t>youthful</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husband</a:t>
            </a:r>
            <a:r>
              <a:rPr lang="fr-FR" sz="1600" i="1" strike="noStrike" spc="-1" dirty="0" smtClean="0">
                <a:uFill>
                  <a:solidFill>
                    <a:srgbClr val="FFFFFF"/>
                  </a:solidFill>
                </a:uFill>
                <a:latin typeface="Book Antiqua"/>
              </a:rPr>
              <a:t> ! Have </a:t>
            </a:r>
            <a:r>
              <a:rPr lang="fr-FR" sz="1600" i="1" strike="noStrike" spc="-1" dirty="0" err="1" smtClean="0">
                <a:uFill>
                  <a:solidFill>
                    <a:srgbClr val="FFFFFF"/>
                  </a:solidFill>
                </a:uFill>
                <a:latin typeface="Book Antiqua"/>
              </a:rPr>
              <a:t>mercy</a:t>
            </a:r>
            <a:r>
              <a:rPr lang="fr-FR" sz="1600" i="1" strike="noStrike" spc="-1" dirty="0" smtClean="0">
                <a:uFill>
                  <a:solidFill>
                    <a:srgbClr val="FFFFFF"/>
                  </a:solidFill>
                </a:uFill>
                <a:latin typeface="Book Antiqua"/>
              </a:rPr>
              <a:t> ! </a:t>
            </a:r>
            <a:r>
              <a:rPr lang="fr-FR" sz="1600" i="1" strike="noStrike" spc="-1" dirty="0" err="1" smtClean="0">
                <a:uFill>
                  <a:solidFill>
                    <a:srgbClr val="FFFFFF"/>
                  </a:solidFill>
                </a:uFill>
                <a:latin typeface="Book Antiqua"/>
              </a:rPr>
              <a:t>Stay</a:t>
            </a:r>
            <a:r>
              <a:rPr lang="fr-FR" sz="1600" i="1" strike="noStrike" spc="-1" dirty="0" smtClean="0">
                <a:uFill>
                  <a:solidFill>
                    <a:srgbClr val="FFFFFF"/>
                  </a:solidFill>
                </a:uFill>
                <a:latin typeface="Book Antiqua"/>
              </a:rPr>
              <a:t> on </a:t>
            </a:r>
            <a:r>
              <a:rPr lang="fr-FR" sz="1600" i="1" strike="noStrike" spc="-1" dirty="0" err="1" smtClean="0">
                <a:uFill>
                  <a:solidFill>
                    <a:srgbClr val="FFFFFF"/>
                  </a:solidFill>
                </a:uFill>
                <a:latin typeface="Book Antiqua"/>
              </a:rPr>
              <a:t>this</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tower</a:t>
            </a:r>
            <a:r>
              <a:rPr lang="fr-FR" sz="1600" i="1" strike="noStrike" spc="-1" dirty="0" smtClean="0">
                <a:uFill>
                  <a:solidFill>
                    <a:srgbClr val="FFFFFF"/>
                  </a:solidFill>
                </a:uFill>
                <a:latin typeface="Book Antiqua"/>
              </a:rPr>
              <a:t>; not </a:t>
            </a:r>
            <a:r>
              <a:rPr lang="fr-FR" sz="1600" i="1" strike="noStrike" spc="-1" dirty="0" err="1" smtClean="0">
                <a:uFill>
                  <a:solidFill>
                    <a:srgbClr val="FFFFFF"/>
                  </a:solidFill>
                </a:uFill>
                <a:latin typeface="Book Antiqua"/>
              </a:rPr>
              <a:t>doing</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your</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orphan</a:t>
            </a:r>
            <a:r>
              <a:rPr lang="fr-FR" sz="1600" i="1" strike="noStrike" spc="-1" dirty="0" smtClean="0">
                <a:uFill>
                  <a:solidFill>
                    <a:srgbClr val="FFFFFF"/>
                  </a:solidFill>
                </a:uFill>
                <a:latin typeface="Book Antiqua"/>
              </a:rPr>
              <a:t> son and </a:t>
            </a:r>
            <a:r>
              <a:rPr lang="fr-FR" sz="1600" i="1" strike="noStrike" spc="-1" dirty="0" err="1" smtClean="0">
                <a:uFill>
                  <a:solidFill>
                    <a:srgbClr val="FFFFFF"/>
                  </a:solidFill>
                </a:uFill>
                <a:latin typeface="Book Antiqua"/>
              </a:rPr>
              <a:t>your</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wife</a:t>
            </a:r>
            <a:r>
              <a:rPr lang="fr-FR" sz="1600" i="1" strike="noStrike" spc="-1" dirty="0" smtClean="0">
                <a:uFill>
                  <a:solidFill>
                    <a:srgbClr val="FFFFFF"/>
                  </a:solidFill>
                </a:uFill>
                <a:latin typeface="Book Antiqua"/>
              </a:rPr>
              <a:t> a </a:t>
            </a:r>
            <a:r>
              <a:rPr lang="fr-FR" sz="1600" i="1" strike="noStrike" spc="-1" dirty="0" err="1" smtClean="0">
                <a:uFill>
                  <a:solidFill>
                    <a:srgbClr val="FFFFFF"/>
                  </a:solidFill>
                </a:uFill>
                <a:latin typeface="Book Antiqua"/>
              </a:rPr>
              <a:t>widow</a:t>
            </a:r>
            <a:r>
              <a:rPr lang="fr-FR" sz="1600" i="1" strike="noStrike" spc="-1" dirty="0" smtClean="0">
                <a:uFill>
                  <a:solidFill>
                    <a:srgbClr val="FFFFFF"/>
                  </a:solidFill>
                </a:uFill>
                <a:latin typeface="Book Antiqua"/>
              </a:rPr>
              <a:t>."</a:t>
            </a:r>
            <a:endParaRPr lang="fr-FR" sz="1600" strike="noStrike" spc="-1" dirty="0" smtClean="0">
              <a:uFill>
                <a:solidFill>
                  <a:srgbClr val="FFFFFF"/>
                </a:solidFill>
              </a:uFill>
              <a:latin typeface="Book Antiqua"/>
            </a:endParaRPr>
          </a:p>
          <a:p>
            <a:pPr marL="548640" indent="-411120">
              <a:lnSpc>
                <a:spcPct val="100000"/>
              </a:lnSpc>
              <a:buClr>
                <a:srgbClr val="F9F9F9"/>
              </a:buClr>
              <a:buSzPct val="65000"/>
              <a:buFont typeface="Wingdings 2" charset="2"/>
              <a:buChar char=""/>
            </a:pPr>
            <a:endParaRPr lang="fr-FR" strike="noStrike" spc="-1" dirty="0" smtClean="0">
              <a:uFill>
                <a:solidFill>
                  <a:srgbClr val="FFFFFF"/>
                </a:solidFill>
              </a:uFill>
              <a:latin typeface="Book Antiqua"/>
            </a:endParaRPr>
          </a:p>
        </p:txBody>
      </p:sp>
      <p:sp>
        <p:nvSpPr>
          <p:cNvPr id="4" name="ZoneTexte 3"/>
          <p:cNvSpPr txBox="1"/>
          <p:nvPr/>
        </p:nvSpPr>
        <p:spPr>
          <a:xfrm>
            <a:off x="308733" y="4653136"/>
            <a:ext cx="8517272" cy="1569660"/>
          </a:xfrm>
          <a:prstGeom prst="rect">
            <a:avLst/>
          </a:prstGeom>
          <a:noFill/>
          <a:ln>
            <a:solidFill>
              <a:schemeClr val="accent2">
                <a:lumMod val="40000"/>
                <a:lumOff val="60000"/>
              </a:schemeClr>
            </a:solidFill>
          </a:ln>
        </p:spPr>
        <p:txBody>
          <a:bodyPr wrap="square" rtlCol="0">
            <a:spAutoFit/>
          </a:bodyPr>
          <a:lstStyle/>
          <a:p>
            <a:pPr marL="548640" indent="-411120">
              <a:lnSpc>
                <a:spcPct val="100000"/>
              </a:lnSpc>
              <a:buClr>
                <a:srgbClr val="F9F9F9"/>
              </a:buClr>
              <a:buSzPct val="65000"/>
              <a:buFont typeface="Wingdings 2" charset="2"/>
              <a:buChar char=""/>
            </a:pPr>
            <a:r>
              <a:rPr lang="fr-FR" sz="1600" strike="noStrike" spc="-1" dirty="0" smtClean="0">
                <a:uFill>
                  <a:solidFill>
                    <a:srgbClr val="FFFFFF"/>
                  </a:solidFill>
                </a:uFill>
                <a:latin typeface="Book Antiqua"/>
              </a:rPr>
              <a:t>« Mais retourne dans tes demeures, prends soin de tes travaux, de la toile et de la quenouille, et mets tes servantes à leur tâche. »</a:t>
            </a:r>
          </a:p>
          <a:p>
            <a:pPr marL="137520">
              <a:lnSpc>
                <a:spcPct val="100000"/>
              </a:lnSpc>
              <a:buClr>
                <a:srgbClr val="F9F9F9"/>
              </a:buClr>
              <a:buSzPct val="65000"/>
            </a:pPr>
            <a:r>
              <a:rPr lang="fr-FR" sz="1600" strike="noStrike" spc="-1" dirty="0" smtClean="0">
                <a:uFill>
                  <a:solidFill>
                    <a:srgbClr val="FFFFFF"/>
                  </a:solidFill>
                </a:uFill>
                <a:latin typeface="Book Antiqua"/>
              </a:rPr>
              <a:t> </a:t>
            </a:r>
          </a:p>
          <a:p>
            <a:pPr algn="just">
              <a:lnSpc>
                <a:spcPct val="100000"/>
              </a:lnSpc>
            </a:pPr>
            <a:r>
              <a:rPr lang="fr-FR" sz="1600" i="1" strike="noStrike" spc="-1" dirty="0" smtClean="0">
                <a:uFill>
                  <a:solidFill>
                    <a:srgbClr val="FFFFFF"/>
                  </a:solidFill>
                </a:uFill>
                <a:latin typeface="Book Antiqua"/>
              </a:rPr>
              <a:t>"But go back to </a:t>
            </a:r>
            <a:r>
              <a:rPr lang="fr-FR" sz="1600" i="1" strike="noStrike" spc="-1" dirty="0" err="1" smtClean="0">
                <a:uFill>
                  <a:solidFill>
                    <a:srgbClr val="FFFFFF"/>
                  </a:solidFill>
                </a:uFill>
                <a:latin typeface="Book Antiqua"/>
              </a:rPr>
              <a:t>your</a:t>
            </a:r>
            <a:r>
              <a:rPr lang="fr-FR" sz="1600" i="1" strike="noStrike" spc="-1" dirty="0" smtClean="0">
                <a:uFill>
                  <a:solidFill>
                    <a:srgbClr val="FFFFFF"/>
                  </a:solidFill>
                </a:uFill>
                <a:latin typeface="Book Antiqua"/>
              </a:rPr>
              <a:t> homes, </a:t>
            </a:r>
            <a:r>
              <a:rPr lang="fr-FR" sz="1600" i="1" strike="noStrike" spc="-1" dirty="0" err="1" smtClean="0">
                <a:uFill>
                  <a:solidFill>
                    <a:srgbClr val="FFFFFF"/>
                  </a:solidFill>
                </a:uFill>
                <a:latin typeface="Book Antiqua"/>
              </a:rPr>
              <a:t>take</a:t>
            </a:r>
            <a:r>
              <a:rPr lang="fr-FR" sz="1600" i="1" strike="noStrike" spc="-1" dirty="0" smtClean="0">
                <a:uFill>
                  <a:solidFill>
                    <a:srgbClr val="FFFFFF"/>
                  </a:solidFill>
                </a:uFill>
                <a:latin typeface="Book Antiqua"/>
              </a:rPr>
              <a:t> care of </a:t>
            </a:r>
            <a:r>
              <a:rPr lang="fr-FR" sz="1600" i="1" strike="noStrike" spc="-1" dirty="0" err="1" smtClean="0">
                <a:uFill>
                  <a:solidFill>
                    <a:srgbClr val="FFFFFF"/>
                  </a:solidFill>
                </a:uFill>
                <a:latin typeface="Book Antiqua"/>
              </a:rPr>
              <a:t>your</a:t>
            </a:r>
            <a:r>
              <a:rPr lang="fr-FR" sz="1600" i="1" strike="noStrike" spc="-1" dirty="0" smtClean="0">
                <a:uFill>
                  <a:solidFill>
                    <a:srgbClr val="FFFFFF"/>
                  </a:solidFill>
                </a:uFill>
                <a:latin typeface="Book Antiqua"/>
              </a:rPr>
              <a:t> </a:t>
            </a:r>
            <a:r>
              <a:rPr lang="fr-FR" sz="1600" i="1" strike="noStrike" spc="-1" dirty="0" err="1" smtClean="0">
                <a:uFill>
                  <a:solidFill>
                    <a:srgbClr val="FFFFFF"/>
                  </a:solidFill>
                </a:uFill>
                <a:latin typeface="Book Antiqua"/>
              </a:rPr>
              <a:t>works</a:t>
            </a:r>
            <a:r>
              <a:rPr lang="fr-FR" sz="1600" i="1" strike="noStrike" spc="-1" dirty="0" smtClean="0">
                <a:uFill>
                  <a:solidFill>
                    <a:srgbClr val="FFFFFF"/>
                  </a:solidFill>
                </a:uFill>
                <a:latin typeface="Book Antiqua"/>
              </a:rPr>
              <a:t>, the </a:t>
            </a:r>
            <a:r>
              <a:rPr lang="fr-FR" sz="1600" i="1" strike="noStrike" spc="-1" dirty="0" err="1" smtClean="0">
                <a:uFill>
                  <a:solidFill>
                    <a:srgbClr val="FFFFFF"/>
                  </a:solidFill>
                </a:uFill>
                <a:latin typeface="Book Antiqua"/>
              </a:rPr>
              <a:t>fabric</a:t>
            </a:r>
            <a:r>
              <a:rPr lang="fr-FR" sz="1600" i="1" strike="noStrike" spc="-1" dirty="0" smtClean="0">
                <a:uFill>
                  <a:solidFill>
                    <a:srgbClr val="FFFFFF"/>
                  </a:solidFill>
                </a:uFill>
                <a:latin typeface="Book Antiqua"/>
              </a:rPr>
              <a:t> and the </a:t>
            </a:r>
            <a:r>
              <a:rPr lang="fr-FR" sz="1600" i="1" strike="noStrike" spc="-1" dirty="0" err="1" smtClean="0">
                <a:uFill>
                  <a:solidFill>
                    <a:srgbClr val="FFFFFF"/>
                  </a:solidFill>
                </a:uFill>
                <a:latin typeface="Book Antiqua"/>
              </a:rPr>
              <a:t>distaff</a:t>
            </a:r>
            <a:r>
              <a:rPr lang="fr-FR" sz="1600" i="1" strike="noStrike" spc="-1" dirty="0" smtClean="0">
                <a:uFill>
                  <a:solidFill>
                    <a:srgbClr val="FFFFFF"/>
                  </a:solidFill>
                </a:uFill>
                <a:latin typeface="Book Antiqua"/>
              </a:rPr>
              <a:t>, and put </a:t>
            </a:r>
            <a:r>
              <a:rPr lang="fr-FR" sz="1600" i="1" strike="noStrike" spc="-1" dirty="0" err="1" smtClean="0">
                <a:uFill>
                  <a:solidFill>
                    <a:srgbClr val="FFFFFF"/>
                  </a:solidFill>
                </a:uFill>
                <a:latin typeface="Book Antiqua"/>
              </a:rPr>
              <a:t>your</a:t>
            </a:r>
            <a:r>
              <a:rPr lang="fr-FR" sz="1600" i="1" strike="noStrike" spc="-1" dirty="0" smtClean="0">
                <a:uFill>
                  <a:solidFill>
                    <a:srgbClr val="FFFFFF"/>
                  </a:solidFill>
                </a:uFill>
                <a:latin typeface="Book Antiqua"/>
              </a:rPr>
              <a:t> servants to the </a:t>
            </a:r>
            <a:r>
              <a:rPr lang="fr-FR" sz="1600" i="1" strike="noStrike" spc="-1" dirty="0" err="1" smtClean="0">
                <a:uFill>
                  <a:solidFill>
                    <a:srgbClr val="FFFFFF"/>
                  </a:solidFill>
                </a:uFill>
                <a:latin typeface="Book Antiqua"/>
              </a:rPr>
              <a:t>task</a:t>
            </a:r>
            <a:r>
              <a:rPr lang="fr-FR" sz="1600" i="1" strike="noStrike" spc="-1" dirty="0" smtClean="0">
                <a:uFill>
                  <a:solidFill>
                    <a:srgbClr val="FFFFFF"/>
                  </a:solidFill>
                </a:uFill>
                <a:latin typeface="Book Antiqua"/>
              </a:rPr>
              <a:t>. "</a:t>
            </a:r>
            <a:endParaRPr lang="fr-FR" sz="1600" strike="noStrike" spc="-1" dirty="0" smtClean="0">
              <a:uFill>
                <a:solidFill>
                  <a:srgbClr val="FFFFFF"/>
                </a:solidFill>
              </a:uFill>
              <a:latin typeface="Book Antiqua"/>
            </a:endParaRPr>
          </a:p>
          <a:p>
            <a:endParaRPr lang="fr-FR" sz="1600" dirty="0"/>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755576" y="291908"/>
            <a:ext cx="8229240" cy="1142640"/>
          </a:xfrm>
          <a:prstGeom prst="rect">
            <a:avLst/>
          </a:prstGeom>
          <a:noFill/>
          <a:ln>
            <a:noFill/>
          </a:ln>
        </p:spPr>
        <p:txBody>
          <a:bodyPr lIns="90000" tIns="45000" rIns="90000" bIns="45000" anchor="ctr"/>
          <a:lstStyle/>
          <a:p>
            <a:pPr algn="ctr">
              <a:lnSpc>
                <a:spcPct val="100000"/>
              </a:lnSpc>
            </a:pPr>
            <a:r>
              <a:rPr lang="fr-FR" sz="4000" b="1" strike="noStrike" spc="-1" dirty="0">
                <a:solidFill>
                  <a:srgbClr val="E9D596"/>
                </a:solidFill>
                <a:uFill>
                  <a:solidFill>
                    <a:srgbClr val="FFFFFF"/>
                  </a:solidFill>
                </a:uFill>
                <a:latin typeface="Lucida Sans"/>
              </a:rPr>
              <a:t>Andromaque by Racine</a:t>
            </a:r>
            <a:endParaRPr lang="fr-FR" sz="1600" strike="noStrike" spc="-1" dirty="0">
              <a:solidFill>
                <a:srgbClr val="FFFFFF"/>
              </a:solidFill>
              <a:uFill>
                <a:solidFill>
                  <a:srgbClr val="FFFFFF"/>
                </a:solidFill>
              </a:uFill>
              <a:latin typeface="Book Antiqua"/>
            </a:endParaRPr>
          </a:p>
        </p:txBody>
      </p:sp>
      <p:sp>
        <p:nvSpPr>
          <p:cNvPr id="90" name="TextShape 2"/>
          <p:cNvSpPr txBox="1"/>
          <p:nvPr/>
        </p:nvSpPr>
        <p:spPr>
          <a:xfrm>
            <a:off x="1957780" y="2420541"/>
            <a:ext cx="5457538" cy="360040"/>
          </a:xfrm>
          <a:prstGeom prst="rect">
            <a:avLst/>
          </a:prstGeom>
          <a:noFill/>
          <a:ln>
            <a:noFill/>
          </a:ln>
        </p:spPr>
        <p:txBody>
          <a:bodyPr lIns="90000" tIns="45000" rIns="90000" bIns="45000"/>
          <a:lstStyle/>
          <a:p>
            <a:pPr marL="432000" indent="-324000">
              <a:buClr>
                <a:srgbClr val="000000"/>
              </a:buClr>
              <a:buSzPct val="45000"/>
              <a:buFont typeface="Wingdings" charset="2"/>
              <a:buChar char=""/>
            </a:pPr>
            <a:r>
              <a:rPr lang="fr-FR" sz="1600" strike="noStrike" spc="-1" dirty="0">
                <a:uFill>
                  <a:solidFill>
                    <a:srgbClr val="FFFFFF"/>
                  </a:solidFill>
                </a:uFill>
                <a:latin typeface="Book Antiqua"/>
              </a:rPr>
              <a:t>The </a:t>
            </a:r>
            <a:r>
              <a:rPr lang="fr-FR" sz="1600" strike="noStrike" spc="-1" dirty="0" err="1">
                <a:uFill>
                  <a:solidFill>
                    <a:srgbClr val="FFFFFF"/>
                  </a:solidFill>
                </a:uFill>
                <a:latin typeface="Book Antiqua"/>
              </a:rPr>
              <a:t>scene</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is</a:t>
            </a:r>
            <a:r>
              <a:rPr lang="fr-FR" sz="1600" strike="noStrike" spc="-1" dirty="0">
                <a:uFill>
                  <a:solidFill>
                    <a:srgbClr val="FFFFFF"/>
                  </a:solidFill>
                </a:uFill>
                <a:latin typeface="Book Antiqua"/>
              </a:rPr>
              <a:t> set </a:t>
            </a:r>
            <a:r>
              <a:rPr lang="fr-FR" sz="1600" strike="noStrike" spc="-1" dirty="0" err="1">
                <a:uFill>
                  <a:solidFill>
                    <a:srgbClr val="FFFFFF"/>
                  </a:solidFill>
                </a:uFill>
                <a:latin typeface="Book Antiqua"/>
              </a:rPr>
              <a:t>during</a:t>
            </a:r>
            <a:r>
              <a:rPr lang="fr-FR" sz="1600" strike="noStrike" spc="-1" dirty="0">
                <a:uFill>
                  <a:solidFill>
                    <a:srgbClr val="FFFFFF"/>
                  </a:solidFill>
                </a:uFill>
                <a:latin typeface="Book Antiqua"/>
              </a:rPr>
              <a:t> the </a:t>
            </a:r>
            <a:r>
              <a:rPr lang="fr-FR" sz="1600" strike="noStrike" spc="-1" dirty="0" err="1">
                <a:uFill>
                  <a:solidFill>
                    <a:srgbClr val="FFFFFF"/>
                  </a:solidFill>
                </a:uFill>
                <a:latin typeface="Book Antiqua"/>
              </a:rPr>
              <a:t>Trojan</a:t>
            </a:r>
            <a:r>
              <a:rPr lang="fr-FR" sz="1600" strike="noStrike" spc="-1" dirty="0">
                <a:uFill>
                  <a:solidFill>
                    <a:srgbClr val="FFFFFF"/>
                  </a:solidFill>
                </a:uFill>
                <a:latin typeface="Book Antiqua"/>
              </a:rPr>
              <a:t> </a:t>
            </a:r>
            <a:r>
              <a:rPr lang="fr-FR" sz="1600" strike="noStrike" spc="-1" dirty="0" err="1" smtClean="0">
                <a:uFill>
                  <a:solidFill>
                    <a:srgbClr val="FFFFFF"/>
                  </a:solidFill>
                </a:uFill>
                <a:latin typeface="Book Antiqua"/>
              </a:rPr>
              <a:t>War</a:t>
            </a:r>
            <a:r>
              <a:rPr lang="fr-FR" sz="1600" strike="noStrike" spc="-1" dirty="0" smtClean="0">
                <a:uFill>
                  <a:solidFill>
                    <a:srgbClr val="FFFFFF"/>
                  </a:solidFill>
                </a:uFill>
                <a:latin typeface="Book Antiqua"/>
              </a:rPr>
              <a:t>.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16632"/>
            <a:ext cx="1714500" cy="2000250"/>
          </a:xfrm>
          <a:prstGeom prst="rect">
            <a:avLst/>
          </a:prstGeom>
        </p:spPr>
      </p:pic>
      <p:sp>
        <p:nvSpPr>
          <p:cNvPr id="4" name="Rectangle 3"/>
          <p:cNvSpPr/>
          <p:nvPr/>
        </p:nvSpPr>
        <p:spPr>
          <a:xfrm>
            <a:off x="107503" y="2780581"/>
            <a:ext cx="8903331" cy="1323439"/>
          </a:xfrm>
          <a:prstGeom prst="rect">
            <a:avLst/>
          </a:prstGeom>
          <a:ln>
            <a:solidFill>
              <a:schemeClr val="accent2">
                <a:lumMod val="40000"/>
                <a:lumOff val="60000"/>
              </a:schemeClr>
            </a:solidFill>
          </a:ln>
        </p:spPr>
        <p:txBody>
          <a:bodyPr wrap="square">
            <a:spAutoFit/>
          </a:bodyPr>
          <a:lstStyle/>
          <a:p>
            <a:pPr marL="548640" indent="-411120">
              <a:lnSpc>
                <a:spcPct val="100000"/>
              </a:lnSpc>
              <a:buClr>
                <a:srgbClr val="F9F9F9"/>
              </a:buClr>
              <a:buSzPct val="65000"/>
              <a:buFont typeface="Wingdings 2" charset="2"/>
              <a:buChar char=""/>
            </a:pPr>
            <a:r>
              <a:rPr lang="fr-FR" sz="1600" spc="-1" dirty="0" smtClean="0">
                <a:uFill>
                  <a:solidFill>
                    <a:srgbClr val="FFFFFF"/>
                  </a:solidFill>
                </a:uFill>
                <a:latin typeface="Book Antiqua"/>
              </a:rPr>
              <a:t>« Ma flamme par Hector fut jadis allumée;</a:t>
            </a:r>
          </a:p>
          <a:p>
            <a:pPr marL="594720" lvl="1">
              <a:buClr>
                <a:srgbClr val="F9F9F9"/>
              </a:buClr>
              <a:buSzPct val="65000"/>
            </a:pPr>
            <a:r>
              <a:rPr lang="fr-FR" sz="1600" spc="-1" dirty="0" smtClean="0">
                <a:uFill>
                  <a:solidFill>
                    <a:srgbClr val="FFFFFF"/>
                  </a:solidFill>
                </a:uFill>
                <a:latin typeface="Book Antiqua"/>
              </a:rPr>
              <a:t>Avec lui dans la tombe elle s’est refermée »</a:t>
            </a:r>
          </a:p>
          <a:p>
            <a:pPr marL="594720" lvl="1">
              <a:buClr>
                <a:srgbClr val="F9F9F9"/>
              </a:buClr>
              <a:buSzPct val="65000"/>
            </a:pPr>
            <a:endParaRPr lang="fr-FR" sz="1600" i="1" spc="-1" dirty="0">
              <a:uFill>
                <a:solidFill>
                  <a:srgbClr val="FFFFFF"/>
                </a:solidFill>
              </a:uFill>
              <a:latin typeface="Book Antiqua" pitchFamily="18" charset="0"/>
            </a:endParaRPr>
          </a:p>
          <a:p>
            <a:pPr marL="594720" lvl="1">
              <a:buClr>
                <a:srgbClr val="F9F9F9"/>
              </a:buClr>
              <a:buSzPct val="65000"/>
            </a:pPr>
            <a:r>
              <a:rPr lang="en-US" sz="1600" i="1" dirty="0" smtClean="0">
                <a:latin typeface="Book Antiqua" pitchFamily="18" charset="0"/>
              </a:rPr>
              <a:t>”My flame was lit by Hector;</a:t>
            </a:r>
            <a:br>
              <a:rPr lang="en-US" sz="1600" i="1" dirty="0" smtClean="0">
                <a:latin typeface="Book Antiqua" pitchFamily="18" charset="0"/>
              </a:rPr>
            </a:br>
            <a:r>
              <a:rPr lang="en-US" sz="1600" i="1" dirty="0" smtClean="0">
                <a:latin typeface="Book Antiqua" pitchFamily="18" charset="0"/>
              </a:rPr>
              <a:t>With him in the grave she has closed”</a:t>
            </a:r>
            <a:endParaRPr lang="fr-FR" sz="1600" i="1" strike="noStrike" spc="-1" dirty="0" smtClean="0">
              <a:uFill>
                <a:solidFill>
                  <a:srgbClr val="FFFFFF"/>
                </a:solidFill>
              </a:uFill>
              <a:latin typeface="Book Antiqua" pitchFamily="18" charset="0"/>
            </a:endParaRP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8658" r="8950"/>
          <a:stretch/>
        </p:blipFill>
        <p:spPr>
          <a:xfrm>
            <a:off x="3521651" y="4251672"/>
            <a:ext cx="1482397" cy="24469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Shape 1"/>
          <p:cNvSpPr txBox="1"/>
          <p:nvPr/>
        </p:nvSpPr>
        <p:spPr>
          <a:xfrm>
            <a:off x="773809" y="300785"/>
            <a:ext cx="8229240" cy="1142640"/>
          </a:xfrm>
          <a:prstGeom prst="rect">
            <a:avLst/>
          </a:prstGeom>
          <a:noFill/>
          <a:ln>
            <a:noFill/>
          </a:ln>
        </p:spPr>
        <p:txBody>
          <a:bodyPr lIns="90000" tIns="45000" rIns="90000" bIns="45000" anchor="ctr"/>
          <a:lstStyle/>
          <a:p>
            <a:pPr algn="ctr">
              <a:lnSpc>
                <a:spcPct val="100000"/>
              </a:lnSpc>
            </a:pPr>
            <a:r>
              <a:rPr lang="fr-FR" sz="4000" b="1" strike="noStrike" spc="-1" dirty="0">
                <a:solidFill>
                  <a:srgbClr val="E9D596"/>
                </a:solidFill>
                <a:uFill>
                  <a:solidFill>
                    <a:srgbClr val="FFFFFF"/>
                  </a:solidFill>
                </a:uFill>
                <a:latin typeface="Lucida Sans"/>
              </a:rPr>
              <a:t>Andromaque by Giraudoux</a:t>
            </a:r>
            <a:endParaRPr lang="fr-FR" sz="1600" strike="noStrike" spc="-1" dirty="0">
              <a:solidFill>
                <a:srgbClr val="FFFFFF"/>
              </a:solidFill>
              <a:uFill>
                <a:solidFill>
                  <a:srgbClr val="FFFFFF"/>
                </a:solidFill>
              </a:uFill>
              <a:latin typeface="Book Antiqua"/>
            </a:endParaRPr>
          </a:p>
        </p:txBody>
      </p:sp>
      <p:sp>
        <p:nvSpPr>
          <p:cNvPr id="92" name="TextShape 2"/>
          <p:cNvSpPr txBox="1"/>
          <p:nvPr/>
        </p:nvSpPr>
        <p:spPr>
          <a:xfrm>
            <a:off x="2123728" y="2276872"/>
            <a:ext cx="4258455" cy="720386"/>
          </a:xfrm>
          <a:prstGeom prst="rect">
            <a:avLst/>
          </a:prstGeom>
          <a:noFill/>
          <a:ln>
            <a:noFill/>
          </a:ln>
        </p:spPr>
        <p:txBody>
          <a:bodyPr lIns="90000" tIns="45000" rIns="90000" bIns="45000"/>
          <a:lstStyle/>
          <a:p>
            <a:pPr marL="108000">
              <a:buClr>
                <a:srgbClr val="000000"/>
              </a:buClr>
              <a:buSzPct val="45000"/>
            </a:pPr>
            <a:endParaRPr lang="fr-FR" sz="1600" spc="-1" dirty="0">
              <a:solidFill>
                <a:srgbClr val="FFFFFF"/>
              </a:solidFill>
              <a:uFill>
                <a:solidFill>
                  <a:srgbClr val="FFFFFF"/>
                </a:solidFill>
              </a:uFill>
              <a:latin typeface="Book Antiqua"/>
            </a:endParaRPr>
          </a:p>
          <a:p>
            <a:pPr marL="432000" indent="-324000">
              <a:buClr>
                <a:srgbClr val="000000"/>
              </a:buClr>
              <a:buSzPct val="45000"/>
              <a:buFont typeface="Wingdings" charset="2"/>
              <a:buChar char=""/>
            </a:pPr>
            <a:r>
              <a:rPr lang="fr-FR" sz="1600" strike="noStrike" spc="-1" dirty="0" smtClean="0">
                <a:uFill>
                  <a:solidFill>
                    <a:srgbClr val="FFFFFF"/>
                  </a:solidFill>
                </a:uFill>
                <a:latin typeface="Book Antiqua"/>
              </a:rPr>
              <a:t>The </a:t>
            </a:r>
            <a:r>
              <a:rPr lang="fr-FR" sz="1600" strike="noStrike" spc="-1" dirty="0" err="1">
                <a:uFill>
                  <a:solidFill>
                    <a:srgbClr val="FFFFFF"/>
                  </a:solidFill>
                </a:uFill>
                <a:latin typeface="Book Antiqua"/>
              </a:rPr>
              <a:t>scene</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is</a:t>
            </a:r>
            <a:r>
              <a:rPr lang="fr-FR" sz="1600" strike="noStrike" spc="-1" dirty="0">
                <a:uFill>
                  <a:solidFill>
                    <a:srgbClr val="FFFFFF"/>
                  </a:solidFill>
                </a:uFill>
                <a:latin typeface="Book Antiqua"/>
              </a:rPr>
              <a:t> set </a:t>
            </a:r>
            <a:r>
              <a:rPr lang="fr-FR" sz="1600" strike="noStrike" spc="-1" dirty="0" err="1">
                <a:uFill>
                  <a:solidFill>
                    <a:srgbClr val="FFFFFF"/>
                  </a:solidFill>
                </a:uFill>
                <a:latin typeface="Book Antiqua"/>
              </a:rPr>
              <a:t>before</a:t>
            </a:r>
            <a:r>
              <a:rPr lang="fr-FR" sz="1600" strike="noStrike" spc="-1" dirty="0">
                <a:uFill>
                  <a:solidFill>
                    <a:srgbClr val="FFFFFF"/>
                  </a:solidFill>
                </a:uFill>
                <a:latin typeface="Book Antiqua"/>
              </a:rPr>
              <a:t> the </a:t>
            </a:r>
            <a:r>
              <a:rPr lang="fr-FR" sz="1600" strike="noStrike" spc="-1" dirty="0" err="1">
                <a:uFill>
                  <a:solidFill>
                    <a:srgbClr val="FFFFFF"/>
                  </a:solidFill>
                </a:uFill>
                <a:latin typeface="Book Antiqua"/>
              </a:rPr>
              <a:t>Trojan</a:t>
            </a:r>
            <a:r>
              <a:rPr lang="fr-FR" sz="1600" strike="noStrike" spc="-1" dirty="0">
                <a:uFill>
                  <a:solidFill>
                    <a:srgbClr val="FFFFFF"/>
                  </a:solidFill>
                </a:uFill>
                <a:latin typeface="Book Antiqua"/>
              </a:rPr>
              <a:t> </a:t>
            </a:r>
            <a:r>
              <a:rPr lang="fr-FR" sz="1600" strike="noStrike" spc="-1" dirty="0" err="1">
                <a:uFill>
                  <a:solidFill>
                    <a:srgbClr val="FFFFFF"/>
                  </a:solidFill>
                </a:uFill>
                <a:latin typeface="Book Antiqua"/>
              </a:rPr>
              <a:t>War</a:t>
            </a:r>
            <a:r>
              <a:rPr lang="fr-FR" sz="1600" strike="noStrike" spc="-1" dirty="0" smtClean="0">
                <a:uFill>
                  <a:solidFill>
                    <a:srgbClr val="FFFFFF"/>
                  </a:solidFill>
                </a:uFill>
                <a:latin typeface="Book Antiqua"/>
              </a:rPr>
              <a:t>.</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5" y="116632"/>
            <a:ext cx="1224136" cy="1880656"/>
          </a:xfrm>
          <a:prstGeom prst="rect">
            <a:avLst/>
          </a:prstGeom>
        </p:spPr>
      </p:pic>
      <p:sp>
        <p:nvSpPr>
          <p:cNvPr id="5" name="ZoneTexte 4"/>
          <p:cNvSpPr txBox="1"/>
          <p:nvPr/>
        </p:nvSpPr>
        <p:spPr>
          <a:xfrm>
            <a:off x="125810" y="2845216"/>
            <a:ext cx="8895544" cy="1323439"/>
          </a:xfrm>
          <a:prstGeom prst="rect">
            <a:avLst/>
          </a:prstGeom>
          <a:noFill/>
          <a:ln>
            <a:solidFill>
              <a:schemeClr val="accent2">
                <a:lumMod val="40000"/>
                <a:lumOff val="60000"/>
              </a:schemeClr>
            </a:solidFill>
          </a:ln>
        </p:spPr>
        <p:txBody>
          <a:bodyPr wrap="square" rtlCol="0">
            <a:spAutoFit/>
          </a:bodyPr>
          <a:lstStyle/>
          <a:p>
            <a:pPr marL="548640" indent="-411120">
              <a:lnSpc>
                <a:spcPct val="100000"/>
              </a:lnSpc>
              <a:buClr>
                <a:srgbClr val="F9F9F9"/>
              </a:buClr>
              <a:buSzPct val="65000"/>
              <a:buFont typeface="Wingdings 2" charset="2"/>
              <a:buChar char=""/>
            </a:pPr>
            <a:r>
              <a:rPr lang="fr-FR" sz="1600" spc="-1" dirty="0" smtClean="0">
                <a:uFill>
                  <a:solidFill>
                    <a:srgbClr val="FFFFFF"/>
                  </a:solidFill>
                </a:uFill>
                <a:latin typeface="Book Antiqua"/>
              </a:rPr>
              <a:t>« Tout à l’heure, en te quittant, je vais solennellement, sur la place, fermer les portes de la guerre. Elles ne s’ouvriront plus. » </a:t>
            </a:r>
          </a:p>
          <a:p>
            <a:pPr marL="137520">
              <a:lnSpc>
                <a:spcPct val="100000"/>
              </a:lnSpc>
              <a:buClr>
                <a:srgbClr val="F9F9F9"/>
              </a:buClr>
              <a:buSzPct val="65000"/>
            </a:pPr>
            <a:endParaRPr lang="fr-FR" sz="1600" spc="-1" dirty="0" smtClean="0">
              <a:uFill>
                <a:solidFill>
                  <a:srgbClr val="FFFFFF"/>
                </a:solidFill>
              </a:uFill>
              <a:latin typeface="Book Antiqua"/>
            </a:endParaRPr>
          </a:p>
          <a:p>
            <a:pPr marL="594720" lvl="1">
              <a:buClr>
                <a:srgbClr val="F9F9F9"/>
              </a:buClr>
              <a:buSzPct val="65000"/>
            </a:pPr>
            <a:r>
              <a:rPr lang="en-US" sz="1600" i="1" dirty="0" smtClean="0">
                <a:latin typeface="Book Antiqua" pitchFamily="18" charset="0"/>
              </a:rPr>
              <a:t>”</a:t>
            </a:r>
            <a:r>
              <a:rPr lang="fr-FR" sz="1600" i="1" spc="-1" dirty="0" err="1" smtClean="0">
                <a:uFill>
                  <a:solidFill>
                    <a:srgbClr val="FFFFFF"/>
                  </a:solidFill>
                </a:uFill>
                <a:latin typeface="Book Antiqua"/>
              </a:rPr>
              <a:t>Later</a:t>
            </a:r>
            <a:r>
              <a:rPr lang="fr-FR" sz="1600" i="1" spc="-1" dirty="0" smtClean="0">
                <a:uFill>
                  <a:solidFill>
                    <a:srgbClr val="FFFFFF"/>
                  </a:solidFill>
                </a:uFill>
                <a:latin typeface="Book Antiqua"/>
              </a:rPr>
              <a:t>, </a:t>
            </a:r>
            <a:r>
              <a:rPr lang="fr-FR" sz="1600" i="1" spc="-1" dirty="0" err="1" smtClean="0">
                <a:uFill>
                  <a:solidFill>
                    <a:srgbClr val="FFFFFF"/>
                  </a:solidFill>
                </a:uFill>
                <a:latin typeface="Book Antiqua"/>
              </a:rPr>
              <a:t>leaving</a:t>
            </a:r>
            <a:r>
              <a:rPr lang="fr-FR" sz="1600" i="1" spc="-1" dirty="0" smtClean="0">
                <a:uFill>
                  <a:solidFill>
                    <a:srgbClr val="FFFFFF"/>
                  </a:solidFill>
                </a:uFill>
                <a:latin typeface="Book Antiqua"/>
              </a:rPr>
              <a:t> </a:t>
            </a:r>
            <a:r>
              <a:rPr lang="fr-FR" sz="1600" i="1" spc="-1" dirty="0" err="1" smtClean="0">
                <a:uFill>
                  <a:solidFill>
                    <a:srgbClr val="FFFFFF"/>
                  </a:solidFill>
                </a:uFill>
                <a:latin typeface="Book Antiqua"/>
              </a:rPr>
              <a:t>you</a:t>
            </a:r>
            <a:r>
              <a:rPr lang="fr-FR" sz="1600" i="1" spc="-1" dirty="0" smtClean="0">
                <a:uFill>
                  <a:solidFill>
                    <a:srgbClr val="FFFFFF"/>
                  </a:solidFill>
                </a:uFill>
                <a:latin typeface="Book Antiqua"/>
              </a:rPr>
              <a:t>, I </a:t>
            </a:r>
            <a:r>
              <a:rPr lang="fr-FR" sz="1600" i="1" spc="-1" dirty="0" err="1" smtClean="0">
                <a:uFill>
                  <a:solidFill>
                    <a:srgbClr val="FFFFFF"/>
                  </a:solidFill>
                </a:uFill>
                <a:latin typeface="Book Antiqua"/>
              </a:rPr>
              <a:t>will</a:t>
            </a:r>
            <a:r>
              <a:rPr lang="fr-FR" sz="1600" i="1" spc="-1" dirty="0">
                <a:uFill>
                  <a:solidFill>
                    <a:srgbClr val="FFFFFF"/>
                  </a:solidFill>
                </a:uFill>
                <a:latin typeface="Book Antiqua"/>
              </a:rPr>
              <a:t> </a:t>
            </a:r>
            <a:r>
              <a:rPr lang="fr-FR" sz="1600" i="1" spc="-1" dirty="0" err="1" smtClean="0">
                <a:uFill>
                  <a:solidFill>
                    <a:srgbClr val="FFFFFF"/>
                  </a:solidFill>
                </a:uFill>
                <a:latin typeface="Book Antiqua"/>
              </a:rPr>
              <a:t>solemny</a:t>
            </a:r>
            <a:r>
              <a:rPr lang="fr-FR" sz="1600" i="1" spc="-1" dirty="0" smtClean="0">
                <a:uFill>
                  <a:solidFill>
                    <a:srgbClr val="FFFFFF"/>
                  </a:solidFill>
                </a:uFill>
                <a:latin typeface="Book Antiqua"/>
              </a:rPr>
              <a:t>, on the place, close the </a:t>
            </a:r>
            <a:r>
              <a:rPr lang="fr-FR" sz="1600" i="1" spc="-1" dirty="0" err="1" smtClean="0">
                <a:uFill>
                  <a:solidFill>
                    <a:srgbClr val="FFFFFF"/>
                  </a:solidFill>
                </a:uFill>
                <a:latin typeface="Book Antiqua"/>
              </a:rPr>
              <a:t>doors</a:t>
            </a:r>
            <a:r>
              <a:rPr lang="fr-FR" sz="1600" i="1" spc="-1" dirty="0" smtClean="0">
                <a:uFill>
                  <a:solidFill>
                    <a:srgbClr val="FFFFFF"/>
                  </a:solidFill>
                </a:uFill>
                <a:latin typeface="Book Antiqua"/>
              </a:rPr>
              <a:t> of the </a:t>
            </a:r>
            <a:r>
              <a:rPr lang="fr-FR" sz="1600" i="1" spc="-1" dirty="0" err="1" smtClean="0">
                <a:uFill>
                  <a:solidFill>
                    <a:srgbClr val="FFFFFF"/>
                  </a:solidFill>
                </a:uFill>
                <a:latin typeface="Book Antiqua"/>
              </a:rPr>
              <a:t>war</a:t>
            </a:r>
            <a:r>
              <a:rPr lang="fr-FR" sz="1600" i="1" spc="-1" dirty="0" smtClean="0">
                <a:uFill>
                  <a:solidFill>
                    <a:srgbClr val="FFFFFF"/>
                  </a:solidFill>
                </a:uFill>
                <a:latin typeface="Book Antiqua"/>
              </a:rPr>
              <a:t>. </a:t>
            </a:r>
            <a:r>
              <a:rPr lang="fr-FR" sz="1600" i="1" spc="-1" dirty="0" err="1" smtClean="0">
                <a:uFill>
                  <a:solidFill>
                    <a:srgbClr val="FFFFFF"/>
                  </a:solidFill>
                </a:uFill>
                <a:latin typeface="Book Antiqua"/>
              </a:rPr>
              <a:t>They</a:t>
            </a:r>
            <a:r>
              <a:rPr lang="fr-FR" sz="1600" i="1" spc="-1" dirty="0" smtClean="0">
                <a:uFill>
                  <a:solidFill>
                    <a:srgbClr val="FFFFFF"/>
                  </a:solidFill>
                </a:uFill>
                <a:latin typeface="Book Antiqua"/>
              </a:rPr>
              <a:t> </a:t>
            </a:r>
            <a:r>
              <a:rPr lang="fr-FR" sz="1600" i="1" spc="-1" dirty="0" err="1" smtClean="0">
                <a:uFill>
                  <a:solidFill>
                    <a:srgbClr val="FFFFFF"/>
                  </a:solidFill>
                </a:uFill>
                <a:latin typeface="Book Antiqua"/>
              </a:rPr>
              <a:t>will</a:t>
            </a:r>
            <a:r>
              <a:rPr lang="fr-FR" sz="1600" i="1" spc="-1" dirty="0" smtClean="0">
                <a:uFill>
                  <a:solidFill>
                    <a:srgbClr val="FFFFFF"/>
                  </a:solidFill>
                </a:uFill>
                <a:latin typeface="Book Antiqua"/>
              </a:rPr>
              <a:t> not open </a:t>
            </a:r>
            <a:r>
              <a:rPr lang="fr-FR" sz="1600" i="1" spc="-1" dirty="0" err="1" smtClean="0">
                <a:uFill>
                  <a:solidFill>
                    <a:srgbClr val="FFFFFF"/>
                  </a:solidFill>
                </a:uFill>
                <a:latin typeface="Book Antiqua"/>
              </a:rPr>
              <a:t>anymore</a:t>
            </a:r>
            <a:r>
              <a:rPr lang="en-US" sz="1600" i="1" dirty="0">
                <a:latin typeface="Book Antiqua" pitchFamily="18" charset="0"/>
              </a:rPr>
              <a:t> .</a:t>
            </a:r>
            <a:r>
              <a:rPr lang="en-US" sz="1600" i="1" dirty="0" smtClean="0">
                <a:latin typeface="Book Antiqua" pitchFamily="18" charset="0"/>
              </a:rPr>
              <a:t>”</a:t>
            </a:r>
            <a:endParaRPr lang="fr-FR" sz="1600" i="1" spc="-1" dirty="0" smtClean="0">
              <a:uFill>
                <a:solidFill>
                  <a:srgbClr val="FFFFFF"/>
                </a:solidFill>
              </a:uFill>
              <a:latin typeface="Book Antiqua"/>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1880" y="4282398"/>
            <a:ext cx="1488596" cy="24647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TextShape 1"/>
          <p:cNvSpPr txBox="1"/>
          <p:nvPr/>
        </p:nvSpPr>
        <p:spPr>
          <a:xfrm>
            <a:off x="1187624" y="326364"/>
            <a:ext cx="7416993" cy="1142640"/>
          </a:xfrm>
          <a:prstGeom prst="rect">
            <a:avLst/>
          </a:prstGeom>
          <a:noFill/>
          <a:ln>
            <a:noFill/>
          </a:ln>
        </p:spPr>
        <p:txBody>
          <a:bodyPr lIns="90000" tIns="45000" rIns="90000" bIns="45000" anchor="ctr"/>
          <a:lstStyle/>
          <a:p>
            <a:pPr algn="ctr">
              <a:lnSpc>
                <a:spcPct val="100000"/>
              </a:lnSpc>
            </a:pPr>
            <a:r>
              <a:rPr lang="fr-FR" sz="4000" b="1" strike="noStrike" spc="-1" dirty="0">
                <a:solidFill>
                  <a:srgbClr val="E9D596"/>
                </a:solidFill>
                <a:uFill>
                  <a:solidFill>
                    <a:srgbClr val="FFFFFF"/>
                  </a:solidFill>
                </a:uFill>
                <a:latin typeface="Lucida Sans"/>
              </a:rPr>
              <a:t>Andromaque by M. Aymé</a:t>
            </a:r>
            <a:endParaRPr lang="fr-FR" sz="1600" strike="noStrike" spc="-1" dirty="0">
              <a:solidFill>
                <a:srgbClr val="FFFFFF"/>
              </a:solidFill>
              <a:uFill>
                <a:solidFill>
                  <a:srgbClr val="FFFFFF"/>
                </a:solidFill>
              </a:uFill>
              <a:latin typeface="Book Antiqua"/>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03" y="116632"/>
            <a:ext cx="1502420" cy="1935975"/>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149080"/>
            <a:ext cx="1621789" cy="2545457"/>
          </a:xfrm>
          <a:prstGeom prst="rect">
            <a:avLst/>
          </a:prstGeom>
        </p:spPr>
      </p:pic>
      <p:sp>
        <p:nvSpPr>
          <p:cNvPr id="6" name="Rectangle 5"/>
          <p:cNvSpPr/>
          <p:nvPr/>
        </p:nvSpPr>
        <p:spPr>
          <a:xfrm>
            <a:off x="65403" y="2852936"/>
            <a:ext cx="8892480" cy="1077218"/>
          </a:xfrm>
          <a:prstGeom prst="rect">
            <a:avLst/>
          </a:prstGeom>
          <a:ln>
            <a:solidFill>
              <a:schemeClr val="accent2">
                <a:lumMod val="40000"/>
                <a:lumOff val="60000"/>
              </a:schemeClr>
            </a:solidFill>
          </a:ln>
        </p:spPr>
        <p:txBody>
          <a:bodyPr wrap="square">
            <a:spAutoFit/>
          </a:bodyPr>
          <a:lstStyle/>
          <a:p>
            <a:pPr marL="137520">
              <a:lnSpc>
                <a:spcPct val="100000"/>
              </a:lnSpc>
              <a:buClr>
                <a:srgbClr val="F9F9F9"/>
              </a:buClr>
              <a:buSzPct val="65000"/>
            </a:pPr>
            <a:endParaRPr lang="fr-FR" sz="1600" strike="noStrike" spc="-1" dirty="0" smtClean="0">
              <a:solidFill>
                <a:srgbClr val="FFFFFF"/>
              </a:solidFill>
              <a:uFill>
                <a:solidFill>
                  <a:srgbClr val="FFFFFF"/>
                </a:solidFill>
              </a:uFill>
              <a:latin typeface="Book Antiqua"/>
            </a:endParaRPr>
          </a:p>
          <a:p>
            <a:pPr marL="548640" indent="-411120">
              <a:lnSpc>
                <a:spcPct val="100000"/>
              </a:lnSpc>
              <a:buClr>
                <a:srgbClr val="F9F9F9"/>
              </a:buClr>
              <a:buSzPct val="65000"/>
              <a:buFont typeface="Wingdings 2" charset="2"/>
              <a:buChar char=""/>
            </a:pPr>
            <a:r>
              <a:rPr lang="fr-FR" sz="1600" strike="noStrike" spc="-1" dirty="0" smtClean="0">
                <a:uFill>
                  <a:solidFill>
                    <a:srgbClr val="FFFFFF"/>
                  </a:solidFill>
                </a:uFill>
                <a:latin typeface="Book Antiqua"/>
              </a:rPr>
              <a:t>« Passez-moi Astyanax, on va filer en douce. »</a:t>
            </a:r>
          </a:p>
          <a:p>
            <a:pPr marL="548640" indent="-411120">
              <a:lnSpc>
                <a:spcPct val="100000"/>
              </a:lnSpc>
              <a:buClr>
                <a:srgbClr val="F9F9F9"/>
              </a:buClr>
              <a:buSzPct val="65000"/>
              <a:buFont typeface="Wingdings 2" charset="2"/>
              <a:buChar char=""/>
            </a:pPr>
            <a:endParaRPr lang="fr-FR" sz="1600" i="1" spc="-1" dirty="0">
              <a:uFill>
                <a:solidFill>
                  <a:srgbClr val="FFFFFF"/>
                </a:solidFill>
              </a:uFill>
              <a:latin typeface="Book Antiqua"/>
            </a:endParaRPr>
          </a:p>
          <a:p>
            <a:pPr marL="594720" lvl="1">
              <a:buClr>
                <a:srgbClr val="F9F9F9"/>
              </a:buClr>
              <a:buSzPct val="65000"/>
            </a:pPr>
            <a:r>
              <a:rPr lang="en-US" sz="1600" i="1" dirty="0" smtClean="0">
                <a:latin typeface="Book Antiqua" pitchFamily="18" charset="0"/>
              </a:rPr>
              <a:t>"Give me </a:t>
            </a:r>
            <a:r>
              <a:rPr lang="en-US" sz="1600" i="1" dirty="0" err="1" smtClean="0">
                <a:latin typeface="Book Antiqua" pitchFamily="18" charset="0"/>
              </a:rPr>
              <a:t>Astyanax</a:t>
            </a:r>
            <a:r>
              <a:rPr lang="en-US" sz="1600" i="1" dirty="0" smtClean="0">
                <a:latin typeface="Book Antiqua" pitchFamily="18" charset="0"/>
              </a:rPr>
              <a:t>, we will go away gently."</a:t>
            </a:r>
            <a:endParaRPr lang="fr-FR" sz="1600" i="1" dirty="0" smtClean="0">
              <a:latin typeface="Book Antiqua"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060848"/>
            <a:ext cx="8229600" cy="1828800"/>
          </a:xfrm>
        </p:spPr>
        <p:txBody>
          <a:bodyPr/>
          <a:lstStyle/>
          <a:p>
            <a:r>
              <a:rPr lang="fr-FR" dirty="0" smtClean="0"/>
              <a:t>Helene </a:t>
            </a:r>
            <a:r>
              <a:rPr lang="fr-FR" dirty="0" err="1" smtClean="0"/>
              <a:t>throughout</a:t>
            </a:r>
            <a:r>
              <a:rPr lang="fr-FR" dirty="0" smtClean="0"/>
              <a:t> the time</a:t>
            </a:r>
            <a:endParaRPr lang="fr-FR" dirty="0"/>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889" y="260648"/>
            <a:ext cx="2816130" cy="2088232"/>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487" y="3356992"/>
            <a:ext cx="1556546" cy="3275232"/>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4602" y="317182"/>
            <a:ext cx="2571431" cy="2040818"/>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8990" y="3424389"/>
            <a:ext cx="2376264" cy="3140437"/>
          </a:xfrm>
          <a:prstGeom prst="rect">
            <a:avLst/>
          </a:prstGeom>
        </p:spPr>
      </p:pic>
    </p:spTree>
    <p:extLst>
      <p:ext uri="{BB962C8B-B14F-4D97-AF65-F5344CB8AC3E}">
        <p14:creationId xmlns:p14="http://schemas.microsoft.com/office/powerpoint/2010/main" val="108980011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TotalTime>
  <Words>760</Words>
  <Application>Microsoft Office PowerPoint</Application>
  <PresentationFormat>Affichage à l'écran (4:3)</PresentationFormat>
  <Paragraphs>131</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Office Theme</vt:lpstr>
      <vt:lpstr>Apex</vt:lpstr>
      <vt:lpstr>Flying words :  mythology in literature and music</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Helene throughout the time</vt:lpstr>
      <vt:lpstr>Helene during the antiquity</vt:lpstr>
      <vt:lpstr>Homere and his Helene</vt:lpstr>
      <vt:lpstr>Helene in a fable of La Fontaine</vt:lpstr>
      <vt:lpstr>Helene in the theater</vt:lpstr>
      <vt:lpstr>Helene in an opera</vt:lpstr>
      <vt:lpstr>The Helene of Laurent Gaudé</vt:lpstr>
      <vt:lpstr>ODYSSEUS throughout the time  Ulysse  </vt:lpstr>
      <vt:lpstr>Odysseus of Homère</vt:lpstr>
      <vt:lpstr>Odysseus of Joachim du Bellay</vt:lpstr>
      <vt:lpstr>Odysseus of Giono</vt:lpstr>
      <vt:lpstr>Odysseus of Ridan</vt:lpstr>
      <vt:lpstr>Odysseus of Eric-Emmanuel Schmitt </vt:lpstr>
    </vt:vector>
  </TitlesOfParts>
  <Company>Région PACA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Lycée La Coudoulière</dc:creator>
  <cp:lastModifiedBy>Lycée La Coudoulière</cp:lastModifiedBy>
  <cp:revision>49</cp:revision>
  <dcterms:created xsi:type="dcterms:W3CDTF">2016-03-18T14:10:53Z</dcterms:created>
  <dcterms:modified xsi:type="dcterms:W3CDTF">2016-04-18T14:07:58Z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Région PACA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Affichage à l'écran (4:3)</vt:lpwstr>
  </property>
  <property fmtid="{D5CDD505-2E9C-101B-9397-08002B2CF9AE}" pid="10" name="ScaleCrop">
    <vt:bool>false</vt:bool>
  </property>
  <property fmtid="{D5CDD505-2E9C-101B-9397-08002B2CF9AE}" pid="11" name="ShareDoc">
    <vt:bool>false</vt:bool>
  </property>
  <property fmtid="{D5CDD505-2E9C-101B-9397-08002B2CF9AE}" pid="12" name="Slides">
    <vt:i4>8</vt:i4>
  </property>
</Properties>
</file>