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7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6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2281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41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07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31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66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15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53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8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53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08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56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63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29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00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91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97708" y="87410"/>
            <a:ext cx="45472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25th  </a:t>
            </a:r>
            <a:r>
              <a:rPr lang="it-IT" sz="3200" dirty="0" err="1">
                <a:solidFill>
                  <a:schemeClr val="tx2">
                    <a:lumMod val="75000"/>
                  </a:schemeClr>
                </a:solidFill>
              </a:rPr>
              <a:t>January</a:t>
            </a:r>
            <a:endParaRPr lang="it-IT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2000" dirty="0" err="1">
                <a:solidFill>
                  <a:schemeClr val="tx2">
                    <a:lumMod val="75000"/>
                  </a:schemeClr>
                </a:solidFill>
              </a:rPr>
              <a:t>Travel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2">
                    <a:lumMod val="75000"/>
                  </a:schemeClr>
                </a:solidFill>
              </a:rPr>
              <a:t>agency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 : Barresi Alessandro   </a:t>
            </a:r>
            <a:r>
              <a:rPr lang="it-IT" sz="2000" dirty="0" err="1">
                <a:solidFill>
                  <a:schemeClr val="tx2">
                    <a:lumMod val="75000"/>
                  </a:schemeClr>
                </a:solidFill>
              </a:rPr>
              <a:t>mob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it-IT" sz="2000" dirty="0" err="1">
                <a:solidFill>
                  <a:schemeClr val="tx2">
                    <a:lumMod val="75000"/>
                  </a:schemeClr>
                </a:solidFill>
              </a:rPr>
              <a:t>phone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 3339358546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Meeting in Catania between foreign  teachers and journey to </a:t>
            </a:r>
            <a:r>
              <a:rPr lang="en-US" sz="1600" dirty="0" err="1"/>
              <a:t>Mazzarino</a:t>
            </a:r>
            <a:r>
              <a:rPr lang="en-US" sz="1600" dirty="0"/>
              <a:t>. </a:t>
            </a:r>
            <a:r>
              <a:rPr lang="en-US" sz="1600" dirty="0" err="1"/>
              <a:t>Accomodation</a:t>
            </a:r>
            <a:r>
              <a:rPr lang="en-US" sz="1600" dirty="0"/>
              <a:t> in a B &amp; B </a:t>
            </a:r>
            <a:r>
              <a:rPr lang="en-US" sz="1600" dirty="0" err="1"/>
              <a:t>Cardamone</a:t>
            </a:r>
            <a:endParaRPr lang="it-IT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Cell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. 340 8621568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Walking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dinner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in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Mazzarino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sz="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07075" y="2795844"/>
            <a:ext cx="44607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26th  </a:t>
            </a:r>
            <a:r>
              <a:rPr lang="it-IT" sz="3200" dirty="0" err="1">
                <a:solidFill>
                  <a:schemeClr val="tx2">
                    <a:lumMod val="75000"/>
                  </a:schemeClr>
                </a:solidFill>
              </a:rPr>
              <a:t>January</a:t>
            </a:r>
            <a:endParaRPr lang="it-IT" sz="32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8:30 </a:t>
            </a:r>
            <a:r>
              <a:rPr lang="en-US" sz="1600" dirty="0"/>
              <a:t>Arrival and welcome at school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Meeting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Headmistress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and the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teachers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Scarlata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S. – Pepi  A. -  Fiorenza F. –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Riccobene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C.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Visit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school-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Break – Work project on Villa del Casale –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Syracuse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Greek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Theatre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Archeological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Park and 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Ortigia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.</a:t>
            </a:r>
          </a:p>
          <a:p>
            <a:endParaRPr lang="it-IT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10:00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Departure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Piazza Armerina</a:t>
            </a:r>
            <a:endParaRPr lang="it-IT" sz="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13:30 Lunch</a:t>
            </a:r>
          </a:p>
          <a:p>
            <a:endParaRPr lang="it-IT" sz="8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16:00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Return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Mazzarino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21:00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Dinner</a:t>
            </a:r>
            <a:endParaRPr lang="it-IT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744995" y="224288"/>
            <a:ext cx="31386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27th  </a:t>
            </a:r>
            <a:r>
              <a:rPr lang="it-IT" sz="3200" dirty="0" err="1">
                <a:solidFill>
                  <a:schemeClr val="tx2">
                    <a:lumMod val="75000"/>
                  </a:schemeClr>
                </a:solidFill>
              </a:rPr>
              <a:t>January</a:t>
            </a:r>
            <a:endParaRPr lang="it-IT" sz="32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8:30 Meeting at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school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departure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for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Syracuse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. Tour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around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Greek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Theatre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Archeological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Park and 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Ortigia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.</a:t>
            </a:r>
          </a:p>
          <a:p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14:00 Lunch</a:t>
            </a:r>
          </a:p>
          <a:p>
            <a:endParaRPr lang="it-IT" sz="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Visiting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the  Duomo , Fonte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Aretusea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Fountain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Syracuse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harbour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/>
            <a:endParaRPr lang="it-IT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18:30return </a:t>
            </a:r>
            <a:r>
              <a:rPr lang="it-IT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</a:t>
            </a:r>
            <a:r>
              <a:rPr lang="it-IT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Mazzarino</a:t>
            </a:r>
            <a:r>
              <a:rPr lang="it-IT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21:00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Dinner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802169" y="4330460"/>
            <a:ext cx="37317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28th  </a:t>
            </a:r>
            <a:r>
              <a:rPr lang="it-IT" sz="3200" dirty="0" err="1">
                <a:solidFill>
                  <a:schemeClr val="tx2">
                    <a:lumMod val="75000"/>
                  </a:schemeClr>
                </a:solidFill>
              </a:rPr>
              <a:t>January</a:t>
            </a:r>
            <a:endParaRPr lang="it-IT" sz="32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8:30  Meeting at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school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and 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definition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ongoing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programme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to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show in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February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10 :00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Departure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600" b="1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Agrigento</a:t>
            </a:r>
          </a:p>
          <a:p>
            <a:pPr marL="285750" indent="-285750"/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Tour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around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the Valley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Temples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and the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</a:rPr>
              <a:t>Kolymbetra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  Garden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019536" y="1984075"/>
            <a:ext cx="37564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29th  </a:t>
            </a:r>
            <a:r>
              <a:rPr lang="it-IT" sz="3200" dirty="0" err="1">
                <a:solidFill>
                  <a:schemeClr val="tx2">
                    <a:lumMod val="75000"/>
                  </a:schemeClr>
                </a:solidFill>
              </a:rPr>
              <a:t>January</a:t>
            </a:r>
            <a:endParaRPr lang="it-IT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Greetings and departure of participants </a:t>
            </a:r>
            <a:endParaRPr lang="it-IT" sz="16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019536" y="197708"/>
            <a:ext cx="36699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13:30 Lunch</a:t>
            </a:r>
          </a:p>
          <a:p>
            <a:endParaRPr lang="it-IT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17:00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</a:rPr>
              <a:t>Return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</a:rPr>
              <a:t>Mazzarino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it-IT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21 </a:t>
            </a:r>
            <a:r>
              <a:rPr lang="it-IT" b="1" dirty="0" err="1">
                <a:solidFill>
                  <a:schemeClr val="bg1">
                    <a:lumMod val="50000"/>
                  </a:schemeClr>
                </a:solidFill>
              </a:rPr>
              <a:t>Dinner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3478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296</TotalTime>
  <Words>190</Words>
  <Application>Microsoft Office PowerPoint</Application>
  <PresentationFormat>Panorámica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Sfaccettatura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carafa mazzarino</dc:creator>
  <cp:lastModifiedBy>Purificación Fernández Carreño</cp:lastModifiedBy>
  <cp:revision>40</cp:revision>
  <dcterms:created xsi:type="dcterms:W3CDTF">2015-11-21T08:50:24Z</dcterms:created>
  <dcterms:modified xsi:type="dcterms:W3CDTF">2016-09-20T15:42:53Z</dcterms:modified>
</cp:coreProperties>
</file>