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99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5" autoAdjust="0"/>
    <p:restoredTop sz="94660"/>
  </p:normalViewPr>
  <p:slideViewPr>
    <p:cSldViewPr snapToGrid="0">
      <p:cViewPr>
        <p:scale>
          <a:sx n="70" d="100"/>
          <a:sy n="70" d="100"/>
        </p:scale>
        <p:origin x="-10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27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366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281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241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407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631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1966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415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553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838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4953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8608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1956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26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229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8700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8B04-489C-4EA7-8122-E75BD1D9368F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9993AA-230D-46D7-814B-1B73CD6650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391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0892" y="0"/>
            <a:ext cx="118748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u="sng" dirty="0" smtClean="0">
                <a:solidFill>
                  <a:schemeClr val="accent3">
                    <a:lumMod val="75000"/>
                  </a:schemeClr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ERASMUS+</a:t>
            </a:r>
          </a:p>
          <a:p>
            <a:endParaRPr lang="it-IT" dirty="0" smtClean="0">
              <a:solidFill>
                <a:schemeClr val="accent3">
                  <a:lumMod val="75000"/>
                </a:schemeClr>
              </a:solidFill>
              <a:latin typeface="Cooper Black" panose="0208090404030B020404" pitchFamily="18" charset="0"/>
            </a:endParaRPr>
          </a:p>
          <a:p>
            <a:r>
              <a:rPr lang="it-IT" sz="3200" i="1" dirty="0" smtClean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MEETING  </a:t>
            </a:r>
            <a:r>
              <a:rPr lang="it-IT" sz="3200" i="1" dirty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IN   MAZZARINO (ITALY)</a:t>
            </a:r>
          </a:p>
          <a:p>
            <a:r>
              <a:rPr lang="it-IT" sz="3200" i="1" dirty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I.I.S.“ CARLO MARIA CARAFA “</a:t>
            </a:r>
          </a:p>
          <a:p>
            <a:r>
              <a:rPr lang="it-IT" sz="3200" i="1" dirty="0" smtClean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2016 GENNAIO 25 -29 </a:t>
            </a:r>
            <a:endParaRPr lang="it-IT" sz="3200" i="1" dirty="0">
              <a:solidFill>
                <a:schemeClr val="accent3">
                  <a:lumMod val="75000"/>
                </a:schemeClr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  <a:p>
            <a:r>
              <a:rPr lang="it-IT" sz="3200" i="1" dirty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Grecia – Spagna – Francia – Italia</a:t>
            </a:r>
          </a:p>
          <a:p>
            <a:endParaRPr lang="it-IT" sz="4000" dirty="0">
              <a:solidFill>
                <a:schemeClr val="accent2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 rot="5400000">
            <a:off x="6412060" y="1531676"/>
            <a:ext cx="6635577" cy="3785652"/>
          </a:xfrm>
          <a:prstGeom prst="rect">
            <a:avLst/>
          </a:prstGeom>
          <a:noFill/>
          <a:effectLst>
            <a:glow>
              <a:schemeClr val="accent1"/>
            </a:glow>
            <a:outerShdw dist="50800" sx="1000" sy="1000" algn="ctr" rotWithShape="0">
              <a:srgbClr val="000000"/>
            </a:outerShdw>
            <a:reflection endPos="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69850"/>
          </a:sp3d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</a:t>
            </a:r>
            <a:r>
              <a:rPr lang="it-IT" sz="6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ymbol" panose="05050102010706020507" pitchFamily="18" charset="2"/>
                <a:sym typeface="Symbol" panose="05050102010706020507" pitchFamily="18" charset="2"/>
              </a:rPr>
              <a:t>essalon</a:t>
            </a:r>
            <a:r>
              <a:rPr lang="el-GR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ook Antiqua" panose="02040602050305030304" pitchFamily="18" charset="0"/>
              </a:rPr>
              <a:t>ί</a:t>
            </a:r>
            <a:r>
              <a:rPr lang="it-IT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ymbol" panose="05050102010706020507" pitchFamily="18" charset="2"/>
              </a:rPr>
              <a:t>k</a:t>
            </a:r>
            <a:r>
              <a:rPr lang="it-IT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ymbol" panose="05050102010706020507" pitchFamily="18" charset="2"/>
                <a:sym typeface="Symbol" panose="05050102010706020507" pitchFamily="18" charset="2"/>
              </a:rPr>
              <a:t></a:t>
            </a:r>
          </a:p>
          <a:p>
            <a:r>
              <a:rPr lang="it-IT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Albacete</a:t>
            </a:r>
          </a:p>
          <a:p>
            <a:r>
              <a:rPr lang="it-IT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La </a:t>
            </a:r>
            <a:r>
              <a:rPr lang="it-IT" sz="6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Seyne</a:t>
            </a:r>
            <a:r>
              <a:rPr lang="it-IT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it-IT" sz="6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sur</a:t>
            </a:r>
            <a:r>
              <a:rPr lang="it-IT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it-IT" sz="6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Mer</a:t>
            </a:r>
            <a:endParaRPr lang="it-IT" sz="60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Baskerville Old Face" panose="02020602080505020303" pitchFamily="18" charset="0"/>
              <a:sym typeface="Symbol" panose="05050102010706020507" pitchFamily="18" charset="2"/>
            </a:endParaRPr>
          </a:p>
          <a:p>
            <a:r>
              <a:rPr lang="it-IT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Mazzarino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30892" y="4806778"/>
            <a:ext cx="8691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i="1" u="sng" dirty="0" smtClean="0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 </a:t>
            </a:r>
            <a:r>
              <a:rPr lang="it-IT" sz="4800" b="1" i="1" u="sng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Travel </a:t>
            </a:r>
            <a:r>
              <a:rPr lang="it-IT" sz="4800" b="1" i="1" u="sng" dirty="0" err="1" smtClean="0">
                <a:solidFill>
                  <a:schemeClr val="accent6"/>
                </a:solidFill>
                <a:latin typeface="Book Antiqua" panose="02040602050305030304" pitchFamily="18" charset="0"/>
              </a:rPr>
              <a:t>as</a:t>
            </a:r>
            <a:r>
              <a:rPr lang="it-IT" sz="4800" b="1" i="1" u="sng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 an </a:t>
            </a:r>
            <a:r>
              <a:rPr lang="it-IT" sz="4800" b="1" i="1" u="sng" dirty="0" err="1" smtClean="0">
                <a:solidFill>
                  <a:schemeClr val="accent6"/>
                </a:solidFill>
                <a:latin typeface="Book Antiqua" panose="02040602050305030304" pitchFamily="18" charset="0"/>
              </a:rPr>
              <a:t>element</a:t>
            </a:r>
            <a:r>
              <a:rPr lang="it-IT" sz="4800" b="1" i="1" u="sng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 of </a:t>
            </a:r>
            <a:r>
              <a:rPr lang="it-IT" sz="4800" b="1" i="1" u="sng" dirty="0" err="1" smtClean="0">
                <a:solidFill>
                  <a:schemeClr val="accent6"/>
                </a:solidFill>
                <a:latin typeface="Book Antiqua" panose="02040602050305030304" pitchFamily="18" charset="0"/>
              </a:rPr>
              <a:t>European</a:t>
            </a:r>
            <a:r>
              <a:rPr lang="it-IT" sz="4800" b="1" i="1" u="sng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 </a:t>
            </a:r>
            <a:r>
              <a:rPr lang="it-IT" sz="4800" b="1" i="1" u="sng" dirty="0" err="1" smtClean="0">
                <a:solidFill>
                  <a:schemeClr val="accent6"/>
                </a:solidFill>
                <a:latin typeface="Book Antiqua" panose="02040602050305030304" pitchFamily="18" charset="0"/>
              </a:rPr>
              <a:t>Cohesion</a:t>
            </a:r>
            <a:r>
              <a:rPr lang="it-IT" sz="4800" b="1" i="1" u="sng" dirty="0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</a:t>
            </a:r>
            <a:endParaRPr lang="it-IT" sz="4800" b="1" i="1" u="sng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91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97708" y="87410"/>
            <a:ext cx="45472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25 GENNAIO</a:t>
            </a:r>
          </a:p>
          <a:p>
            <a:endParaRPr lang="it-IT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Riunione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dei professori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Mazzarino  trasporto in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Hotel o B &amp; </a:t>
            </a:r>
            <a:r>
              <a:rPr lang="it-IT" sz="1600" b="1" dirty="0" err="1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endParaRPr lang="it-IT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Ore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18:00  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Suggestiva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passeggiata e visita per il centro storico di Mazzarino 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con  Guida locale</a:t>
            </a:r>
          </a:p>
          <a:p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Ore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21:00 Cena 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07075" y="2795844"/>
            <a:ext cx="446079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26 GENNAIO</a:t>
            </a:r>
          </a:p>
          <a:p>
            <a:endParaRPr lang="it-IT" sz="16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Ore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8:30 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Accoglienza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nell’istituto e visita della struttura con benvenuto da parte delle classi interessate Progetto </a:t>
            </a:r>
            <a:r>
              <a:rPr lang="it-IT" sz="1600" b="1" dirty="0" err="1" smtClean="0">
                <a:solidFill>
                  <a:schemeClr val="bg2">
                    <a:lumMod val="50000"/>
                  </a:schemeClr>
                </a:solidFill>
              </a:rPr>
              <a:t>Erasmus+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; presentazione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del programma da parte dei  Proff. :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Scarlata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 S. – Pepi 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A. - 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Fiorenza F. – </a:t>
            </a:r>
            <a:r>
              <a:rPr lang="it-IT" sz="1600" b="1" dirty="0" err="1" smtClean="0">
                <a:solidFill>
                  <a:schemeClr val="bg2">
                    <a:lumMod val="50000"/>
                  </a:schemeClr>
                </a:solidFill>
              </a:rPr>
              <a:t>Riccobene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 C.; intrattenimento musicale </a:t>
            </a:r>
            <a:endParaRPr lang="it-IT" sz="16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it-IT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Ore 11:30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artenza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per 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Piazza Armerina e visita del Casale</a:t>
            </a:r>
          </a:p>
          <a:p>
            <a:endParaRPr lang="it-IT" sz="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Ore 13:00 Pranzo in locale caratteristico</a:t>
            </a:r>
          </a:p>
          <a:p>
            <a:endParaRPr lang="it-IT" sz="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Ore 18:30 Rientro a Mazzarino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it-IT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744995" y="197708"/>
            <a:ext cx="3274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Ore 21:00 Cena</a:t>
            </a:r>
            <a:endParaRPr lang="it-IT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717699" y="828720"/>
            <a:ext cx="31386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27 GENNAIO</a:t>
            </a:r>
          </a:p>
          <a:p>
            <a:endParaRPr lang="it-IT" sz="16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Ore 8:30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Partenza per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Siracusa,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visita al teatro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Greco e parco archeologico</a:t>
            </a:r>
          </a:p>
          <a:p>
            <a:pPr marL="285750" indent="-285750"/>
            <a:endParaRPr lang="it-IT" sz="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Visita ad </a:t>
            </a:r>
            <a:r>
              <a:rPr lang="it-IT" sz="1600" b="1" dirty="0" err="1" smtClean="0">
                <a:solidFill>
                  <a:schemeClr val="accent2">
                    <a:lumMod val="75000"/>
                  </a:schemeClr>
                </a:solidFill>
              </a:rPr>
              <a:t>Ortigia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Ore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14:00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Pranzo</a:t>
            </a:r>
          </a:p>
          <a:p>
            <a:endParaRPr lang="it-IT" sz="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Visita al Duomo, Fonte </a:t>
            </a:r>
            <a:r>
              <a:rPr lang="it-IT" sz="1600" b="1" dirty="0" err="1" smtClean="0">
                <a:solidFill>
                  <a:schemeClr val="accent2">
                    <a:lumMod val="75000"/>
                  </a:schemeClr>
                </a:solidFill>
              </a:rPr>
              <a:t>Aretusea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, porto di Siracusa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Ore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18:30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Rientro 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per Mazzarino </a:t>
            </a:r>
            <a:endParaRPr lang="it-IT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it-IT" sz="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Ore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</a:rPr>
              <a:t>21:00 Cena    </a:t>
            </a:r>
            <a:endParaRPr lang="it-IT" sz="1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2169" y="4901537"/>
            <a:ext cx="37317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28 GENNAIO</a:t>
            </a:r>
          </a:p>
          <a:p>
            <a:endParaRPr lang="it-IT" sz="16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bg2">
                    <a:lumMod val="50000"/>
                  </a:schemeClr>
                </a:solidFill>
              </a:rPr>
              <a:t>Ore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8:30  Meeting con le delegazioni per definire i lavori programmati per febbraio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019536" y="3380619"/>
            <a:ext cx="3756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29 GENNAIO</a:t>
            </a:r>
          </a:p>
          <a:p>
            <a:endParaRPr lang="it-IT" sz="1600" dirty="0" smtClean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Saluto e partenza dei partecipanti</a:t>
            </a:r>
            <a:endParaRPr lang="it-IT" sz="16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1600" dirty="0" smtClean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019536" y="197708"/>
            <a:ext cx="36699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Ore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10:00 Partenza per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Agrigento;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visita della Valle dei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Templi </a:t>
            </a:r>
          </a:p>
          <a:p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Ore 13:30 Pranzo; </a:t>
            </a:r>
          </a:p>
          <a:p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visita </a:t>
            </a:r>
            <a:r>
              <a:rPr lang="it-IT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 giardino </a:t>
            </a:r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della          </a:t>
            </a:r>
          </a:p>
          <a:p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it-IT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Kolymbetra</a:t>
            </a:r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endParaRPr lang="it-I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it-IT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Ore 17:00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Rientro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a Mazzarino </a:t>
            </a:r>
          </a:p>
          <a:p>
            <a:endParaRPr lang="it-IT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Ore 21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Cena conclusiva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73478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240</Words>
  <Application>Microsoft Office PowerPoint</Application>
  <PresentationFormat>Personalizzato</PresentationFormat>
  <Paragraphs>56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Sfaccettatura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carafa mazzarino</dc:creator>
  <cp:lastModifiedBy>Utente</cp:lastModifiedBy>
  <cp:revision>30</cp:revision>
  <dcterms:created xsi:type="dcterms:W3CDTF">2015-11-21T08:50:24Z</dcterms:created>
  <dcterms:modified xsi:type="dcterms:W3CDTF">2015-12-07T11:24:18Z</dcterms:modified>
</cp:coreProperties>
</file>