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9" r:id="rId3"/>
    <p:sldId id="257" r:id="rId4"/>
    <p:sldId id="261" r:id="rId5"/>
    <p:sldId id="270" r:id="rId6"/>
    <p:sldId id="269" r:id="rId7"/>
    <p:sldId id="260" r:id="rId8"/>
    <p:sldId id="264" r:id="rId9"/>
    <p:sldId id="271" r:id="rId10"/>
    <p:sldId id="265" r:id="rId11"/>
    <p:sldId id="266" r:id="rId12"/>
    <p:sldId id="267" r:id="rId13"/>
    <p:sldId id="272" r:id="rId14"/>
    <p:sldId id="273" r:id="rId15"/>
    <p:sldId id="274" r:id="rId16"/>
    <p:sldId id="27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2064" y="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295150-4FD7-4802-B0EB-D52217513A72}" type="datetime1">
              <a:rPr lang="en-US" smtClean="0"/>
              <a:pPr/>
              <a:t>14/06/16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‹Nr.›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895A-832A-4167-BE9B-7448CA062309}" type="datetime1">
              <a:rPr lang="en-US" smtClean="0"/>
              <a:pPr/>
              <a:t>14/06/16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71FF-D602-4BB6-9683-7A1E909D4296}" type="datetime1">
              <a:rPr lang="en-US" smtClean="0"/>
              <a:pPr/>
              <a:t>14/06/16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2BEB-5202-498C-89F7-BBD3BEE1B887}" type="datetime1">
              <a:rPr lang="en-US" smtClean="0"/>
              <a:pPr/>
              <a:t>14/06/16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B6C6-10FF-4510-A888-F0B9C6A788B0}" type="datetime1">
              <a:rPr lang="en-US" smtClean="0"/>
              <a:pPr/>
              <a:t>14/06/16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7B31-A4E1-4FCE-8661-5EC33A675437}" type="datetime1">
              <a:rPr lang="en-US" smtClean="0"/>
              <a:pPr/>
              <a:t>14/06/16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832D-B7F8-4A85-B115-3F84BE9AC26D}" type="datetime1">
              <a:rPr lang="en-US" smtClean="0"/>
              <a:pPr/>
              <a:t>14/06/16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34F3-05F7-41C1-B84E-68CE2E00C83C}" type="datetime1">
              <a:rPr lang="en-US" smtClean="0"/>
              <a:pPr/>
              <a:t>14/06/16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47F82-2B2E-4837-B3AB-C94C672FBECB}" type="datetime1">
              <a:rPr lang="en-US" smtClean="0"/>
              <a:pPr/>
              <a:t>14/06/16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7738-F4B0-48EA-9B71-E0F723F8BF6C}" type="datetime1">
              <a:rPr lang="en-US" smtClean="0"/>
              <a:pPr/>
              <a:t>14/06/16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D5EF-7D26-425F-8C45-B9312ACE18BC}" type="datetime1">
              <a:rPr lang="en-US" smtClean="0"/>
              <a:pPr/>
              <a:t>14/06/16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1909345-DEE0-4B07-8E32-441AC9DA095E}" type="datetime1">
              <a:rPr lang="en-US" smtClean="0"/>
              <a:pPr/>
              <a:t>14/06/16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s.wikipedia.org/wiki/Europa" TargetMode="External"/><Relationship Id="rId3" Type="http://schemas.openxmlformats.org/officeDocument/2006/relationships/hyperlink" Target="https://es.wikipedia.org/wiki/Siglo_XVII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El viaje como elemento de cohesión europea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journey as an element of European cohesion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333394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8" name="Imagen 7" descr="Map Of London 1700, by Nicholas De Fer.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0" t="25179" r="-601" b="-17341"/>
          <a:stretch/>
        </p:blipFill>
        <p:spPr>
          <a:xfrm>
            <a:off x="3454401" y="787399"/>
            <a:ext cx="5689599" cy="7248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/>
          <p:cNvSpPr txBox="1"/>
          <p:nvPr/>
        </p:nvSpPr>
        <p:spPr>
          <a:xfrm>
            <a:off x="67733" y="-360991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  </a:t>
            </a:r>
            <a:r>
              <a:rPr lang="fr-FR" b="1" dirty="0"/>
              <a:t>Plan des Villes de Londres et de Westminster et de leurs Faubourgs avec le Bourg de </a:t>
            </a:r>
            <a:r>
              <a:rPr lang="fr-FR" b="1" dirty="0" err="1"/>
              <a:t>Southwark</a:t>
            </a:r>
            <a:r>
              <a:rPr lang="fr-FR" b="1" dirty="0"/>
              <a:t>. Par de Fer Avec </a:t>
            </a:r>
            <a:r>
              <a:rPr lang="fr-FR" b="1" dirty="0" err="1"/>
              <a:t>Priv</a:t>
            </a:r>
            <a:r>
              <a:rPr lang="fr-FR" b="1" dirty="0"/>
              <a:t> du Roy 1700</a:t>
            </a:r>
            <a:endParaRPr lang="fr-FR" dirty="0"/>
          </a:p>
          <a:p>
            <a:r>
              <a:rPr lang="es-ES" dirty="0"/>
              <a:t>	</a:t>
            </a:r>
          </a:p>
          <a:p>
            <a:endParaRPr lang="es-ES" dirty="0"/>
          </a:p>
        </p:txBody>
      </p:sp>
      <p:pic>
        <p:nvPicPr>
          <p:cNvPr id="11" name="Marcador de contenido 3" descr="londres 1700 newspaper 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6" t="23876" r="7806" b="35207"/>
          <a:stretch/>
        </p:blipFill>
        <p:spPr>
          <a:xfrm>
            <a:off x="67733" y="1947333"/>
            <a:ext cx="3659345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Marcador de contenido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4419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699247" y="4796326"/>
            <a:ext cx="481753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well as coining offences, the rapid development of bills of exchange, small denomination bank notes issued by both the Bank of England and a large number of independent provincial banks.</a:t>
            </a:r>
            <a:endParaRPr lang="es-ES" dirty="0"/>
          </a:p>
          <a:p>
            <a:endParaRPr lang="es-ES" dirty="0"/>
          </a:p>
        </p:txBody>
      </p:sp>
      <p:pic>
        <p:nvPicPr>
          <p:cNvPr id="7" name="Marcador de contenido 4" descr="Genuine London Gazette newspaper from 1690... - RareNewspapers.com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" t="26427" r="56448" b="50856"/>
          <a:stretch/>
        </p:blipFill>
        <p:spPr>
          <a:xfrm>
            <a:off x="3598333" y="570156"/>
            <a:ext cx="4846419" cy="3842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Marcador de contenido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Marcador de contenido 3" descr="2 pounds north carolina money fron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12" r="-19612"/>
          <a:stretch>
            <a:fillRect/>
          </a:stretch>
        </p:blipFill>
        <p:spPr>
          <a:xfrm>
            <a:off x="5481487" y="4103123"/>
            <a:ext cx="3424123" cy="1714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12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5" y="155220"/>
            <a:ext cx="3121123" cy="45776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Marcador de contenido 1" descr="Currency, Coinage and the Cost of Living - Central Criminal Court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" t="60343" r="78705" b="24899"/>
          <a:stretch/>
        </p:blipFill>
        <p:spPr>
          <a:xfrm>
            <a:off x="4953747" y="4868906"/>
            <a:ext cx="1126065" cy="11442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5977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3" descr="The Sinner's Grand Tour: A Journey Through the Historical Underbelly of Europ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11975" r="38456" b="50124"/>
          <a:stretch/>
        </p:blipFill>
        <p:spPr>
          <a:xfrm>
            <a:off x="-84474" y="2603500"/>
            <a:ext cx="3953741" cy="3878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" name="Imagen 1" descr="b140b033f73449008741b1c635a29e4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867" y="1845396"/>
            <a:ext cx="5875026" cy="46363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Marcador de contenido 8" descr="Art of the United Kingdom - Wikipedia, the free encyclopedia.pdf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3" t="8742" r="11853" b="64746"/>
          <a:stretch/>
        </p:blipFill>
        <p:spPr>
          <a:xfrm>
            <a:off x="1358900" y="0"/>
            <a:ext cx="4004733" cy="28757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52157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Scrapbook</a:t>
            </a:r>
            <a:r>
              <a:rPr lang="es-ES" dirty="0" smtClean="0"/>
              <a:t> </a:t>
            </a:r>
            <a:r>
              <a:rPr lang="es-ES" dirty="0" err="1" smtClean="0"/>
              <a:t>examples</a:t>
            </a:r>
            <a:endParaRPr lang="es-ES" dirty="0"/>
          </a:p>
        </p:txBody>
      </p:sp>
      <p:pic>
        <p:nvPicPr>
          <p:cNvPr id="5" name="Marcador de contenido 4" descr="1-550x47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7" b="21017"/>
          <a:stretch>
            <a:fillRect/>
          </a:stretch>
        </p:blipFill>
        <p:spPr/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68869532e96e509ff82f0e095e7b39c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9" b="24969"/>
          <a:stretch>
            <a:fillRect/>
          </a:stretch>
        </p:blipFill>
        <p:spPr/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987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Fabricación-de-un-Scrapbook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6" b="12466"/>
          <a:stretch>
            <a:fillRect/>
          </a:stretch>
        </p:blipFill>
        <p:spPr/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1150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untitled3.bm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9" b="6589"/>
          <a:stretch>
            <a:fillRect/>
          </a:stretch>
        </p:blipFill>
        <p:spPr/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6209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699247" y="2248346"/>
            <a:ext cx="7745505" cy="565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 descr="Grand_Tour_Beckfor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06" y="1003300"/>
            <a:ext cx="6178880" cy="4576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9428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 A19   </a:t>
            </a:r>
            <a:r>
              <a:rPr lang="en-US" dirty="0" smtClean="0"/>
              <a:t>THE GRAND </a:t>
            </a:r>
            <a:r>
              <a:rPr lang="en-US" dirty="0"/>
              <a:t>TOUR </a:t>
            </a:r>
            <a:r>
              <a:rPr lang="en-US" dirty="0" smtClean="0"/>
              <a:t>AS A FORERUNNER OF MODERN TOURISM. SCRAPBOOK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939043" cy="1224777"/>
          </a:xfrm>
        </p:spPr>
        <p:txBody>
          <a:bodyPr/>
          <a:lstStyle/>
          <a:p>
            <a:r>
              <a:rPr lang="es-ES" sz="2800" dirty="0" smtClean="0"/>
              <a:t>A 19: EL “GRAND TOUR COMO ANTECESOR DEL TURISMO MODERNO. SCRAPBOOK “</a:t>
            </a:r>
            <a:endParaRPr lang="es-ES" sz="2800" dirty="0"/>
          </a:p>
        </p:txBody>
      </p:sp>
      <p:pic>
        <p:nvPicPr>
          <p:cNvPr id="4" name="Imagen 3" descr="The Sinner's Grand Tour: A Journey Through the Historical Underbelly of Europ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11975" r="38456" b="50124"/>
          <a:stretch/>
        </p:blipFill>
        <p:spPr>
          <a:xfrm>
            <a:off x="3200399" y="3363059"/>
            <a:ext cx="2855419" cy="2800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63636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L</a:t>
            </a:r>
            <a:r>
              <a:rPr lang="es-ES_tradnl" dirty="0" smtClean="0"/>
              <a:t>o primero que haremos será trabajar con el concepto de “GRAND TOUR”</a:t>
            </a:r>
          </a:p>
          <a:p>
            <a:endParaRPr lang="es-ES_tradnl" dirty="0" smtClean="0"/>
          </a:p>
          <a:p>
            <a:r>
              <a:rPr lang="es-ES_tradnl" dirty="0" err="1" smtClean="0"/>
              <a:t>First</a:t>
            </a:r>
            <a:r>
              <a:rPr lang="es-ES_tradnl" dirty="0" smtClean="0"/>
              <a:t> of </a:t>
            </a:r>
            <a:r>
              <a:rPr lang="es-ES_tradnl" dirty="0" err="1" smtClean="0"/>
              <a:t>all</a:t>
            </a:r>
            <a:r>
              <a:rPr lang="es-ES_tradnl" dirty="0" smtClean="0"/>
              <a:t> </a:t>
            </a:r>
            <a:r>
              <a:rPr lang="es-ES_tradnl" dirty="0" err="1" smtClean="0"/>
              <a:t>we</a:t>
            </a:r>
            <a:r>
              <a:rPr lang="es-ES_tradnl" dirty="0" smtClean="0"/>
              <a:t> </a:t>
            </a:r>
            <a:r>
              <a:rPr lang="es-ES_tradnl" dirty="0" err="1" smtClean="0"/>
              <a:t>have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work</a:t>
            </a:r>
            <a:r>
              <a:rPr lang="es-ES_tradnl" dirty="0" smtClean="0"/>
              <a:t> </a:t>
            </a:r>
            <a:r>
              <a:rPr lang="es-ES_tradnl" dirty="0" err="1" smtClean="0"/>
              <a:t>wiht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meaning</a:t>
            </a:r>
            <a:r>
              <a:rPr lang="es-ES_tradnl" dirty="0" smtClean="0"/>
              <a:t> of “GRAND TOUR”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student</a:t>
            </a:r>
            <a:r>
              <a:rPr lang="es-ES_tradnl" dirty="0" smtClean="0"/>
              <a:t> </a:t>
            </a:r>
            <a:r>
              <a:rPr lang="es-ES_tradnl" dirty="0" err="1" smtClean="0"/>
              <a:t>have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look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information</a:t>
            </a:r>
            <a:r>
              <a:rPr lang="es-ES_tradnl" dirty="0" smtClean="0"/>
              <a:t> </a:t>
            </a:r>
            <a:r>
              <a:rPr lang="es-ES_tradnl" dirty="0" err="1" smtClean="0"/>
              <a:t>about</a:t>
            </a:r>
            <a:r>
              <a:rPr lang="es-ES_tradnl" dirty="0" smtClean="0"/>
              <a:t> </a:t>
            </a:r>
            <a:r>
              <a:rPr lang="es-ES_tradnl" dirty="0" err="1" smtClean="0"/>
              <a:t>it</a:t>
            </a:r>
            <a:endParaRPr lang="es-ES_tradnl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GRAND TOUR</a:t>
            </a:r>
          </a:p>
        </p:txBody>
      </p:sp>
    </p:spTree>
    <p:extLst>
      <p:ext uri="{BB962C8B-B14F-4D97-AF65-F5344CB8AC3E}">
        <p14:creationId xmlns:p14="http://schemas.microsoft.com/office/powerpoint/2010/main" val="3908947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s-ES_tradnl" dirty="0"/>
              <a:t>El llamado </a:t>
            </a:r>
            <a:r>
              <a:rPr lang="es-ES_tradnl" b="1" i="1" dirty="0"/>
              <a:t>Grand Tour</a:t>
            </a:r>
            <a:r>
              <a:rPr lang="es-ES_tradnl" dirty="0"/>
              <a:t> era un itinerario de viaje por </a:t>
            </a:r>
            <a:r>
              <a:rPr lang="es-ES_tradnl" dirty="0">
                <a:hlinkClick r:id="rId2"/>
              </a:rPr>
              <a:t>Europa, antecesor del turismo moderno, que tuvo su auge entre mediados del </a:t>
            </a:r>
            <a:r>
              <a:rPr lang="es-ES_tradnl" dirty="0">
                <a:hlinkClick r:id="rId3"/>
              </a:rPr>
              <a:t>siglo XVII y la </a:t>
            </a:r>
            <a:r>
              <a:rPr lang="es-ES_tradnl" dirty="0"/>
              <a:t>década de 1820.</a:t>
            </a:r>
          </a:p>
          <a:p>
            <a:pPr lvl="1"/>
            <a:r>
              <a:rPr lang="es-ES_tradnl" dirty="0"/>
              <a:t>fue especialmente popular entre los jóvenes británicos de clase media-alta, considerándose que servía como una etapa educativa y de esparcimiento, previa a la edad adulta y al matrimonio</a:t>
            </a:r>
            <a:endParaRPr lang="es-ES" dirty="0"/>
          </a:p>
          <a:p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209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The </a:t>
            </a:r>
            <a:r>
              <a:rPr lang="en-US" dirty="0"/>
              <a:t>so-called Grand Tour itinerary was a trip to Europe, the forerunner of modern tourism, which flourished between the mid-seventeenth century and the decade of </a:t>
            </a:r>
            <a:r>
              <a:rPr lang="en-US" dirty="0" smtClean="0"/>
              <a:t>1820</a:t>
            </a:r>
          </a:p>
          <a:p>
            <a:pPr lvl="1"/>
            <a:r>
              <a:rPr lang="en-US" dirty="0"/>
              <a:t>It was especially popular among young British upper middle class, considering that served as a stage of education and recreation, pre-adulthood and </a:t>
            </a:r>
            <a:r>
              <a:rPr lang="en-US" dirty="0" smtClean="0"/>
              <a:t>marriage</a:t>
            </a:r>
          </a:p>
          <a:p>
            <a:pPr lvl="1"/>
            <a:r>
              <a:rPr lang="en-US" dirty="0"/>
              <a:t>Travel was arduous and costly throughout the period, possible only for a privileged class</a:t>
            </a:r>
            <a:endParaRPr lang="es-ES" dirty="0"/>
          </a:p>
          <a:p>
            <a:pPr lvl="1"/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"GRAND TOUR"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2072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Itinerary</a:t>
            </a:r>
            <a:endParaRPr lang="es-ES" dirty="0"/>
          </a:p>
          <a:p>
            <a:r>
              <a:rPr lang="en-US" dirty="0"/>
              <a:t>London was a frequent starting point for Grand Tourists, and Paris a compulsory destination; many traveled to the Netherlands, some to Switzerland and Germany, and a very few adventurers to Spain, Greece, or Turkey. The essential place to visit, however, was Italy.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7184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Ours</a:t>
            </a:r>
            <a:r>
              <a:rPr lang="es-ES" dirty="0" smtClean="0"/>
              <a:t> </a:t>
            </a:r>
            <a:r>
              <a:rPr lang="es-ES" dirty="0" err="1" smtClean="0"/>
              <a:t>student</a:t>
            </a:r>
            <a:r>
              <a:rPr lang="es-ES" dirty="0" smtClean="0"/>
              <a:t> </a:t>
            </a:r>
            <a:r>
              <a:rPr lang="es-ES" dirty="0" err="1" smtClean="0"/>
              <a:t>have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choose</a:t>
            </a:r>
            <a:r>
              <a:rPr lang="es-ES" dirty="0" smtClean="0"/>
              <a:t> </a:t>
            </a:r>
            <a:r>
              <a:rPr lang="es-ES" dirty="0" err="1" smtClean="0"/>
              <a:t>one</a:t>
            </a:r>
            <a:r>
              <a:rPr lang="es-ES" dirty="0" smtClean="0"/>
              <a:t> of </a:t>
            </a:r>
            <a:r>
              <a:rPr lang="es-ES" dirty="0" err="1" smtClean="0"/>
              <a:t>these</a:t>
            </a:r>
            <a:r>
              <a:rPr lang="es-ES" dirty="0" smtClean="0"/>
              <a:t> </a:t>
            </a:r>
            <a:r>
              <a:rPr lang="es-ES" dirty="0" err="1" smtClean="0"/>
              <a:t>standars</a:t>
            </a:r>
            <a:r>
              <a:rPr lang="es-ES" dirty="0" smtClean="0"/>
              <a:t> </a:t>
            </a:r>
            <a:r>
              <a:rPr lang="es-ES" dirty="0" err="1" smtClean="0"/>
              <a:t>itineraries</a:t>
            </a:r>
            <a:r>
              <a:rPr lang="es-ES" dirty="0" smtClean="0"/>
              <a:t>, </a:t>
            </a:r>
            <a:r>
              <a:rPr lang="es-ES" dirty="0" err="1" smtClean="0"/>
              <a:t>an</a:t>
            </a:r>
            <a:r>
              <a:rPr lang="es-ES" dirty="0" smtClean="0"/>
              <a:t> </a:t>
            </a:r>
            <a:r>
              <a:rPr lang="es-ES" dirty="0" err="1" smtClean="0"/>
              <a:t>then</a:t>
            </a:r>
            <a:r>
              <a:rPr lang="es-ES" dirty="0" smtClean="0"/>
              <a:t>, </a:t>
            </a:r>
            <a:r>
              <a:rPr lang="es-ES" dirty="0" err="1" smtClean="0"/>
              <a:t>they</a:t>
            </a:r>
            <a:r>
              <a:rPr lang="es-ES" dirty="0" smtClean="0"/>
              <a:t> </a:t>
            </a:r>
            <a:r>
              <a:rPr lang="es-ES" dirty="0" err="1" smtClean="0"/>
              <a:t>have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hand</a:t>
            </a:r>
            <a:r>
              <a:rPr lang="es-ES" dirty="0" smtClean="0"/>
              <a:t> </a:t>
            </a:r>
            <a:r>
              <a:rPr lang="es-ES" dirty="0" err="1" smtClean="0"/>
              <a:t>made</a:t>
            </a:r>
            <a:r>
              <a:rPr lang="es-ES" dirty="0" smtClean="0"/>
              <a:t> a </a:t>
            </a:r>
            <a:r>
              <a:rPr lang="es-ES" dirty="0" err="1" smtClean="0"/>
              <a:t>travel</a:t>
            </a:r>
            <a:r>
              <a:rPr lang="es-ES" dirty="0" smtClean="0"/>
              <a:t> </a:t>
            </a:r>
            <a:r>
              <a:rPr lang="es-ES" dirty="0" err="1" smtClean="0"/>
              <a:t>book</a:t>
            </a:r>
            <a:r>
              <a:rPr lang="es-ES" dirty="0" smtClean="0"/>
              <a:t>, </a:t>
            </a:r>
            <a:r>
              <a:rPr lang="es-ES" dirty="0" err="1" smtClean="0"/>
              <a:t>whith</a:t>
            </a:r>
            <a:r>
              <a:rPr lang="es-ES" dirty="0" smtClean="0"/>
              <a:t> </a:t>
            </a:r>
            <a:r>
              <a:rPr lang="es-ES" dirty="0" err="1" smtClean="0"/>
              <a:t>fotographs</a:t>
            </a:r>
            <a:r>
              <a:rPr lang="es-ES" dirty="0" smtClean="0"/>
              <a:t>, and </a:t>
            </a:r>
            <a:r>
              <a:rPr lang="es-ES" dirty="0" err="1" smtClean="0"/>
              <a:t>other</a:t>
            </a:r>
            <a:r>
              <a:rPr lang="es-ES" dirty="0" smtClean="0"/>
              <a:t> </a:t>
            </a:r>
            <a:r>
              <a:rPr lang="es-ES" dirty="0" err="1" smtClean="0"/>
              <a:t>things</a:t>
            </a:r>
            <a:r>
              <a:rPr lang="es-ES" dirty="0" smtClean="0"/>
              <a:t>, </a:t>
            </a:r>
            <a:r>
              <a:rPr lang="es-ES" dirty="0" err="1" smtClean="0"/>
              <a:t>that</a:t>
            </a:r>
            <a:r>
              <a:rPr lang="es-ES" dirty="0" smtClean="0"/>
              <a:t> </a:t>
            </a:r>
            <a:r>
              <a:rPr lang="es-ES" dirty="0" err="1" smtClean="0"/>
              <a:t>they</a:t>
            </a:r>
            <a:r>
              <a:rPr lang="es-ES" dirty="0" smtClean="0"/>
              <a:t> </a:t>
            </a:r>
            <a:r>
              <a:rPr lang="es-ES" dirty="0" err="1" smtClean="0"/>
              <a:t>think</a:t>
            </a:r>
            <a:r>
              <a:rPr lang="es-ES" dirty="0" smtClean="0"/>
              <a:t>, </a:t>
            </a:r>
            <a:r>
              <a:rPr lang="es-ES" dirty="0" err="1" smtClean="0"/>
              <a:t>that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n-US" dirty="0"/>
              <a:t>Grand </a:t>
            </a:r>
            <a:r>
              <a:rPr lang="en-US" dirty="0" smtClean="0"/>
              <a:t>Tourists may found on their travel. 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397000" y="570156"/>
            <a:ext cx="6341533" cy="665977"/>
          </a:xfrm>
        </p:spPr>
        <p:txBody>
          <a:bodyPr/>
          <a:lstStyle/>
          <a:p>
            <a:r>
              <a:rPr lang="es-ES" sz="4000" dirty="0" smtClean="0"/>
              <a:t>PRODUCT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1777778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F</a:t>
            </a:r>
            <a:r>
              <a:rPr lang="en-US" dirty="0"/>
              <a:t>or example, if one of them </a:t>
            </a:r>
            <a:r>
              <a:rPr lang="en-US" dirty="0" smtClean="0"/>
              <a:t>choose </a:t>
            </a:r>
            <a:r>
              <a:rPr lang="en-US" dirty="0"/>
              <a:t>a tourist that start him travel in England, maybe, it first scrapbook page could be some think like this .</a:t>
            </a:r>
            <a:endParaRPr lang="es-ES" dirty="0"/>
          </a:p>
          <a:p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17069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artoné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Cartoné.thmx</Template>
  <TotalTime>1146</TotalTime>
  <Words>419</Words>
  <Application>Microsoft Macintosh PowerPoint</Application>
  <PresentationFormat>Presentación en pantalla (4:3)</PresentationFormat>
  <Paragraphs>24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Cartoné</vt:lpstr>
      <vt:lpstr>El viaje como elemento de cohesión europea</vt:lpstr>
      <vt:lpstr>Presentación de PowerPoint</vt:lpstr>
      <vt:lpstr>A 19: EL “GRAND TOUR COMO ANTECESOR DEL TURISMO MODERNO. SCRAPBOOK “</vt:lpstr>
      <vt:lpstr>GRAND TOUR</vt:lpstr>
      <vt:lpstr>Presentación de PowerPoint</vt:lpstr>
      <vt:lpstr>"GRAND TOUR" </vt:lpstr>
      <vt:lpstr>Presentación de PowerPoint</vt:lpstr>
      <vt:lpstr>PRODUCT</vt:lpstr>
      <vt:lpstr>Presentación de PowerPoint</vt:lpstr>
      <vt:lpstr>Presentación de PowerPoint</vt:lpstr>
      <vt:lpstr>Presentación de PowerPoint</vt:lpstr>
      <vt:lpstr>Presentación de PowerPoint</vt:lpstr>
      <vt:lpstr>Scrapbook examples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viaje como elemento de cohesión europea</dc:title>
  <dc:creator>montse</dc:creator>
  <cp:lastModifiedBy>montse</cp:lastModifiedBy>
  <cp:revision>31</cp:revision>
  <dcterms:created xsi:type="dcterms:W3CDTF">2015-11-07T19:49:05Z</dcterms:created>
  <dcterms:modified xsi:type="dcterms:W3CDTF">2016-06-14T05:06:35Z</dcterms:modified>
</cp:coreProperties>
</file>