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7" r:id="rId2"/>
    <p:sldId id="279" r:id="rId3"/>
    <p:sldId id="270" r:id="rId4"/>
    <p:sldId id="272" r:id="rId5"/>
    <p:sldId id="271" r:id="rId6"/>
    <p:sldId id="273" r:id="rId7"/>
    <p:sldId id="261" r:id="rId8"/>
    <p:sldId id="262" r:id="rId9"/>
    <p:sldId id="263" r:id="rId10"/>
    <p:sldId id="257" r:id="rId11"/>
    <p:sldId id="258" r:id="rId12"/>
    <p:sldId id="266" r:id="rId13"/>
    <p:sldId id="276" r:id="rId14"/>
    <p:sldId id="259" r:id="rId15"/>
    <p:sldId id="260" r:id="rId16"/>
    <p:sldId id="264" r:id="rId17"/>
    <p:sldId id="269" r:id="rId18"/>
    <p:sldId id="280" r:id="rId19"/>
    <p:sldId id="275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A7B6D2-D193-4B0A-B8FB-85196812E478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3891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C9D6-2325-4BF6-8553-66BB9B6E0DA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757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792B-607D-4E85-9539-54EA0F9B706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755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F6E57-B475-47E8-8DD5-3672DDBE94B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213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B5B5-9490-44C6-9D31-9979AB44FD0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0750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C5405-D57A-4A6E-BC4A-839F3CEDBBE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4581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94D4-E9D5-47CA-82DF-EAB6490E433F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8986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794F5-A21D-4ABD-88AA-B4E95C662859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9754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7887-ECD0-4526-B491-799D031E6F2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263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56BA5-ABDA-4424-9A42-F3D7D441467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323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E5524-3009-4851-991C-6F96691DD0C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986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l-GR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l-GR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15517BF-037B-4FA1-9B76-F999BF9F1557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3789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erasmus%20+\Spring.%20Antonio%20Vivald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Travel as an element of european cohesion, April, 18-23 / 2016, </a:t>
            </a:r>
            <a:br>
              <a:rPr lang="en-US" sz="2400"/>
            </a:br>
            <a:r>
              <a:rPr lang="en-US" sz="2400"/>
              <a:t>La Seine-sur-mer, France, Lycee Beaussier</a:t>
            </a:r>
            <a:r>
              <a:rPr lang="en-US" sz="3800"/>
              <a:t/>
            </a:r>
            <a:br>
              <a:rPr lang="en-US" sz="3800"/>
            </a:br>
            <a:endParaRPr lang="el-GR" sz="380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8" name="Picture 4" descr="b61da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pring. Antonio Vival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5576" y="2514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605463" y="277813"/>
            <a:ext cx="3538537" cy="1139825"/>
          </a:xfrm>
        </p:spPr>
        <p:txBody>
          <a:bodyPr/>
          <a:lstStyle/>
          <a:p>
            <a:r>
              <a:rPr lang="en-US" sz="3800"/>
              <a:t>Edouard Manet,</a:t>
            </a:r>
            <a:r>
              <a:rPr lang="el-GR" sz="3800"/>
              <a:t>  </a:t>
            </a:r>
            <a:r>
              <a:rPr lang="en-US" sz="3800"/>
              <a:t>“Spring”</a:t>
            </a:r>
            <a:r>
              <a:rPr lang="el-GR" sz="3800"/>
              <a:t> </a:t>
            </a:r>
            <a:r>
              <a:rPr lang="en-US" sz="3800"/>
              <a:t>1881, J.P. Getty museum</a:t>
            </a:r>
            <a:br>
              <a:rPr lang="en-US" sz="3800"/>
            </a:br>
            <a:endParaRPr lang="el-GR" sz="3800"/>
          </a:p>
        </p:txBody>
      </p:sp>
      <p:pic>
        <p:nvPicPr>
          <p:cNvPr id="5127" name="Picture 7" descr="H Άνοιξη μέσα από πέντε πίνακες ζωγραφική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4405312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497888" cy="1143000"/>
          </a:xfrm>
        </p:spPr>
        <p:txBody>
          <a:bodyPr/>
          <a:lstStyle/>
          <a:p>
            <a:pPr algn="ctr"/>
            <a:r>
              <a:rPr lang="el-GR" sz="2100" b="1"/>
              <a:t>John Everett Millais  </a:t>
            </a:r>
            <a:r>
              <a:rPr lang="en-US" sz="2100" b="1"/>
              <a:t>“Apple blossoms”</a:t>
            </a:r>
            <a:r>
              <a:rPr lang="el-GR" sz="2100" b="1"/>
              <a:t> (1856-59)</a:t>
            </a:r>
            <a:r>
              <a:rPr lang="el-GR" sz="1500"/>
              <a:t> </a:t>
            </a:r>
            <a:endParaRPr lang="el-GR" sz="1300"/>
          </a:p>
        </p:txBody>
      </p:sp>
      <p:pic>
        <p:nvPicPr>
          <p:cNvPr id="7173" name="Picture 5" descr="H Άνοιξη μέσα από πέντε πίνακες ζωγραφική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1915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643438" y="277813"/>
            <a:ext cx="4043362" cy="1139825"/>
          </a:xfrm>
        </p:spPr>
        <p:txBody>
          <a:bodyPr/>
          <a:lstStyle/>
          <a:p>
            <a:pPr algn="ctr"/>
            <a:r>
              <a:rPr lang="en-US" sz="3800"/>
              <a:t>Alphonse Mucha</a:t>
            </a:r>
            <a:r>
              <a:rPr lang="el-GR" sz="3800"/>
              <a:t> </a:t>
            </a:r>
            <a:r>
              <a:rPr lang="en-US" sz="3800"/>
              <a:t>“The Spirit of the Spring”</a:t>
            </a:r>
            <a:r>
              <a:rPr lang="el-GR" sz="3800"/>
              <a:t/>
            </a:r>
            <a:br>
              <a:rPr lang="el-GR" sz="3800"/>
            </a:br>
            <a:endParaRPr lang="el-GR" sz="3800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	</a:t>
            </a:r>
            <a:endParaRPr lang="el-GR"/>
          </a:p>
        </p:txBody>
      </p:sp>
      <p:pic>
        <p:nvPicPr>
          <p:cNvPr id="16389" name="Picture 5" descr="9 υπέροχοι πίνακες γιορτάζουν τον ερχομό της άνοιξ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400208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33375"/>
            <a:ext cx="7329487" cy="1084263"/>
          </a:xfrm>
        </p:spPr>
        <p:txBody>
          <a:bodyPr/>
          <a:lstStyle/>
          <a:p>
            <a:pPr algn="ctr"/>
            <a:r>
              <a:rPr lang="el-GR" sz="3800"/>
              <a:t>J. W. Waterhouse, </a:t>
            </a:r>
            <a:r>
              <a:rPr lang="en-US" sz="3800"/>
              <a:t>Windflowers,</a:t>
            </a:r>
            <a:r>
              <a:rPr lang="el-GR" sz="3800"/>
              <a:t> </a:t>
            </a:r>
            <a:r>
              <a:rPr lang="en-US" sz="3800"/>
              <a:t>1903,</a:t>
            </a:r>
            <a:r>
              <a:rPr lang="el-GR" sz="3800"/>
              <a:t> </a:t>
            </a:r>
            <a:r>
              <a:rPr lang="en-US" sz="3800"/>
              <a:t>Private collection</a:t>
            </a:r>
            <a:r>
              <a:rPr lang="el-GR" sz="3800"/>
              <a:t> </a:t>
            </a:r>
          </a:p>
        </p:txBody>
      </p:sp>
      <p:pic>
        <p:nvPicPr>
          <p:cNvPr id="50181" name="Picture 5" descr="waterhouse_wind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990850" cy="43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4f2048a5ecd3d7f584a2e14172ae7b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05038"/>
            <a:ext cx="2247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7678737" cy="633412"/>
          </a:xfrm>
        </p:spPr>
        <p:txBody>
          <a:bodyPr/>
          <a:lstStyle/>
          <a:p>
            <a:pPr algn="ctr"/>
            <a:r>
              <a:rPr lang="en-US" sz="2100" b="1"/>
              <a:t>George Iakovidis, “Spring”</a:t>
            </a:r>
            <a:r>
              <a:rPr lang="el-GR" sz="1300" b="1"/>
              <a:t>, </a:t>
            </a:r>
            <a:r>
              <a:rPr lang="el-GR" sz="2100" b="1"/>
              <a:t>1927</a:t>
            </a:r>
            <a:endParaRPr lang="el-GR" sz="2100"/>
          </a:p>
        </p:txBody>
      </p:sp>
      <p:pic>
        <p:nvPicPr>
          <p:cNvPr id="8197" name="Picture 5" descr="Ιακωβίδης Γεώργιος-Άνοιξη, 1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308850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74638"/>
            <a:ext cx="7559675" cy="1143000"/>
          </a:xfrm>
        </p:spPr>
        <p:txBody>
          <a:bodyPr/>
          <a:lstStyle/>
          <a:p>
            <a:pPr algn="ctr"/>
            <a:r>
              <a:rPr lang="en-US" sz="2100" b="1"/>
              <a:t>Yiannis Tsarouchis, “The four seasons, detail: Spring-summer”, 1968-1969</a:t>
            </a:r>
            <a:endParaRPr lang="el-GR" sz="2100" b="1"/>
          </a:p>
        </p:txBody>
      </p:sp>
      <p:pic>
        <p:nvPicPr>
          <p:cNvPr id="9221" name="Picture 5" descr="Τσαρούχης Γιάννης-Οι Τέσσερις Εποχές (Λεπτομέρεια), 1968-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39592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5364163" y="333375"/>
            <a:ext cx="3600450" cy="2232025"/>
          </a:xfrm>
        </p:spPr>
        <p:txBody>
          <a:bodyPr/>
          <a:lstStyle/>
          <a:p>
            <a:r>
              <a:rPr lang="en-US" sz="3800"/>
              <a:t>		Salvador Dali, Spring Explosive</a:t>
            </a:r>
            <a:endParaRPr lang="el-GR" sz="3800"/>
          </a:p>
        </p:txBody>
      </p:sp>
      <p:pic>
        <p:nvPicPr>
          <p:cNvPr id="13317" name="Picture 5" descr="SPRING+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44577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74638"/>
            <a:ext cx="7402512" cy="1143000"/>
          </a:xfrm>
        </p:spPr>
        <p:txBody>
          <a:bodyPr/>
          <a:lstStyle/>
          <a:p>
            <a:pPr algn="ctr"/>
            <a:r>
              <a:rPr lang="el-GR"/>
              <a:t>Picasso, Spring, 1956 </a:t>
            </a:r>
          </a:p>
        </p:txBody>
      </p:sp>
      <p:pic>
        <p:nvPicPr>
          <p:cNvPr id="21509" name="Picture 5" descr="Picasso, Spring, 1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5334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18488" cy="417512"/>
          </a:xfrm>
        </p:spPr>
        <p:txBody>
          <a:bodyPr anchor="ctr"/>
          <a:lstStyle/>
          <a:p>
            <a:pPr algn="ctr"/>
            <a:r>
              <a:rPr lang="en-US" sz="2000" b="1"/>
              <a:t>Our personal look on Sandro’s Botticelli’s “La Primavera”</a:t>
            </a:r>
            <a:endParaRPr lang="el-GR" sz="2000" b="1"/>
          </a:p>
        </p:txBody>
      </p:sp>
      <p:pic>
        <p:nvPicPr>
          <p:cNvPr id="56323" name="3 - Εικόνα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925195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4186238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Anastasia Demertzi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Fotis Fotiou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Chrysa Aslanidou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60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Elli Tsiakalidou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Ioanna Katemidou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Vasilis Chatzigeorgiou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2600"/>
              <a:t>Nick Papagiannoulis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endParaRPr lang="el-GR" sz="260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 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000"/>
              <a:t>Ms Assimina Vlachou, sociologist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000"/>
              <a:t>Ms Maria Avgeri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en-US" sz="260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200"/>
              <a:t>Special thanks to our colleagues for their help</a:t>
            </a:r>
            <a:r>
              <a:rPr lang="en-US" sz="2000"/>
              <a:t> :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000"/>
              <a:t>Ms Zacharoula Tzamou , English teacher and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en-US" sz="2000"/>
              <a:t>Mr Philippe Chatziandreas, informatics teacher</a:t>
            </a:r>
            <a:endParaRPr lang="el-GR" sz="2000"/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208963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3rd High School of Polichni, Thessaloniki, Greece </a:t>
            </a:r>
          </a:p>
          <a:p>
            <a:pPr algn="ctr"/>
            <a:r>
              <a:rPr lang="en-US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Our team:</a:t>
            </a:r>
            <a:endParaRPr lang="el-GR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 rot="-431312">
            <a:off x="4859338" y="2781300"/>
            <a:ext cx="33909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831312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Teachers involved:</a:t>
            </a:r>
            <a:endParaRPr lang="el-GR" sz="3600" kern="1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831312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3600450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Our students</a:t>
            </a:r>
            <a:endParaRPr lang="el-GR" sz="3600" kern="1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18488" cy="417512"/>
          </a:xfrm>
        </p:spPr>
        <p:txBody>
          <a:bodyPr/>
          <a:lstStyle/>
          <a:p>
            <a:pPr algn="ctr"/>
            <a:r>
              <a:rPr lang="en-US" sz="2000" b="1"/>
              <a:t>La Primavera, Sandro Botticelli, 1478, Uffizi Firenze</a:t>
            </a:r>
            <a:endParaRPr lang="el-GR" sz="2000" b="1"/>
          </a:p>
        </p:txBody>
      </p:sp>
      <p:pic>
        <p:nvPicPr>
          <p:cNvPr id="54275" name="Picture 3" descr="Sandro Botticelli (1445–1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20750"/>
            <a:ext cx="9029700" cy="593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900"/>
              <a:t>Zephyrus transforming Chloris in Flora</a:t>
            </a:r>
            <a:endParaRPr lang="el-GR" sz="1900"/>
          </a:p>
        </p:txBody>
      </p:sp>
      <p:pic>
        <p:nvPicPr>
          <p:cNvPr id="22541" name="Picture 13" descr="File_id%3Ddfw8qn56_4583djxhgr9d_b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484313"/>
            <a:ext cx="3775075" cy="4802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3" name="Picture 15" descr="220px-Sandro_Botticelli_%28Primavera%29_Chloris_and_Zephyrus_made_Flor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557338"/>
            <a:ext cx="2717800" cy="3621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844675"/>
            <a:ext cx="4038600" cy="4243388"/>
          </a:xfrm>
        </p:spPr>
        <p:txBody>
          <a:bodyPr/>
          <a:lstStyle/>
          <a:p>
            <a:r>
              <a:rPr lang="en-US" sz="2600"/>
              <a:t>Venus, in front of a myrtle, makes a gesture denoting greeting and inhibition.</a:t>
            </a:r>
          </a:p>
          <a:p>
            <a:r>
              <a:rPr lang="en-US" sz="2600"/>
              <a:t>Her child, Cupid, is preparing to strike the Three Graces with his fiery arrow</a:t>
            </a:r>
            <a:endParaRPr lang="el-GR" sz="26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6417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802">
            <a:off x="5003800" y="476250"/>
            <a:ext cx="26384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Botticelli (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67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1484313"/>
            <a:ext cx="4038600" cy="4525962"/>
          </a:xfrm>
        </p:spPr>
        <p:txBody>
          <a:bodyPr/>
          <a:lstStyle/>
          <a:p>
            <a:r>
              <a:rPr lang="en-US" sz="2600"/>
              <a:t>the god Hermes  with his caduceus turns away the clouds</a:t>
            </a:r>
            <a:endParaRPr lang="el-GR" sz="260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2681287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964613" cy="706437"/>
          </a:xfrm>
        </p:spPr>
        <p:txBody>
          <a:bodyPr/>
          <a:lstStyle/>
          <a:p>
            <a:pPr algn="ctr"/>
            <a:r>
              <a:rPr lang="en-US" sz="1700" b="1"/>
              <a:t>“Venus adorned by the Graces” A</a:t>
            </a:r>
            <a:r>
              <a:rPr lang="el-GR" sz="1700" b="1"/>
              <a:t>nnibale </a:t>
            </a:r>
            <a:r>
              <a:rPr lang="en-US" sz="1700" b="1"/>
              <a:t>C</a:t>
            </a:r>
            <a:r>
              <a:rPr lang="el-GR" sz="1700" b="1"/>
              <a:t>ar</a:t>
            </a:r>
            <a:r>
              <a:rPr lang="en-US" sz="1700" b="1"/>
              <a:t>r</a:t>
            </a:r>
            <a:r>
              <a:rPr lang="el-GR" sz="1700" b="1"/>
              <a:t>acci</a:t>
            </a:r>
            <a:r>
              <a:rPr lang="en-US" sz="1700" b="1"/>
              <a:t>, 1590-95, National Gallery of Art, Washington</a:t>
            </a:r>
            <a:r>
              <a:rPr lang="el-GR" sz="1700" b="1"/>
              <a:t>,</a:t>
            </a:r>
            <a:r>
              <a:rPr lang="en-US" sz="1700" b="1"/>
              <a:t> USA</a:t>
            </a:r>
            <a:r>
              <a:rPr lang="el-GR" sz="1700"/>
              <a:t>.</a:t>
            </a:r>
            <a:br>
              <a:rPr lang="el-GR" sz="1700"/>
            </a:br>
            <a:endParaRPr lang="el-GR" sz="1700"/>
          </a:p>
        </p:txBody>
      </p:sp>
      <p:pic>
        <p:nvPicPr>
          <p:cNvPr id="10245" name="Picture 5" descr="49a-three_graces_orchom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7018337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sz="2100" b="1"/>
              <a:t>“The three Graces” </a:t>
            </a:r>
            <a:br>
              <a:rPr lang="en-US" sz="2100" b="1"/>
            </a:br>
            <a:r>
              <a:rPr lang="en-US" sz="2100" b="1"/>
              <a:t>decoration in princess’ Rohan bedroom,</a:t>
            </a:r>
            <a:br>
              <a:rPr lang="en-US" sz="2100" b="1"/>
            </a:br>
            <a:r>
              <a:rPr lang="en-US" sz="1500" b="1"/>
              <a:t> </a:t>
            </a:r>
            <a:r>
              <a:rPr lang="en-US" sz="1900" b="1"/>
              <a:t>Francois Boucher, 1735-40.</a:t>
            </a:r>
            <a:r>
              <a:rPr lang="el-GR"/>
              <a:t> </a:t>
            </a:r>
          </a:p>
        </p:txBody>
      </p:sp>
      <p:pic>
        <p:nvPicPr>
          <p:cNvPr id="11269" name="Picture 5" descr="107a-three_graces_orchom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48958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74638"/>
            <a:ext cx="8424862" cy="993775"/>
          </a:xfrm>
        </p:spPr>
        <p:txBody>
          <a:bodyPr/>
          <a:lstStyle/>
          <a:p>
            <a:pPr algn="ctr"/>
            <a:r>
              <a:rPr lang="en-US" sz="2100" b="1"/>
              <a:t>“Venus and the Graces disarming Mars” by Jacques-Louis David, 1824, Royal Museum of Fine Arts, Belgium</a:t>
            </a:r>
            <a:r>
              <a:rPr lang="en-US"/>
              <a:t> </a:t>
            </a:r>
            <a:endParaRPr lang="el-GR"/>
          </a:p>
        </p:txBody>
      </p:sp>
      <p:pic>
        <p:nvPicPr>
          <p:cNvPr id="12293" name="Picture 5" descr="78a-three_graces_orchom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692775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Ρίγες">
  <a:themeElements>
    <a:clrScheme name="Ρίγες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Ρίγες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ίγες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ίγες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ίγες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472</TotalTime>
  <Words>263</Words>
  <Application>Microsoft Office PowerPoint</Application>
  <PresentationFormat>Προβολή στην οθόνη (4:3)</PresentationFormat>
  <Paragraphs>42</Paragraphs>
  <Slides>19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Ρίγες</vt:lpstr>
      <vt:lpstr>Travel as an element of european cohesion, April, 18-23 / 2016,  La Seine-sur-mer, France, Lycee Beaussier </vt:lpstr>
      <vt:lpstr>La Primavera, Sandro Botticelli, 1478, Uffizi Firenze</vt:lpstr>
      <vt:lpstr>Zephyrus transforming Chloris in Flora</vt:lpstr>
      <vt:lpstr>Παρουσίαση του PowerPoint</vt:lpstr>
      <vt:lpstr>Παρουσίαση του PowerPoint</vt:lpstr>
      <vt:lpstr>Παρουσίαση του PowerPoint</vt:lpstr>
      <vt:lpstr>“Venus adorned by the Graces” Annibale Carracci, 1590-95, National Gallery of Art, Washington, USA. </vt:lpstr>
      <vt:lpstr>“The three Graces”  decoration in princess’ Rohan bedroom,  Francois Boucher, 1735-40. </vt:lpstr>
      <vt:lpstr>“Venus and the Graces disarming Mars” by Jacques-Louis David, 1824, Royal Museum of Fine Arts, Belgium </vt:lpstr>
      <vt:lpstr>Edouard Manet,  “Spring” 1881, J.P. Getty museum </vt:lpstr>
      <vt:lpstr>John Everett Millais  “Apple blossoms” (1856-59) </vt:lpstr>
      <vt:lpstr>Alphonse Mucha “The Spirit of the Spring” </vt:lpstr>
      <vt:lpstr>J. W. Waterhouse, Windflowers, 1903, Private collection </vt:lpstr>
      <vt:lpstr>George Iakovidis, “Spring”, 1927</vt:lpstr>
      <vt:lpstr>Yiannis Tsarouchis, “The four seasons, detail: Spring-summer”, 1968-1969</vt:lpstr>
      <vt:lpstr>  Salvador Dali, Spring Explosive</vt:lpstr>
      <vt:lpstr>Picasso, Spring, 1956 </vt:lpstr>
      <vt:lpstr>Our personal look on Sandro’s Botticelli’s “La Primavera”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.</cp:lastModifiedBy>
  <cp:revision>71</cp:revision>
  <dcterms:created xsi:type="dcterms:W3CDTF">2016-03-21T14:47:13Z</dcterms:created>
  <dcterms:modified xsi:type="dcterms:W3CDTF">2016-04-14T08:07:03Z</dcterms:modified>
</cp:coreProperties>
</file>