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3" autoAdjust="0"/>
    <p:restoredTop sz="94660"/>
  </p:normalViewPr>
  <p:slideViewPr>
    <p:cSldViewPr>
      <p:cViewPr varScale="1">
        <p:scale>
          <a:sx n="49" d="100"/>
          <a:sy n="49" d="100"/>
        </p:scale>
        <p:origin x="-7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7C4995-2B68-466D-8A6F-19D313DDEEE7}" type="datetimeFigureOut">
              <a:rPr lang="es-ES" smtClean="0"/>
              <a:t>14/09/2016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D0FE51-E7FE-4E93-9957-436C11C69FF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57158" y="4643446"/>
            <a:ext cx="6000792" cy="2000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Resultado de imagen de camino de santiago mapa antigu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6215074" cy="3401447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85720" y="214290"/>
            <a:ext cx="10001288" cy="1500174"/>
          </a:xfrm>
          <a:prstGeom prst="rect">
            <a:avLst/>
          </a:prstGeom>
          <a:noFill/>
          <a:ln>
            <a:noFill/>
          </a:ln>
        </p:spPr>
        <p:txBody>
          <a:bodyPr vert="horz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Camino de Santiago</a:t>
            </a:r>
            <a:r>
              <a:rPr kumimoji="0" lang="es-ES_tradnl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Resultado de imagen de juego de la oca antigu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10998" y="3851878"/>
            <a:ext cx="3357585" cy="2226079"/>
          </a:xfrm>
          <a:prstGeom prst="rect">
            <a:avLst/>
          </a:prstGeom>
          <a:noFill/>
        </p:spPr>
      </p:pic>
      <p:sp>
        <p:nvSpPr>
          <p:cNvPr id="9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4643446"/>
            <a:ext cx="6072230" cy="1928826"/>
          </a:xfrm>
        </p:spPr>
        <p:txBody>
          <a:bodyPr/>
          <a:lstStyle/>
          <a:p>
            <a:pPr algn="just">
              <a:buNone/>
            </a:pPr>
            <a:r>
              <a:rPr lang="es-ES" dirty="0" smtClean="0"/>
              <a:t>		El</a:t>
            </a:r>
            <a:r>
              <a:rPr lang="es-ES" dirty="0" smtClean="0"/>
              <a:t> </a:t>
            </a:r>
            <a:r>
              <a:rPr lang="es-ES" b="1" dirty="0" smtClean="0"/>
              <a:t>Camino de Santiago</a:t>
            </a:r>
            <a:r>
              <a:rPr lang="es-ES" dirty="0" smtClean="0"/>
              <a:t> </a:t>
            </a:r>
            <a:r>
              <a:rPr lang="es-ES" dirty="0" smtClean="0"/>
              <a:t>es </a:t>
            </a:r>
            <a:r>
              <a:rPr lang="es-ES" dirty="0" smtClean="0"/>
              <a:t>una ruta que recorren los peregrinos procedentes de todo el mundo para llegar a la ciudad de Santiago de </a:t>
            </a:r>
            <a:r>
              <a:rPr lang="es-ES" dirty="0" smtClean="0"/>
              <a:t>Compostela.</a:t>
            </a:r>
          </a:p>
        </p:txBody>
      </p:sp>
      <p:pic>
        <p:nvPicPr>
          <p:cNvPr id="38918" name="Picture 6" descr="Resultado de imagen de camino de santiago concha pie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142984"/>
            <a:ext cx="1571636" cy="2095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203348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Etapa </a:t>
            </a:r>
            <a:r>
              <a:rPr lang="es-ES" sz="4000" b="1" dirty="0" smtClean="0"/>
              <a:t>9: </a:t>
            </a:r>
            <a:r>
              <a:rPr lang="es-ES" sz="3100" b="1" dirty="0" smtClean="0"/>
              <a:t/>
            </a:r>
            <a:br>
              <a:rPr lang="es-ES" sz="3100" b="1" dirty="0" smtClean="0"/>
            </a:br>
            <a:r>
              <a:rPr lang="es-ES" sz="3600" b="1" dirty="0" smtClean="0"/>
              <a:t>Nájera </a:t>
            </a:r>
            <a:r>
              <a:rPr lang="es-ES" sz="3600" b="1" dirty="0" smtClean="0"/>
              <a:t>- Sto. Domingo de la Calzada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24293"/>
            <a:ext cx="8501122" cy="261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6143644"/>
            <a:ext cx="36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Resultado de imagen de Sto. Domingo de la Calz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3964487" cy="2500330"/>
          </a:xfrm>
          <a:prstGeom prst="rect">
            <a:avLst/>
          </a:prstGeom>
          <a:noFill/>
        </p:spPr>
      </p:pic>
      <p:pic>
        <p:nvPicPr>
          <p:cNvPr id="30726" name="Picture 6" descr="Resultado de imagen de juego de la oca tradic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2577213" cy="2482067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000364" y="2143116"/>
            <a:ext cx="1714512" cy="92869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21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203348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Etapa </a:t>
            </a:r>
            <a:r>
              <a:rPr lang="es-ES" sz="4000" b="1" dirty="0" smtClean="0"/>
              <a:t>10: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Sto</a:t>
            </a:r>
            <a:r>
              <a:rPr lang="es-ES" sz="3200" b="1" dirty="0" smtClean="0"/>
              <a:t>. Domingo de la Calzada - </a:t>
            </a:r>
            <a:r>
              <a:rPr lang="es-ES" sz="3200" b="1" dirty="0" err="1" smtClean="0"/>
              <a:t>Belorado</a:t>
            </a:r>
            <a:endParaRPr lang="es-ES" sz="3200" b="1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8572560" cy="25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000768"/>
            <a:ext cx="304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Resultado de imagen de belora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3286148" cy="2464611"/>
          </a:xfrm>
          <a:prstGeom prst="rect">
            <a:avLst/>
          </a:prstGeom>
          <a:noFill/>
        </p:spPr>
      </p:pic>
      <p:pic>
        <p:nvPicPr>
          <p:cNvPr id="29703" name="Picture 7" descr="Resultado de imagen de juego de la oca tradic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79012"/>
            <a:ext cx="1928826" cy="2499088"/>
          </a:xfrm>
          <a:prstGeom prst="rect">
            <a:avLst/>
          </a:prstGeom>
          <a:noFill/>
        </p:spPr>
      </p:pic>
      <p:sp>
        <p:nvSpPr>
          <p:cNvPr id="9" name="8 Pentágono"/>
          <p:cNvSpPr/>
          <p:nvPr/>
        </p:nvSpPr>
        <p:spPr>
          <a:xfrm>
            <a:off x="2571736" y="2000240"/>
            <a:ext cx="2428892" cy="12144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22,7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Etapa </a:t>
            </a:r>
            <a:r>
              <a:rPr lang="es-ES" sz="3600" b="1" dirty="0" smtClean="0"/>
              <a:t>11: 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err="1" smtClean="0"/>
              <a:t>Belorado</a:t>
            </a:r>
            <a:r>
              <a:rPr lang="es-ES" sz="3600" b="1" dirty="0" smtClean="0"/>
              <a:t> </a:t>
            </a:r>
            <a:r>
              <a:rPr lang="es-ES" sz="3600" b="1" dirty="0" smtClean="0"/>
              <a:t>- </a:t>
            </a:r>
            <a:r>
              <a:rPr lang="es-ES" sz="3600" b="1" dirty="0" err="1" smtClean="0"/>
              <a:t>Agés</a:t>
            </a:r>
            <a:endParaRPr lang="es-ES" sz="3600" b="1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8501122" cy="249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6072206"/>
            <a:ext cx="295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Resultado de imagen de agé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28736"/>
            <a:ext cx="4286280" cy="2550337"/>
          </a:xfrm>
          <a:prstGeom prst="rect">
            <a:avLst/>
          </a:prstGeom>
          <a:noFill/>
        </p:spPr>
      </p:pic>
      <p:pic>
        <p:nvPicPr>
          <p:cNvPr id="28678" name="Picture 6" descr="Resultado de imagen de juego de la oca tradic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1985976" cy="2571768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2643174" y="2143116"/>
            <a:ext cx="1714512" cy="92869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27,4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7639080" cy="1417638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Etapa </a:t>
            </a:r>
            <a:r>
              <a:rPr lang="es-ES" sz="4000" b="1" dirty="0" smtClean="0"/>
              <a:t>12: 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err="1" smtClean="0"/>
              <a:t>Agés</a:t>
            </a:r>
            <a:r>
              <a:rPr lang="es-ES" sz="4000" b="1" dirty="0" smtClean="0"/>
              <a:t> </a:t>
            </a:r>
            <a:r>
              <a:rPr lang="es-ES" sz="4000" b="1" dirty="0" smtClean="0"/>
              <a:t>- Burgos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8501122" cy="3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786454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Resultado de imagen de bur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57232"/>
            <a:ext cx="3713184" cy="2392683"/>
          </a:xfrm>
          <a:prstGeom prst="rect">
            <a:avLst/>
          </a:prstGeom>
          <a:noFill/>
        </p:spPr>
      </p:pic>
      <p:pic>
        <p:nvPicPr>
          <p:cNvPr id="27654" name="Picture 6" descr="Resultado de imagen de juego de la oca tradic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2815010" cy="1938336"/>
          </a:xfrm>
          <a:prstGeom prst="rect">
            <a:avLst/>
          </a:prstGeom>
          <a:noFill/>
        </p:spPr>
      </p:pic>
      <p:sp>
        <p:nvSpPr>
          <p:cNvPr id="9" name="8 Pentágono"/>
          <p:cNvSpPr/>
          <p:nvPr/>
        </p:nvSpPr>
        <p:spPr>
          <a:xfrm>
            <a:off x="3143240" y="1643050"/>
            <a:ext cx="1643074" cy="10715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23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r>
              <a:rPr lang="es-ES" dirty="0" smtClean="0"/>
              <a:t>tapa </a:t>
            </a:r>
            <a:r>
              <a:rPr lang="es-ES" dirty="0" smtClean="0"/>
              <a:t>18: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</a:t>
            </a:r>
            <a:r>
              <a:rPr lang="es-ES" dirty="0" smtClean="0"/>
              <a:t>Burgo Ranero - León</a:t>
            </a:r>
            <a:endParaRPr lang="es-ES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8572560" cy="27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143644"/>
            <a:ext cx="523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 descr="Resultado de imagen de El Burgo Rane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573029" cy="1716832"/>
          </a:xfrm>
          <a:prstGeom prst="rect">
            <a:avLst/>
          </a:prstGeom>
          <a:noFill/>
        </p:spPr>
      </p:pic>
      <p:pic>
        <p:nvPicPr>
          <p:cNvPr id="56326" name="Picture 6" descr="Resultado de imagen de leon ciud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736"/>
            <a:ext cx="4176690" cy="2095777"/>
          </a:xfrm>
          <a:prstGeom prst="rect">
            <a:avLst/>
          </a:prstGeom>
          <a:noFill/>
        </p:spPr>
      </p:pic>
      <p:sp>
        <p:nvSpPr>
          <p:cNvPr id="7" name="6 Pentágono"/>
          <p:cNvSpPr/>
          <p:nvPr/>
        </p:nvSpPr>
        <p:spPr>
          <a:xfrm>
            <a:off x="2928926" y="2000240"/>
            <a:ext cx="1643074" cy="10715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37,1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10518" cy="2274918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Etapa </a:t>
            </a:r>
            <a:r>
              <a:rPr lang="es-ES" sz="3600" b="1" dirty="0" smtClean="0"/>
              <a:t>20: 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San </a:t>
            </a:r>
            <a:r>
              <a:rPr lang="es-ES" sz="3600" b="1" dirty="0" smtClean="0"/>
              <a:t>Martín del Camino - Astorga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8572560" cy="29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6072206"/>
            <a:ext cx="381001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 descr="Resultado de imagen de San Martín del Cam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511321" cy="1714512"/>
          </a:xfrm>
          <a:prstGeom prst="rect">
            <a:avLst/>
          </a:prstGeom>
          <a:noFill/>
        </p:spPr>
      </p:pic>
      <p:pic>
        <p:nvPicPr>
          <p:cNvPr id="55302" name="Picture 6" descr="Resultado de imagen de astorga catedr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214422"/>
            <a:ext cx="3071834" cy="2294277"/>
          </a:xfrm>
          <a:prstGeom prst="rect">
            <a:avLst/>
          </a:prstGeom>
          <a:noFill/>
        </p:spPr>
      </p:pic>
      <p:sp>
        <p:nvSpPr>
          <p:cNvPr id="7" name="6 Pentágono"/>
          <p:cNvSpPr/>
          <p:nvPr/>
        </p:nvSpPr>
        <p:spPr>
          <a:xfrm>
            <a:off x="3929058" y="2071678"/>
            <a:ext cx="1643074" cy="85725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24,2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Etapa </a:t>
            </a:r>
            <a:r>
              <a:rPr lang="es-ES" sz="4000" b="1" dirty="0" smtClean="0"/>
              <a:t>23: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Ponferrada </a:t>
            </a:r>
            <a:r>
              <a:rPr lang="es-ES" b="1" dirty="0" smtClean="0"/>
              <a:t>- Villafranca del Bierzo</a:t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44312"/>
            <a:ext cx="8501122" cy="31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 descr="Resultado de imagen de Ponferr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327079" cy="2214578"/>
          </a:xfrm>
          <a:prstGeom prst="rect">
            <a:avLst/>
          </a:prstGeom>
          <a:noFill/>
        </p:spPr>
      </p:pic>
      <p:pic>
        <p:nvPicPr>
          <p:cNvPr id="54277" name="Picture 5" descr="Resultado de imagen de villafranca del bierz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214422"/>
            <a:ext cx="2786082" cy="2095135"/>
          </a:xfrm>
          <a:prstGeom prst="rect">
            <a:avLst/>
          </a:prstGeom>
          <a:noFill/>
        </p:spPr>
      </p:pic>
      <p:sp>
        <p:nvSpPr>
          <p:cNvPr id="6" name="5 Pentágono"/>
          <p:cNvSpPr/>
          <p:nvPr/>
        </p:nvSpPr>
        <p:spPr>
          <a:xfrm>
            <a:off x="3857620" y="1857364"/>
            <a:ext cx="1928826" cy="10715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24,1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42910" y="4429132"/>
            <a:ext cx="7143800" cy="1785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Etapa </a:t>
            </a:r>
            <a:r>
              <a:rPr lang="pt-BR" sz="4000" b="1" dirty="0" smtClean="0"/>
              <a:t>31: </a:t>
            </a:r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sz="3100" b="1" dirty="0" err="1" smtClean="0"/>
              <a:t>Pedrouzo</a:t>
            </a:r>
            <a:r>
              <a:rPr lang="pt-BR" sz="3100" b="1" dirty="0" smtClean="0"/>
              <a:t> </a:t>
            </a:r>
            <a:r>
              <a:rPr lang="pt-BR" sz="3100" b="1" dirty="0" smtClean="0"/>
              <a:t>- Santiago de </a:t>
            </a:r>
            <a:r>
              <a:rPr lang="pt-BR" sz="3100" b="1" dirty="0" err="1" smtClean="0"/>
              <a:t>Compostela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500034" y="4429132"/>
            <a:ext cx="7467600" cy="1944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3200" b="1" dirty="0" smtClean="0"/>
              <a:t>	Santiago de Compostela </a:t>
            </a:r>
            <a:r>
              <a:rPr lang="es-ES_tradnl" sz="3200" dirty="0" smtClean="0"/>
              <a:t>es la última parada del camino. En total se recorren </a:t>
            </a:r>
            <a:r>
              <a:rPr lang="es-ES" sz="3200" dirty="0" smtClean="0"/>
              <a:t> 863 </a:t>
            </a:r>
            <a:r>
              <a:rPr lang="es-ES" sz="3200" dirty="0" smtClean="0"/>
              <a:t>km.</a:t>
            </a:r>
            <a:endParaRPr lang="es-ES" sz="3200" dirty="0"/>
          </a:p>
        </p:txBody>
      </p:sp>
      <p:pic>
        <p:nvPicPr>
          <p:cNvPr id="53250" name="Picture 2" descr="Resultado de imagen de santiago de compost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357718" cy="2879549"/>
          </a:xfrm>
          <a:prstGeom prst="rect">
            <a:avLst/>
          </a:prstGeom>
          <a:noFill/>
        </p:spPr>
      </p:pic>
      <p:pic>
        <p:nvPicPr>
          <p:cNvPr id="53252" name="Picture 4" descr="Resultado de imagen de apostol santiago de composte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786082" cy="286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8429684" cy="28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357322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Etapa 1</a:t>
            </a:r>
            <a:r>
              <a:rPr lang="es-ES_tradnl" dirty="0" smtClean="0"/>
              <a:t>:</a:t>
            </a:r>
            <a:br>
              <a:rPr lang="es-ES_tradnl" dirty="0" smtClean="0"/>
            </a:br>
            <a:r>
              <a:rPr lang="fr-FR" sz="3300" b="1" dirty="0" smtClean="0"/>
              <a:t>Saint </a:t>
            </a:r>
            <a:r>
              <a:rPr lang="fr-FR" sz="3300" b="1" dirty="0" smtClean="0"/>
              <a:t>Jean Pied de Port - </a:t>
            </a:r>
            <a:r>
              <a:rPr lang="fr-FR" sz="3300" b="1" dirty="0" err="1" smtClean="0"/>
              <a:t>Roncesvalles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286520"/>
            <a:ext cx="194830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Resultado de imagen de Saint Jean Pied de 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571735" cy="1928802"/>
          </a:xfrm>
          <a:prstGeom prst="rect">
            <a:avLst/>
          </a:prstGeom>
          <a:noFill/>
        </p:spPr>
      </p:pic>
      <p:pic>
        <p:nvPicPr>
          <p:cNvPr id="1030" name="Picture 6" descr="Resultado de imagen de colegiata de roncesval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14422"/>
            <a:ext cx="3573814" cy="1976428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000364" y="1643050"/>
            <a:ext cx="2143140" cy="114300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25,7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Etapa </a:t>
            </a:r>
            <a:r>
              <a:rPr lang="es-ES_tradnl" sz="4000" b="1" dirty="0" smtClean="0"/>
              <a:t>2: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" sz="3600" b="1" dirty="0" smtClean="0"/>
              <a:t>Roncesvalles </a:t>
            </a:r>
            <a:r>
              <a:rPr lang="es-ES" sz="3600" b="1" dirty="0" smtClean="0"/>
              <a:t>- </a:t>
            </a:r>
            <a:r>
              <a:rPr lang="es-ES" sz="3600" b="1" dirty="0" err="1" smtClean="0"/>
              <a:t>Zubiri</a:t>
            </a:r>
            <a:endParaRPr lang="es-ES" sz="3600" b="1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95742"/>
            <a:ext cx="8501122" cy="22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6143644"/>
            <a:ext cx="571504" cy="4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 descr="Resultado de imagen de zubiri ciud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274" y="1142984"/>
            <a:ext cx="3136160" cy="3167838"/>
          </a:xfrm>
          <a:prstGeom prst="rect">
            <a:avLst/>
          </a:prstGeom>
          <a:noFill/>
        </p:spPr>
      </p:pic>
      <p:pic>
        <p:nvPicPr>
          <p:cNvPr id="37894" name="Picture 6" descr="Resultado de imagen de juego de la oca antigu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71612"/>
            <a:ext cx="2979441" cy="2303691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357554" y="2000240"/>
            <a:ext cx="2143140" cy="114300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21,5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15370" cy="1285884"/>
          </a:xfrm>
        </p:spPr>
        <p:txBody>
          <a:bodyPr>
            <a:normAutofit/>
          </a:bodyPr>
          <a:lstStyle/>
          <a:p>
            <a:r>
              <a:rPr lang="es-ES_tradnl" sz="3600" b="1" dirty="0" smtClean="0"/>
              <a:t>Etapa 3:</a:t>
            </a:r>
            <a:br>
              <a:rPr lang="es-ES_tradnl" sz="3600" b="1" dirty="0" smtClean="0"/>
            </a:br>
            <a:r>
              <a:rPr lang="es-ES" sz="3600" b="1" dirty="0" err="1" smtClean="0"/>
              <a:t>Zubiri</a:t>
            </a:r>
            <a:r>
              <a:rPr lang="es-ES" sz="3600" b="1" dirty="0" smtClean="0"/>
              <a:t> - Pamplona/Iruña</a:t>
            </a:r>
            <a:endParaRPr lang="es-ES" sz="3600" b="1" dirty="0"/>
          </a:p>
        </p:txBody>
      </p:sp>
      <p:pic>
        <p:nvPicPr>
          <p:cNvPr id="36866" name="Picture 2" descr="Resultado de imagen de iruña pampl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4071966" cy="2447293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8501090" cy="265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857892"/>
            <a:ext cx="10432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 descr="Resultado de imagen de juego de la oca antigu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736"/>
            <a:ext cx="2352518" cy="2431110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2786050" y="2285992"/>
            <a:ext cx="1714512" cy="92869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20,4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-285776"/>
            <a:ext cx="9286940" cy="2500330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Etapa 4: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" b="1" dirty="0" smtClean="0"/>
              <a:t>Pamplona/Iruña - Puente la Reina/Gares</a:t>
            </a:r>
            <a:br>
              <a:rPr lang="es-ES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8540431" cy="24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 descr="Resultado de imagen de Puente la Reina/G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596100" cy="2500330"/>
          </a:xfrm>
          <a:prstGeom prst="rect">
            <a:avLst/>
          </a:prstGeom>
          <a:noFill/>
        </p:spPr>
      </p:pic>
      <p:pic>
        <p:nvPicPr>
          <p:cNvPr id="35847" name="Picture 7" descr="Resultado de imagen de juego de la oca antig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928958" cy="2846581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286116" y="2214554"/>
            <a:ext cx="1714512" cy="92869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24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215082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725602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Etapa 5: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" sz="3100" b="1" dirty="0" smtClean="0"/>
              <a:t>Puente la Reina/Gares - </a:t>
            </a:r>
            <a:r>
              <a:rPr lang="es-ES" sz="3100" b="1" dirty="0" err="1" smtClean="0"/>
              <a:t>Estella</a:t>
            </a:r>
            <a:r>
              <a:rPr lang="es-ES" sz="3100" b="1" dirty="0" smtClean="0"/>
              <a:t>/Lizarra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8501122" cy="246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6000768"/>
            <a:ext cx="533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Resultado de imagen de Estella/Lizar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47278"/>
            <a:ext cx="3500462" cy="2308118"/>
          </a:xfrm>
          <a:prstGeom prst="rect">
            <a:avLst/>
          </a:prstGeom>
          <a:noFill/>
        </p:spPr>
      </p:pic>
      <p:pic>
        <p:nvPicPr>
          <p:cNvPr id="34822" name="Picture 6" descr="Resultado de imagen de juego de la oca antigu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2993534" cy="2058055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428992" y="2214554"/>
            <a:ext cx="1643074" cy="100013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22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11430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Etapa </a:t>
            </a:r>
            <a:r>
              <a:rPr lang="es-ES" sz="3600" b="1" dirty="0" smtClean="0"/>
              <a:t>6: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err="1" smtClean="0"/>
              <a:t>Estella</a:t>
            </a:r>
            <a:r>
              <a:rPr lang="es-ES" sz="3200" b="1" dirty="0" smtClean="0"/>
              <a:t>/Lizarra </a:t>
            </a:r>
            <a:r>
              <a:rPr lang="es-ES" sz="3200" b="1" dirty="0" smtClean="0"/>
              <a:t>- Torres del Río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44301"/>
            <a:ext cx="8501122" cy="225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215082"/>
            <a:ext cx="533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Resultado de imagen de Torres del Rí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643050"/>
            <a:ext cx="3300410" cy="2475307"/>
          </a:xfrm>
          <a:prstGeom prst="rect">
            <a:avLst/>
          </a:prstGeom>
          <a:noFill/>
        </p:spPr>
      </p:pic>
      <p:pic>
        <p:nvPicPr>
          <p:cNvPr id="33798" name="Picture 6" descr="Resultado de imagen de juego de la oca antigu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2181299" cy="2976180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2857488" y="2214554"/>
            <a:ext cx="2214578" cy="114300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29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-285776"/>
            <a:ext cx="7924800" cy="1917728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Etapa </a:t>
            </a:r>
            <a:r>
              <a:rPr lang="es-ES" sz="3600" b="1" dirty="0" smtClean="0"/>
              <a:t>7: 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Torres </a:t>
            </a:r>
            <a:r>
              <a:rPr lang="es-ES" sz="3600" b="1" dirty="0" smtClean="0"/>
              <a:t>del Río - Logroño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8536402" cy="236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072206"/>
            <a:ext cx="447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Resultado de imagen de logroñ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3986387" cy="2714644"/>
          </a:xfrm>
          <a:prstGeom prst="rect">
            <a:avLst/>
          </a:prstGeom>
          <a:noFill/>
        </p:spPr>
      </p:pic>
      <p:pic>
        <p:nvPicPr>
          <p:cNvPr id="32774" name="Picture 6" descr="Resultado de imagen de juego de la oca antigu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2786082" cy="2571768"/>
          </a:xfrm>
          <a:prstGeom prst="rect">
            <a:avLst/>
          </a:prstGeom>
          <a:noFill/>
        </p:spPr>
      </p:pic>
      <p:sp>
        <p:nvSpPr>
          <p:cNvPr id="8" name="7 Pentágono"/>
          <p:cNvSpPr/>
          <p:nvPr/>
        </p:nvSpPr>
        <p:spPr>
          <a:xfrm>
            <a:off x="3071802" y="2285992"/>
            <a:ext cx="1643074" cy="100013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20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Etapa </a:t>
            </a:r>
            <a:r>
              <a:rPr lang="es-ES" sz="3600" b="1" dirty="0" smtClean="0"/>
              <a:t>8: 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>Logroño </a:t>
            </a:r>
            <a:r>
              <a:rPr lang="es-ES" sz="3600" b="1" dirty="0" smtClean="0"/>
              <a:t>- Nájera</a:t>
            </a:r>
            <a:endParaRPr lang="es-ES" sz="3600" b="1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8429684" cy="29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Resultado de imagen de Naj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3107535" cy="2071690"/>
          </a:xfrm>
          <a:prstGeom prst="rect">
            <a:avLst/>
          </a:prstGeom>
          <a:noFill/>
        </p:spPr>
      </p:pic>
      <p:pic>
        <p:nvPicPr>
          <p:cNvPr id="31749" name="Picture 5" descr="Resultado de imagen de juego de la oca antigu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2357454" cy="2357454"/>
          </a:xfrm>
          <a:prstGeom prst="rect">
            <a:avLst/>
          </a:prstGeom>
          <a:noFill/>
        </p:spPr>
      </p:pic>
      <p:sp>
        <p:nvSpPr>
          <p:cNvPr id="7" name="6 Pentágono"/>
          <p:cNvSpPr/>
          <p:nvPr/>
        </p:nvSpPr>
        <p:spPr>
          <a:xfrm>
            <a:off x="3071802" y="2000240"/>
            <a:ext cx="2357454" cy="128588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Son 29,6 km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147</TotalTime>
  <Words>97</Words>
  <Application>Microsoft Office PowerPoint</Application>
  <PresentationFormat>Presentación en pantalla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Diapositiva 1</vt:lpstr>
      <vt:lpstr>Etapa 1: Saint Jean Pied de Port - Roncesvalles </vt:lpstr>
      <vt:lpstr>Etapa 2: Roncesvalles - Zubiri</vt:lpstr>
      <vt:lpstr>Etapa 3: Zubiri - Pamplona/Iruña</vt:lpstr>
      <vt:lpstr>Etapa 4: Pamplona/Iruña - Puente la Reina/Gares  </vt:lpstr>
      <vt:lpstr>Etapa 5: Puente la Reina/Gares - Estella/Lizarra </vt:lpstr>
      <vt:lpstr>Etapa 6:  Estella/Lizarra - Torres del Río</vt:lpstr>
      <vt:lpstr>Etapa 7:  Torres del Río - Logroño </vt:lpstr>
      <vt:lpstr>Etapa 8:  Logroño - Nájera</vt:lpstr>
      <vt:lpstr>Etapa 9:  Nájera - Sto. Domingo de la Calzada </vt:lpstr>
      <vt:lpstr>Etapa 10:  Sto. Domingo de la Calzada - Belorado</vt:lpstr>
      <vt:lpstr>Etapa 11:  Belorado - Agés</vt:lpstr>
      <vt:lpstr>Etapa 12:  Agés - Burgos </vt:lpstr>
      <vt:lpstr>Etapa 18:  El Burgo Ranero - León</vt:lpstr>
      <vt:lpstr>Etapa 20:  San Martín del Camino - Astorga   </vt:lpstr>
      <vt:lpstr>Etapa 23:  Ponferrada - Villafranca del Bierzo </vt:lpstr>
      <vt:lpstr>Etapa 31:  Pedrouzo - Santiago de Compostela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Camino de Santiago</dc:title>
  <dc:creator>Estudiante</dc:creator>
  <cp:lastModifiedBy>Estudiante</cp:lastModifiedBy>
  <cp:revision>16</cp:revision>
  <dcterms:created xsi:type="dcterms:W3CDTF">2016-09-14T14:21:14Z</dcterms:created>
  <dcterms:modified xsi:type="dcterms:W3CDTF">2016-09-14T16:48:39Z</dcterms:modified>
</cp:coreProperties>
</file>