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2" r:id="rId5"/>
    <p:sldId id="258" r:id="rId6"/>
    <p:sldId id="263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AB670-4B06-4B4D-A108-57BBEAE3864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30CB5-9DE7-4525-AA20-04AD0F124FE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15180-4AD8-4946-9992-459F0E3DF1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F70E3-E559-41AA-8C10-5595E632164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4B2CC-8D3A-42E8-B66A-83A7FF95AD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45C4F-2DD5-4352-9AB7-98BA48F71E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2F0BF-06E9-43E9-86B7-3F3FE7E2CC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7DF45-2F88-4A32-9053-41DA424A7F2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C1546-9252-4947-B411-F16CF7AA43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AFC3B-AC3C-47F5-864A-C3F5F012AF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1428D-1D18-40E7-BA1C-DF908A24CDA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E93F4E-312F-46EE-BF71-41977409C06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ro-lzSXli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AbSqr7Gs8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ETWujWnSU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szA7Zh9Ky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icIdoGcPM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nL3NbHCAD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RbziUNaxE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pic>
        <p:nvPicPr>
          <p:cNvPr id="13315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539750" y="2492375"/>
            <a:ext cx="8207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i="1" u="sng"/>
              <a:t>SONGS ABOUT </a:t>
            </a:r>
          </a:p>
          <a:p>
            <a:pPr algn="ctr">
              <a:spcBef>
                <a:spcPct val="50000"/>
              </a:spcBef>
            </a:pPr>
            <a:r>
              <a:rPr lang="en-US" sz="3200" i="1" u="sng"/>
              <a:t>GREAT ALEXANDER</a:t>
            </a:r>
            <a:endParaRPr lang="el-GR" sz="3200" i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pic>
        <p:nvPicPr>
          <p:cNvPr id="22531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971600" y="2636912"/>
            <a:ext cx="70564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 dirty="0">
                <a:hlinkClick r:id="rId3"/>
              </a:rPr>
              <a:t>Alexander the Great</a:t>
            </a:r>
          </a:p>
          <a:p>
            <a:pPr algn="ctr">
              <a:spcBef>
                <a:spcPct val="50000"/>
              </a:spcBef>
            </a:pPr>
            <a:r>
              <a:rPr lang="en-US" sz="2400" u="sng" dirty="0">
                <a:hlinkClick r:id="rId3"/>
              </a:rPr>
              <a:t>Music-Lyrics: </a:t>
            </a:r>
            <a:r>
              <a:rPr lang="en-US" sz="2400" u="sng" dirty="0" err="1">
                <a:hlinkClick r:id="rId3"/>
              </a:rPr>
              <a:t>Stamatis</a:t>
            </a:r>
            <a:r>
              <a:rPr lang="en-US" sz="2400" u="sng" dirty="0">
                <a:hlinkClick r:id="rId3"/>
              </a:rPr>
              <a:t> </a:t>
            </a:r>
            <a:r>
              <a:rPr lang="en-US" sz="2400" u="sng" dirty="0" err="1">
                <a:hlinkClick r:id="rId3"/>
              </a:rPr>
              <a:t>Spanoudakis</a:t>
            </a:r>
            <a:endParaRPr lang="el-G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pic>
        <p:nvPicPr>
          <p:cNvPr id="14339" name="Picture 5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539552" y="2636912"/>
            <a:ext cx="8207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u="sng" dirty="0">
                <a:hlinkClick r:id="rId3"/>
              </a:rPr>
              <a:t>Iron Maiden - Alexander The Great</a:t>
            </a:r>
          </a:p>
          <a:p>
            <a:pPr algn="ctr">
              <a:spcBef>
                <a:spcPct val="50000"/>
              </a:spcBef>
            </a:pPr>
            <a:r>
              <a:rPr lang="en-US" sz="2400" i="1" u="sng" dirty="0">
                <a:hlinkClick r:id="rId3"/>
              </a:rPr>
              <a:t>Music &amp; lyrics: Iron Maiden</a:t>
            </a:r>
            <a:endParaRPr lang="el-GR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pic>
        <p:nvPicPr>
          <p:cNvPr id="15363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539552" y="2708920"/>
            <a:ext cx="8207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i="1" u="sng" dirty="0">
                <a:hlinkClick r:id="rId3"/>
              </a:rPr>
              <a:t>George Dalaras –</a:t>
            </a:r>
            <a:r>
              <a:rPr lang="el-GR" sz="2000" i="1" u="sng" dirty="0">
                <a:hlinkClick r:id="rId3"/>
              </a:rPr>
              <a:t> </a:t>
            </a:r>
            <a:r>
              <a:rPr lang="pt-BR" sz="2000" i="1" u="sng" dirty="0">
                <a:hlinkClick r:id="rId3"/>
              </a:rPr>
              <a:t>Mana tou Alexandrou (</a:t>
            </a:r>
            <a:r>
              <a:rPr lang="el-GR" sz="2000" u="sng" dirty="0" err="1">
                <a:hlinkClick r:id="rId3"/>
              </a:rPr>
              <a:t>The</a:t>
            </a:r>
            <a:r>
              <a:rPr lang="el-GR" sz="2000" u="sng" dirty="0">
                <a:hlinkClick r:id="rId3"/>
              </a:rPr>
              <a:t> </a:t>
            </a:r>
            <a:r>
              <a:rPr lang="el-GR" sz="2000" u="sng" dirty="0" err="1">
                <a:hlinkClick r:id="rId3"/>
              </a:rPr>
              <a:t>mother</a:t>
            </a:r>
            <a:r>
              <a:rPr lang="el-GR" sz="2000" u="sng" dirty="0">
                <a:hlinkClick r:id="rId3"/>
              </a:rPr>
              <a:t> </a:t>
            </a:r>
            <a:r>
              <a:rPr lang="el-GR" sz="2000" u="sng" dirty="0" err="1">
                <a:hlinkClick r:id="rId3"/>
              </a:rPr>
              <a:t>of</a:t>
            </a:r>
            <a:r>
              <a:rPr lang="el-GR" sz="2000" u="sng" dirty="0">
                <a:hlinkClick r:id="rId3"/>
              </a:rPr>
              <a:t> </a:t>
            </a:r>
            <a:r>
              <a:rPr lang="el-GR" sz="2000" u="sng" dirty="0" err="1">
                <a:hlinkClick r:id="rId3"/>
              </a:rPr>
              <a:t>Alexander</a:t>
            </a:r>
            <a:r>
              <a:rPr lang="pt-BR" sz="2000" i="1" u="sng" dirty="0">
                <a:hlinkClick r:id="rId3"/>
              </a:rPr>
              <a:t> )</a:t>
            </a:r>
          </a:p>
          <a:p>
            <a:pPr algn="ctr">
              <a:spcBef>
                <a:spcPct val="50000"/>
              </a:spcBef>
            </a:pPr>
            <a:r>
              <a:rPr lang="pt-BR" sz="2000" i="1" u="sng" dirty="0">
                <a:hlinkClick r:id="rId3"/>
              </a:rPr>
              <a:t>Music: Giannis Markopoulos</a:t>
            </a:r>
          </a:p>
          <a:p>
            <a:pPr algn="ctr">
              <a:spcBef>
                <a:spcPct val="50000"/>
              </a:spcBef>
            </a:pPr>
            <a:r>
              <a:rPr lang="pt-BR" sz="2000" i="1" u="sng" dirty="0">
                <a:hlinkClick r:id="rId3"/>
              </a:rPr>
              <a:t>Lyrics: Panos Theodoridis</a:t>
            </a:r>
            <a:endParaRPr lang="el-GR" sz="2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pic>
        <p:nvPicPr>
          <p:cNvPr id="16387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468313" y="188913"/>
            <a:ext cx="8207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i="1" u="sng"/>
              <a:t>George Dalaras –</a:t>
            </a:r>
            <a:r>
              <a:rPr lang="el-GR" i="1" u="sng"/>
              <a:t> </a:t>
            </a:r>
            <a:r>
              <a:rPr lang="pt-BR" i="1" u="sng"/>
              <a:t>Mana tou Alexandrou (</a:t>
            </a:r>
            <a:r>
              <a:rPr lang="el-GR" u="sng"/>
              <a:t>The mother of Alexander</a:t>
            </a:r>
            <a:r>
              <a:rPr lang="pt-BR" i="1" u="sng"/>
              <a:t>)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908175" y="836613"/>
            <a:ext cx="6553200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In the Macedonia of the old days,</a:t>
            </a:r>
            <a:br>
              <a:rPr lang="el-GR"/>
            </a:br>
            <a:r>
              <a:rPr lang="el-GR"/>
              <a:t>I got to know the mother of Alexander</a:t>
            </a:r>
            <a:br>
              <a:rPr lang="el-GR"/>
            </a:br>
            <a:r>
              <a:rPr lang="el-GR"/>
              <a:t>She had a talk with me in the fields</a:t>
            </a:r>
            <a:br>
              <a:rPr lang="el-GR"/>
            </a:br>
            <a:r>
              <a:rPr lang="el-GR"/>
              <a:t>And she held vigils with sorceresses</a:t>
            </a:r>
            <a:br>
              <a:rPr lang="el-GR"/>
            </a:br>
            <a:r>
              <a:rPr lang="el-GR"/>
              <a:t/>
            </a:r>
            <a:br>
              <a:rPr lang="el-GR"/>
            </a:br>
            <a:r>
              <a:rPr lang="el-GR"/>
              <a:t>Ah, Macedonia, a thousand times beautiful,</a:t>
            </a:r>
            <a:br>
              <a:rPr lang="el-GR"/>
            </a:br>
            <a:r>
              <a:rPr lang="el-GR"/>
              <a:t>Why do you weep and melt like a wax candle?</a:t>
            </a:r>
            <a:br>
              <a:rPr lang="el-GR"/>
            </a:br>
            <a:r>
              <a:rPr lang="el-GR"/>
              <a:t>I, poor woman, have only one darling son,</a:t>
            </a:r>
            <a:br>
              <a:rPr lang="el-GR"/>
            </a:br>
            <a:r>
              <a:rPr lang="el-GR"/>
              <a:t>and he has gone away to the East.</a:t>
            </a:r>
            <a:br>
              <a:rPr lang="el-GR"/>
            </a:br>
            <a:r>
              <a:rPr lang="el-GR"/>
              <a:t/>
            </a:r>
            <a:br>
              <a:rPr lang="el-GR"/>
            </a:br>
            <a:r>
              <a:rPr lang="el-GR"/>
              <a:t>Awaiting him are dangers and pitfalls,</a:t>
            </a:r>
            <a:br>
              <a:rPr lang="el-GR"/>
            </a:br>
            <a:r>
              <a:rPr lang="el-GR"/>
              <a:t>peoples' black words and disasters,</a:t>
            </a:r>
            <a:br>
              <a:rPr lang="el-GR"/>
            </a:br>
            <a:r>
              <a:rPr lang="el-GR"/>
              <a:t>all alone he endures them and passes through,</a:t>
            </a:r>
            <a:br>
              <a:rPr lang="el-GR"/>
            </a:br>
            <a:r>
              <a:rPr lang="el-GR"/>
              <a:t>his hardships have no end.</a:t>
            </a:r>
            <a:br>
              <a:rPr lang="el-GR"/>
            </a:br>
            <a:r>
              <a:rPr lang="el-GR"/>
              <a:t/>
            </a:r>
            <a:br>
              <a:rPr lang="el-GR"/>
            </a:br>
            <a:r>
              <a:rPr lang="el-GR"/>
              <a:t>In the Macedonia of the old days,</a:t>
            </a:r>
            <a:br>
              <a:rPr lang="el-GR"/>
            </a:br>
            <a:r>
              <a:rPr lang="el-GR"/>
              <a:t>I got to know the mother of Alexander,</a:t>
            </a:r>
            <a:br>
              <a:rPr lang="el-GR"/>
            </a:br>
            <a:r>
              <a:rPr lang="el-GR"/>
              <a:t>Under the moon she seeks out sorceresses,</a:t>
            </a:r>
            <a:br>
              <a:rPr lang="el-GR"/>
            </a:br>
            <a:r>
              <a:rPr lang="el-GR"/>
              <a:t>In her dream she takes along the Greeks.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pic>
        <p:nvPicPr>
          <p:cNvPr id="17411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67544" y="2276872"/>
            <a:ext cx="82073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u="sng" dirty="0">
                <a:hlinkClick r:id="rId3"/>
              </a:rPr>
              <a:t>George </a:t>
            </a:r>
            <a:r>
              <a:rPr lang="en-US" sz="2000" i="1" u="sng" dirty="0" err="1">
                <a:hlinkClick r:id="rId3"/>
              </a:rPr>
              <a:t>Dalaras</a:t>
            </a:r>
            <a:r>
              <a:rPr lang="en-US" sz="2000" i="1" u="sng" dirty="0">
                <a:hlinkClick r:id="rId3"/>
              </a:rPr>
              <a:t> – Na </a:t>
            </a:r>
            <a:r>
              <a:rPr lang="en-US" sz="2000" i="1" u="sng" dirty="0" err="1">
                <a:hlinkClick r:id="rId3"/>
              </a:rPr>
              <a:t>Moun</a:t>
            </a:r>
            <a:r>
              <a:rPr lang="en-US" sz="2000" i="1" u="sng" dirty="0">
                <a:hlinkClick r:id="rId3"/>
              </a:rPr>
              <a:t> O </a:t>
            </a:r>
            <a:r>
              <a:rPr lang="en-US" sz="2000" i="1" u="sng" dirty="0" err="1">
                <a:hlinkClick r:id="rId3"/>
              </a:rPr>
              <a:t>Megalexandros</a:t>
            </a:r>
            <a:r>
              <a:rPr lang="en-US" sz="2000" i="1" u="sng" dirty="0">
                <a:hlinkClick r:id="rId3"/>
              </a:rPr>
              <a:t> (I wish I were Great Alexander)</a:t>
            </a:r>
          </a:p>
          <a:p>
            <a:pPr algn="ctr">
              <a:spcBef>
                <a:spcPct val="50000"/>
              </a:spcBef>
            </a:pPr>
            <a:r>
              <a:rPr lang="en-US" sz="2000" i="1" u="sng" dirty="0">
                <a:hlinkClick r:id="rId3"/>
              </a:rPr>
              <a:t>Music: Stavros </a:t>
            </a:r>
            <a:r>
              <a:rPr lang="en-US" sz="2000" i="1" u="sng" dirty="0" err="1">
                <a:hlinkClick r:id="rId3"/>
              </a:rPr>
              <a:t>Kougioumtzis</a:t>
            </a:r>
            <a:endParaRPr lang="en-US" sz="2000" i="1" u="sng" dirty="0">
              <a:hlinkClick r:id="rId3"/>
            </a:endParaRPr>
          </a:p>
          <a:p>
            <a:pPr algn="ctr">
              <a:spcBef>
                <a:spcPct val="50000"/>
              </a:spcBef>
            </a:pPr>
            <a:r>
              <a:rPr lang="en-US" sz="2000" i="1" u="sng" dirty="0">
                <a:hlinkClick r:id="rId3"/>
              </a:rPr>
              <a:t>Lyrics: </a:t>
            </a:r>
            <a:r>
              <a:rPr lang="en-US" sz="2000" i="1" u="sng" dirty="0" err="1">
                <a:hlinkClick r:id="rId3"/>
              </a:rPr>
              <a:t>Sotia</a:t>
            </a:r>
            <a:r>
              <a:rPr lang="en-US" sz="2000" i="1" u="sng" dirty="0">
                <a:hlinkClick r:id="rId3"/>
              </a:rPr>
              <a:t> </a:t>
            </a:r>
            <a:r>
              <a:rPr lang="en-US" sz="2000" i="1" u="sng" dirty="0" err="1">
                <a:hlinkClick r:id="rId3"/>
              </a:rPr>
              <a:t>Tsotou</a:t>
            </a:r>
            <a:endParaRPr lang="el-GR" sz="2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pic>
        <p:nvPicPr>
          <p:cNvPr id="18435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468313" y="188913"/>
            <a:ext cx="8207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u="sng"/>
              <a:t>George Dalaras – Na Moun O Megalexandros (I wish I was Great Alexander)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2411413" y="836613"/>
            <a:ext cx="7561262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Wish I were Alexander,</a:t>
            </a:r>
            <a:br>
              <a:rPr lang="el-GR"/>
            </a:br>
            <a:r>
              <a:rPr lang="el-GR"/>
              <a:t>and you were my Siren *,</a:t>
            </a:r>
            <a:br>
              <a:rPr lang="el-GR"/>
            </a:br>
            <a:r>
              <a:rPr lang="el-GR"/>
              <a:t>so you could wear on your feet</a:t>
            </a:r>
            <a:br>
              <a:rPr lang="el-GR"/>
            </a:br>
            <a:r>
              <a:rPr lang="el-GR"/>
              <a:t>little dear, my crown..</a:t>
            </a:r>
            <a:br>
              <a:rPr lang="el-GR"/>
            </a:br>
            <a:r>
              <a:rPr lang="el-GR"/>
              <a:t/>
            </a:r>
            <a:br>
              <a:rPr lang="el-GR"/>
            </a:br>
            <a:r>
              <a:rPr lang="el-GR"/>
              <a:t>But I am a poor and humble</a:t>
            </a:r>
            <a:br>
              <a:rPr lang="el-GR"/>
            </a:br>
            <a:r>
              <a:rPr lang="el-GR"/>
              <a:t>Alexander of this day.</a:t>
            </a:r>
            <a:br>
              <a:rPr lang="el-GR"/>
            </a:br>
            <a:r>
              <a:rPr lang="el-GR"/>
              <a:t>They are calling me Aleko,</a:t>
            </a:r>
            <a:br>
              <a:rPr lang="el-GR"/>
            </a:br>
            <a:r>
              <a:rPr lang="el-GR"/>
              <a:t>and do not take note of me.</a:t>
            </a:r>
            <a:br>
              <a:rPr lang="el-GR"/>
            </a:br>
            <a:r>
              <a:rPr lang="el-GR"/>
              <a:t/>
            </a:r>
            <a:br>
              <a:rPr lang="el-GR"/>
            </a:br>
            <a:r>
              <a:rPr lang="el-GR"/>
              <a:t>Wish I were destroying tall castles,</a:t>
            </a:r>
            <a:br>
              <a:rPr lang="el-GR"/>
            </a:br>
            <a:r>
              <a:rPr lang="el-GR"/>
              <a:t>sword in hand,</a:t>
            </a:r>
            <a:br>
              <a:rPr lang="el-GR"/>
            </a:br>
            <a:r>
              <a:rPr lang="el-GR"/>
              <a:t>to cover you in riches,</a:t>
            </a:r>
            <a:br>
              <a:rPr lang="el-GR"/>
            </a:br>
            <a:r>
              <a:rPr lang="el-GR"/>
              <a:t>to cover your shining, my dear star.</a:t>
            </a:r>
            <a:br>
              <a:rPr lang="el-GR"/>
            </a:br>
            <a:r>
              <a:rPr lang="el-GR"/>
              <a:t/>
            </a:r>
            <a:br>
              <a:rPr lang="el-GR"/>
            </a:br>
            <a:r>
              <a:rPr lang="el-GR"/>
              <a:t>But I am a poor and humble</a:t>
            </a:r>
            <a:br>
              <a:rPr lang="el-GR"/>
            </a:br>
            <a:r>
              <a:rPr lang="el-GR"/>
              <a:t>Alexander of this day.</a:t>
            </a:r>
            <a:br>
              <a:rPr lang="el-GR"/>
            </a:br>
            <a:r>
              <a:rPr lang="el-GR"/>
              <a:t>They are calling me Aleko,</a:t>
            </a:r>
            <a:br>
              <a:rPr lang="el-GR"/>
            </a:br>
            <a:r>
              <a:rPr lang="el-GR"/>
              <a:t>and do not take note of 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pic>
        <p:nvPicPr>
          <p:cNvPr id="19459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95536" y="2708920"/>
            <a:ext cx="8207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u="sng" dirty="0">
                <a:hlinkClick r:id="rId3"/>
              </a:rPr>
              <a:t>Traditional: </a:t>
            </a:r>
            <a:r>
              <a:rPr lang="en-US" sz="2400" i="1" u="sng" dirty="0" err="1">
                <a:hlinkClick r:id="rId3"/>
              </a:rPr>
              <a:t>Alexandros</a:t>
            </a:r>
            <a:r>
              <a:rPr lang="en-US" sz="2400" i="1" u="sng" dirty="0">
                <a:hlinkClick r:id="rId3"/>
              </a:rPr>
              <a:t> </a:t>
            </a:r>
            <a:r>
              <a:rPr lang="en-US" sz="2400" i="1" u="sng" dirty="0" err="1">
                <a:hlinkClick r:id="rId3"/>
              </a:rPr>
              <a:t>ki</a:t>
            </a:r>
            <a:r>
              <a:rPr lang="en-US" sz="2400" i="1" u="sng" dirty="0">
                <a:hlinkClick r:id="rId3"/>
              </a:rPr>
              <a:t> </a:t>
            </a:r>
            <a:r>
              <a:rPr lang="en-US" sz="2400" i="1" u="sng" dirty="0" err="1">
                <a:hlinkClick r:id="rId3"/>
              </a:rPr>
              <a:t>Vasilias</a:t>
            </a:r>
            <a:endParaRPr lang="en-US" sz="2400" i="1" u="sng" dirty="0">
              <a:hlinkClick r:id="rId3"/>
            </a:endParaRPr>
          </a:p>
          <a:p>
            <a:pPr algn="ctr">
              <a:spcBef>
                <a:spcPct val="50000"/>
              </a:spcBef>
            </a:pPr>
            <a:r>
              <a:rPr lang="en-US" sz="2400" i="1" u="sng" dirty="0">
                <a:hlinkClick r:id="rId3"/>
              </a:rPr>
              <a:t>( Alexander and King )</a:t>
            </a:r>
            <a:endParaRPr lang="el-GR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pic>
        <p:nvPicPr>
          <p:cNvPr id="20483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95536" y="2420888"/>
            <a:ext cx="8207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u="sng" dirty="0">
                <a:hlinkClick r:id="rId3"/>
              </a:rPr>
              <a:t>Artemis – Ale </a:t>
            </a:r>
            <a:r>
              <a:rPr lang="en-US" sz="2000" i="1" u="sng" dirty="0" err="1">
                <a:hlinkClick r:id="rId3"/>
              </a:rPr>
              <a:t>Iscandar</a:t>
            </a:r>
            <a:r>
              <a:rPr lang="en-US" sz="2000" i="1" u="sng" dirty="0">
                <a:hlinkClick r:id="rId3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000" i="1" u="sng" dirty="0">
                <a:hlinkClick r:id="rId3"/>
              </a:rPr>
              <a:t>Music: S. </a:t>
            </a:r>
            <a:r>
              <a:rPr lang="en-US" sz="2000" i="1" u="sng" dirty="0" err="1">
                <a:hlinkClick r:id="rId3"/>
              </a:rPr>
              <a:t>Spanoudakis</a:t>
            </a:r>
            <a:r>
              <a:rPr lang="en-US" sz="2000" i="1" u="sng" dirty="0">
                <a:hlinkClick r:id="rId3"/>
              </a:rPr>
              <a:t> – L. Petropoulos</a:t>
            </a:r>
          </a:p>
          <a:p>
            <a:pPr algn="ctr">
              <a:spcBef>
                <a:spcPct val="50000"/>
              </a:spcBef>
            </a:pPr>
            <a:r>
              <a:rPr lang="en-US" sz="2000" i="1" u="sng" dirty="0">
                <a:hlinkClick r:id="rId3"/>
              </a:rPr>
              <a:t>Lyrics: Artemis </a:t>
            </a:r>
            <a:r>
              <a:rPr lang="en-US" sz="2000" i="1" u="sng" dirty="0" err="1">
                <a:hlinkClick r:id="rId3"/>
              </a:rPr>
              <a:t>Fanourgiakis</a:t>
            </a:r>
            <a:endParaRPr lang="el-GR" sz="2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pic>
        <p:nvPicPr>
          <p:cNvPr id="21507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95536" y="2492896"/>
            <a:ext cx="8207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u="sng" dirty="0">
                <a:hlinkClick r:id="rId3"/>
              </a:rPr>
              <a:t>Eva </a:t>
            </a:r>
            <a:r>
              <a:rPr lang="en-US" sz="2000" i="1" u="sng" dirty="0" err="1">
                <a:hlinkClick r:id="rId3"/>
              </a:rPr>
              <a:t>Tsahra</a:t>
            </a:r>
            <a:r>
              <a:rPr lang="en-US" sz="2000" i="1" u="sng" dirty="0">
                <a:hlinkClick r:id="rId3"/>
              </a:rPr>
              <a:t> – </a:t>
            </a:r>
            <a:r>
              <a:rPr lang="en-US" sz="2000" i="1" u="sng" dirty="0" err="1">
                <a:hlinkClick r:id="rId3"/>
              </a:rPr>
              <a:t>Alexandrou</a:t>
            </a:r>
            <a:r>
              <a:rPr lang="en-US" sz="2000" i="1" u="sng" dirty="0">
                <a:hlinkClick r:id="rId3"/>
              </a:rPr>
              <a:t> </a:t>
            </a:r>
            <a:r>
              <a:rPr lang="en-US" sz="2000" i="1" u="sng" dirty="0" err="1">
                <a:hlinkClick r:id="rId3"/>
              </a:rPr>
              <a:t>Elefsis</a:t>
            </a:r>
            <a:r>
              <a:rPr lang="en-US" sz="2000" i="1" u="sng" dirty="0">
                <a:hlinkClick r:id="rId3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000" i="1" u="sng" dirty="0">
                <a:hlinkClick r:id="rId3"/>
              </a:rPr>
              <a:t>Music: Hercules </a:t>
            </a:r>
            <a:r>
              <a:rPr lang="en-US" sz="2000" i="1" u="sng" dirty="0" err="1">
                <a:hlinkClick r:id="rId3"/>
              </a:rPr>
              <a:t>Dimitroglou</a:t>
            </a:r>
            <a:endParaRPr lang="en-US" sz="2000" i="1" u="sng" dirty="0">
              <a:hlinkClick r:id="rId3"/>
            </a:endParaRPr>
          </a:p>
          <a:p>
            <a:pPr algn="ctr">
              <a:spcBef>
                <a:spcPct val="50000"/>
              </a:spcBef>
            </a:pPr>
            <a:r>
              <a:rPr lang="en-US" sz="2000" i="1" u="sng" dirty="0">
                <a:hlinkClick r:id="rId3"/>
              </a:rPr>
              <a:t>Lyrics: George </a:t>
            </a:r>
            <a:r>
              <a:rPr lang="en-US" sz="2000" i="1" u="sng" dirty="0" err="1">
                <a:hlinkClick r:id="rId3"/>
              </a:rPr>
              <a:t>Tsahras</a:t>
            </a:r>
            <a:endParaRPr lang="el-GR" sz="2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146</Words>
  <Application>Microsoft Office PowerPoint</Application>
  <PresentationFormat>Προβολή στην οθόνη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Προεπιλεγμένη σχεδίαση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ACER USER</dc:creator>
  <cp:lastModifiedBy>user</cp:lastModifiedBy>
  <cp:revision>12</cp:revision>
  <dcterms:created xsi:type="dcterms:W3CDTF">2015-03-21T22:52:24Z</dcterms:created>
  <dcterms:modified xsi:type="dcterms:W3CDTF">2015-05-06T20:07:01Z</dcterms:modified>
</cp:coreProperties>
</file>