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4" r:id="rId4"/>
    <p:sldId id="258" r:id="rId5"/>
    <p:sldId id="283" r:id="rId6"/>
    <p:sldId id="284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3" r:id="rId19"/>
    <p:sldId id="271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90" d="100"/>
          <a:sy n="190" d="100"/>
        </p:scale>
        <p:origin x="2370" y="3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Documents\Actividades%201_6\Jos&#233;%20Benito\H&#233;rcules%20trabajo%20-%20copia%20-%20copia.pptx" TargetMode="External"/><Relationship Id="rId2" Type="http://schemas.openxmlformats.org/officeDocument/2006/relationships/hyperlink" Target="file:///D:\Documents\Actividades%201_6\Jos&#233;%20Benito\H&#233;rcules%20trabajo%20-%20copia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10.xml"/><Relationship Id="rId3" Type="http://schemas.openxmlformats.org/officeDocument/2006/relationships/hyperlink" Target="file:///D:\Documents\Actividades%201_6\Jos&#233;%20Benito\H&#233;rcules%20trabajo%20-%20copia.pptx" TargetMode="External"/><Relationship Id="rId7" Type="http://schemas.openxmlformats.org/officeDocument/2006/relationships/slide" Target="slide13.xml"/><Relationship Id="rId12" Type="http://schemas.openxmlformats.org/officeDocument/2006/relationships/slide" Target="slide9.xml"/><Relationship Id="rId2" Type="http://schemas.openxmlformats.org/officeDocument/2006/relationships/image" Target="../media/image7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8.xml"/><Relationship Id="rId5" Type="http://schemas.openxmlformats.org/officeDocument/2006/relationships/hyperlink" Target="file:///D:\Documents\Actividades%201_6\Jos&#233;%20Benito\H&#233;rcules%20trabajo%20-%20copia%20-%20copia.pptx" TargetMode="Externa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4" Type="http://schemas.openxmlformats.org/officeDocument/2006/relationships/slide" Target="slide15.xml"/><Relationship Id="rId9" Type="http://schemas.openxmlformats.org/officeDocument/2006/relationships/slide" Target="slide14.xml"/><Relationship Id="rId14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6777318" cy="1731982"/>
          </a:xfrm>
        </p:spPr>
        <p:txBody>
          <a:bodyPr/>
          <a:lstStyle/>
          <a:p>
            <a:r>
              <a:rPr lang="es-ES" sz="7000" dirty="0" smtClean="0"/>
              <a:t>Hércules</a:t>
            </a:r>
            <a:endParaRPr lang="es-ES" sz="7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000" dirty="0" smtClean="0"/>
              <a:t>Realizado por:</a:t>
            </a:r>
          </a:p>
          <a:p>
            <a:r>
              <a:rPr lang="es-ES" sz="3000" dirty="0" smtClean="0"/>
              <a:t>Verónica Ortega Delgado</a:t>
            </a:r>
          </a:p>
          <a:p>
            <a:r>
              <a:rPr lang="es-ES" sz="3000" dirty="0" smtClean="0"/>
              <a:t>Cristina García </a:t>
            </a:r>
            <a:r>
              <a:rPr lang="es-ES" sz="3000" dirty="0" err="1" smtClean="0"/>
              <a:t>Tierraseca</a:t>
            </a:r>
            <a:endParaRPr lang="es-ES" sz="3000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308702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r>
              <a:rPr lang="es-ES" dirty="0"/>
              <a:t>4.El Jabalí de </a:t>
            </a:r>
            <a:r>
              <a:rPr lang="es-ES" dirty="0" err="1" smtClean="0"/>
              <a:t>Erimanto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961372" y="2636912"/>
            <a:ext cx="280831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Hércules libró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a la Arcadia de un furioso jabalí que devastaba la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región.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8" name="Picture 6" descr="http://www.kelpienet.net/rea/img/leyendas/5-jab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9322"/>
            <a:ext cx="3560325" cy="4323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00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780928"/>
            <a:ext cx="2448272" cy="3877815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Limpió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en un día las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cuadras de 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</a:rPr>
              <a:t>Augias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que hacía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treinta años que no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se aseaban.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5.Los establos </a:t>
            </a:r>
            <a:r>
              <a:rPr lang="es-ES" dirty="0" err="1" smtClean="0"/>
              <a:t>Áugeos</a:t>
            </a:r>
            <a:endParaRPr lang="es-ES" dirty="0"/>
          </a:p>
        </p:txBody>
      </p:sp>
      <p:pic>
        <p:nvPicPr>
          <p:cNvPr id="7170" name="Picture 2" descr="http://www.elblogalternativo.com/wp-content/uploads/2012/10/Hercules-and-the-Augean-Stab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58008"/>
            <a:ext cx="5040560" cy="409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8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</a:t>
            </a:r>
            <a:r>
              <a:rPr lang="es-ES" dirty="0" smtClean="0"/>
              <a:t>.Las Aves de </a:t>
            </a:r>
            <a:r>
              <a:rPr lang="es-ES" dirty="0" err="1" smtClean="0"/>
              <a:t>Estínfalo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23528" y="2297264"/>
            <a:ext cx="28803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Echó de Arcadia a unos pájaros terribles que todo lo despedazaban con sus garras y sus picos.</a:t>
            </a:r>
          </a:p>
        </p:txBody>
      </p:sp>
      <p:pic>
        <p:nvPicPr>
          <p:cNvPr id="4100" name="Picture 4" descr="http://1.bp.blogspot.com/-tHtNr0fdta8/UagE2YqCxrI/AAAAAAAAAgc/W5igG8Nj1hU/s400/3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69729"/>
            <a:ext cx="5007971" cy="3456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18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</a:t>
            </a:r>
            <a:r>
              <a:rPr lang="es-ES" dirty="0" smtClean="0"/>
              <a:t>.El toro de Creta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2420888"/>
            <a:ext cx="29523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Hércules mató a un toro indomable enviado por Poseidón,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después de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ahogarlo,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se lo ofreció a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</a:rPr>
              <a:t>Euristeo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4" descr="http://upload.wikimedia.org/wikipedia/commons/d/de/Lucha_de_Heracles_con_el_toro_de_Cre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75" y="2780928"/>
            <a:ext cx="4716606" cy="372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265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07504" y="2852936"/>
            <a:ext cx="3152673" cy="3877815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Hércules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dominó a los feroces caballos de Diomedes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y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se los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envió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quien devoraron en un abrir y cerrar de ojos.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08046" cy="1054250"/>
          </a:xfrm>
        </p:spPr>
        <p:txBody>
          <a:bodyPr/>
          <a:lstStyle/>
          <a:p>
            <a:r>
              <a:rPr lang="es-ES" dirty="0" smtClean="0"/>
              <a:t>8.Las yeguas de Diomedes</a:t>
            </a:r>
            <a:endParaRPr lang="es-ES" dirty="0"/>
          </a:p>
        </p:txBody>
      </p:sp>
      <p:pic>
        <p:nvPicPr>
          <p:cNvPr id="9218" name="Picture 2" descr="https://eimychanning.files.wordpress.com/2013/08/fmlac9107_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16"/>
          <a:stretch/>
        </p:blipFill>
        <p:spPr bwMode="auto">
          <a:xfrm>
            <a:off x="3563888" y="2636912"/>
            <a:ext cx="5112568" cy="3711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5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23528" y="2558899"/>
            <a:ext cx="3152673" cy="3877815"/>
          </a:xfrm>
        </p:spPr>
        <p:txBody>
          <a:bodyPr>
            <a:normAutofit/>
          </a:bodyPr>
          <a:lstStyle/>
          <a:p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</a:rPr>
              <a:t>Euristeo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 encargó a Hércules que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sometiera a Las amazonas de Asia Menor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y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se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llevara el cinturón de Hipólita, que era su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reina.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52128"/>
          </a:xfrm>
        </p:spPr>
        <p:txBody>
          <a:bodyPr/>
          <a:lstStyle/>
          <a:p>
            <a:r>
              <a:rPr lang="es-ES" dirty="0" smtClean="0"/>
              <a:t>9.La coraza de la amazona Hipólita</a:t>
            </a:r>
            <a:endParaRPr lang="es-ES" dirty="0"/>
          </a:p>
        </p:txBody>
      </p:sp>
      <p:pic>
        <p:nvPicPr>
          <p:cNvPr id="6" name="Picture 2" descr="https://mitologicblog.files.wordpress.com/2014/03/hercu-y-amazonas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01"/>
          <a:stretch/>
        </p:blipFill>
        <p:spPr bwMode="auto">
          <a:xfrm>
            <a:off x="3707904" y="2708920"/>
            <a:ext cx="4966397" cy="3438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36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515339"/>
            <a:ext cx="3080665" cy="3877815"/>
          </a:xfrm>
        </p:spPr>
        <p:txBody>
          <a:bodyPr>
            <a:normAutofit/>
          </a:bodyPr>
          <a:lstStyle/>
          <a:p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Hércules recibió orden de entablar combate con </a:t>
            </a:r>
            <a:r>
              <a:rPr lang="es-ES" sz="2500" b="1" dirty="0" err="1" smtClean="0">
                <a:solidFill>
                  <a:schemeClr val="accent2">
                    <a:lumMod val="50000"/>
                  </a:schemeClr>
                </a:solidFill>
              </a:rPr>
              <a:t>Gerión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 , arrebatarle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sus rebaños y conducirlo a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Grecia.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10.Los bueyes de </a:t>
            </a:r>
            <a:r>
              <a:rPr lang="es-ES" dirty="0" err="1" smtClean="0"/>
              <a:t>Gerión</a:t>
            </a:r>
            <a:endParaRPr lang="es-ES" dirty="0"/>
          </a:p>
        </p:txBody>
      </p:sp>
      <p:pic>
        <p:nvPicPr>
          <p:cNvPr id="11266" name="Picture 2" descr="http://www.moderna1.ih.csic.es/cordoba/img%5Chercules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361" y="2492896"/>
            <a:ext cx="5017079" cy="3922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42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e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fue a Mauritania para robar las manzanas de oro del jardín de las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Hespérides.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11.Las manzanas de las Hespérides</a:t>
            </a:r>
            <a:endParaRPr lang="es-ES" dirty="0"/>
          </a:p>
        </p:txBody>
      </p:sp>
      <p:pic>
        <p:nvPicPr>
          <p:cNvPr id="12290" name="Picture 2" descr="http://1.bp.blogspot.com/-Me6uyyjCFuc/UurJ7Y7AJKI/AAAAAAAAAK4/cDUm_iKfgs4/s1600/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314951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7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91235" y="2132857"/>
            <a:ext cx="7745505" cy="930738"/>
          </a:xfrm>
        </p:spPr>
        <p:txBody>
          <a:bodyPr>
            <a:normAutofit/>
          </a:bodyPr>
          <a:lstStyle/>
          <a:p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Hércules bajó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al Tártaro y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arrancó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de allí a Cerbero, que era el guardián de aquel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lugar.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r>
              <a:rPr lang="es-ES" dirty="0" smtClean="0"/>
              <a:t>12.La captura de Cerbero</a:t>
            </a:r>
            <a:endParaRPr lang="es-ES" dirty="0"/>
          </a:p>
        </p:txBody>
      </p:sp>
      <p:pic>
        <p:nvPicPr>
          <p:cNvPr id="13314" name="Picture 2" descr="http://ocw.unican.es/humanidades/mitologia-greco-romana/mitologia-greco-romana/Materiales%20de%20clase/modulo-7/cerbe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256584" cy="3598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230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88640"/>
            <a:ext cx="7745505" cy="3877815"/>
          </a:xfrm>
        </p:spPr>
        <p:txBody>
          <a:bodyPr/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Hércules adquirió por estos doce trabajos una gloria infinita. Todos los príncipes le respetaron y le temieron; el mismo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Euristeo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que le había expuesto a tantas pruebas, empezó a desconfiar de él; pero Hércules, despreciando una venganza fácil, no se preocupó sino de exterminar a los criminales y a los tiranos que oprimían la tierra. </a:t>
            </a:r>
          </a:p>
        </p:txBody>
      </p:sp>
      <p:pic>
        <p:nvPicPr>
          <p:cNvPr id="3074" name="Picture 2" descr="http://resources.saylor.org/K12ELA/K12ELA007/Unit%205/K12ELA7-5.4.4-Disney-VS-Mythical-Hercules-BY-SA_files/disney_hercules_pic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235"/>
          <a:stretch/>
        </p:blipFill>
        <p:spPr bwMode="auto">
          <a:xfrm>
            <a:off x="1475655" y="3068961"/>
            <a:ext cx="6067425" cy="3447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76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204864"/>
            <a:ext cx="8121225" cy="4421013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Hércules (Heracles en griego, también llamado Alcides), fue un héroe tebano e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hijo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de Zeus y Alcmena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Reinaba por entonces en Micenas 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Esténelo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, cuya mujer estaba embarazada, y habiendo sabido la celosa Juno que un oráculo había predicho que el hijo que iba a dar a luz Alcmena sería rey de Micenas obtuvo de Júpiter que aquel de los dos niños que naciese primero tendría absoluto dominio sobre el otro.</a:t>
            </a:r>
          </a:p>
          <a:p>
            <a:pPr marL="0" indent="0">
              <a:buNone/>
            </a:pP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¿Quién era?	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94843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204864"/>
            <a:ext cx="7817513" cy="4032448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Hércules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viajó a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Calidón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, donde en las gradas del templo, vio a la princesa Deyanira. Se olvidó de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Íole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 por el momento, ya que Deyanira era una buena opción para los hijos que tanto deseaba. La cortejó hasta que se enamoró de él, pero un gran obstáculo los separaba: el temible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dios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Aqueloo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, a quien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Eneo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, el rey de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Calidón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, había prometido la mano de su hija Deyanira.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Hércules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lo retó a un duelo por la princesa, y el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dios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aceptó.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 este, Hércules salió victorioso y así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tomó a Deyanira como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esposa.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Muerte de Hércules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828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2.bp.blogspot.com/-SYKFqdzvH4I/UlgM1HjbDBI/AAAAAAAAApo/wYiss0cI-GA/s1600/Hercules+muer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31" b="6488"/>
          <a:stretch/>
        </p:blipFill>
        <p:spPr bwMode="auto">
          <a:xfrm>
            <a:off x="5004049" y="2041028"/>
            <a:ext cx="3816424" cy="46101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52465" y="2126896"/>
            <a:ext cx="4238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Heracles, que no había olvidado a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</a:rPr>
              <a:t>Íole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, la raptó y encargó a Deyanira una túnica, pues la que llevaba estaba estropeada tras la lucha.  Ésta, muerta de celos al pensar que su marido prefería a </a:t>
            </a:r>
            <a:r>
              <a:rPr lang="es-ES" sz="2400" b="1" dirty="0" err="1">
                <a:solidFill>
                  <a:schemeClr val="accent2">
                    <a:lumMod val="50000"/>
                  </a:schemeClr>
                </a:solidFill>
              </a:rPr>
              <a:t>Íole</a:t>
            </a:r>
            <a:r>
              <a:rPr lang="es-ES" sz="2400" b="1" dirty="0">
                <a:solidFill>
                  <a:schemeClr val="accent2">
                    <a:lumMod val="50000"/>
                  </a:schemeClr>
                </a:solidFill>
              </a:rPr>
              <a:t>, echó en la túnica la sangre de Neso, a la cual creía una pócima del amor. Sin embargo, resultó ser un veneno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mortal.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6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3933056"/>
            <a:ext cx="8141187" cy="2401303"/>
          </a:xfrm>
        </p:spPr>
        <p:txBody>
          <a:bodyPr/>
          <a:lstStyle/>
          <a:p>
            <a:r>
              <a:rPr lang="es-ES" sz="20000" dirty="0" smtClean="0"/>
              <a:t>FIN</a:t>
            </a:r>
            <a:endParaRPr lang="es-ES" sz="20000" dirty="0"/>
          </a:p>
        </p:txBody>
      </p:sp>
    </p:spTree>
    <p:extLst>
      <p:ext uri="{BB962C8B-B14F-4D97-AF65-F5344CB8AC3E}">
        <p14:creationId xmlns="" xmlns:p14="http://schemas.microsoft.com/office/powerpoint/2010/main" val="3165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2060848"/>
            <a:ext cx="3656729" cy="4464496"/>
          </a:xfrm>
        </p:spPr>
        <p:txBody>
          <a:bodyPr>
            <a:normAutofit fontScale="92500"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Juno en seguida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hizo con su soberano poder que 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Íficles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hijo de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Esténelo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, naciese antes que Hércules. No contenta con esto, hizo Juno que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llegasen a la cuna de Hércules dos serpientes para matarle y el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pequeño a penas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las vio, las cogió con sus manitas y las estranguló. </a:t>
            </a:r>
          </a:p>
          <a:p>
            <a:endParaRPr lang="es-ES" dirty="0"/>
          </a:p>
        </p:txBody>
      </p:sp>
      <p:pic>
        <p:nvPicPr>
          <p:cNvPr id="5122" name="Picture 2" descr="http://1.bp.blogspot.com/-KXJ-e6_9DZM/Ula06KNn9nI/AAAAAAAAAmw/NSxg2y9i5HQ/s1600/Hercules+serpient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306617" cy="4419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3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2060848"/>
            <a:ext cx="4752528" cy="554461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Hércules llegó a ser el hombre más valiente y más famoso de su tiempo. El eco de su fama llegó muy pronto a oídos de </a:t>
            </a:r>
            <a:r>
              <a:rPr lang="es-ES" b="1" dirty="0" err="1">
                <a:solidFill>
                  <a:schemeClr val="accent2">
                    <a:lumMod val="50000"/>
                  </a:schemeClr>
                </a:solidFill>
              </a:rPr>
              <a:t>Euristeo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, rey de Micenas, al cual Hércules debía obedecer. Este tirano le llamó a su corte y le recibió duramente, ordenándole que realizara doce temerarias empresas llamadas </a:t>
            </a:r>
            <a:r>
              <a:rPr lang="es-ES" b="1" i="1" dirty="0">
                <a:solidFill>
                  <a:schemeClr val="accent2">
                    <a:lumMod val="50000"/>
                  </a:schemeClr>
                </a:solidFill>
              </a:rPr>
              <a:t>trabajos de Hércules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s-ES" dirty="0"/>
          </a:p>
        </p:txBody>
      </p:sp>
      <p:pic>
        <p:nvPicPr>
          <p:cNvPr id="4" name="3 Imagen" descr="http://www.elpatinete.com/mitos/img/hercules_serran1%5b1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560440" cy="39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745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5976664"/>
          </a:xfrm>
        </p:spPr>
        <p:txBody>
          <a:bodyPr anchor="t"/>
          <a:lstStyle/>
          <a:p>
            <a:r>
              <a:rPr lang="es-ES" sz="7200" b="1" dirty="0" smtClean="0"/>
              <a:t>Los doce trabajos de Hércules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dirty="0"/>
          </a:p>
        </p:txBody>
      </p:sp>
      <p:sp>
        <p:nvSpPr>
          <p:cNvPr id="7" name="6 Conector"/>
          <p:cNvSpPr/>
          <p:nvPr/>
        </p:nvSpPr>
        <p:spPr>
          <a:xfrm>
            <a:off x="2483768" y="3212976"/>
            <a:ext cx="216024" cy="14401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onector"/>
          <p:cNvSpPr/>
          <p:nvPr/>
        </p:nvSpPr>
        <p:spPr>
          <a:xfrm>
            <a:off x="2339752" y="3717032"/>
            <a:ext cx="144016" cy="21602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Información">
            <a:hlinkClick r:id="rId2" action="ppaction://hlinkpres?slideindex=15&amp;slidetitle=10.Los bueyes de Gerión" highlightClick="1"/>
          </p:cNvPr>
          <p:cNvSpPr/>
          <p:nvPr/>
        </p:nvSpPr>
        <p:spPr>
          <a:xfrm>
            <a:off x="2483768" y="3212976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Botón de acción: Información">
            <a:hlinkClick r:id="rId2" action="ppaction://hlinkpres?slideindex=9&amp;slidetitle=4.El Jabalí de Erimanto" highlightClick="1"/>
          </p:cNvPr>
          <p:cNvSpPr/>
          <p:nvPr/>
        </p:nvSpPr>
        <p:spPr>
          <a:xfrm>
            <a:off x="6372200" y="2852936"/>
            <a:ext cx="144016" cy="288032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formación">
            <a:hlinkClick r:id="rId2" action="ppaction://hlinkpres?slideindex=11&amp;slidetitle=6.Las Aves de Estínfalo" highlightClick="1"/>
          </p:cNvPr>
          <p:cNvSpPr/>
          <p:nvPr/>
        </p:nvSpPr>
        <p:spPr>
          <a:xfrm>
            <a:off x="2267744" y="3717032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Botón de acción: Información">
            <a:hlinkClick r:id="rId2" action="ppaction://hlinkpres?slideindex=12&amp;slidetitle=7.El toro de Creta" highlightClick="1"/>
          </p:cNvPr>
          <p:cNvSpPr/>
          <p:nvPr/>
        </p:nvSpPr>
        <p:spPr>
          <a:xfrm>
            <a:off x="5652120" y="3429000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Información">
            <a:hlinkClick r:id="rId2" action="ppaction://hlinkpres?slideindex=13&amp;slidetitle=8.Las yeguas de Diomedes" highlightClick="1"/>
          </p:cNvPr>
          <p:cNvSpPr/>
          <p:nvPr/>
        </p:nvSpPr>
        <p:spPr>
          <a:xfrm>
            <a:off x="4572000" y="4653136"/>
            <a:ext cx="216024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Botón de acción: Información">
            <a:hlinkClick r:id="rId3" action="ppaction://hlinkpres?slideindex=6&amp;slidetitle=1.El león de Nemea" highlightClick="1"/>
          </p:cNvPr>
          <p:cNvSpPr/>
          <p:nvPr/>
        </p:nvSpPr>
        <p:spPr>
          <a:xfrm>
            <a:off x="3563888" y="5877272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8000" y="2852928"/>
            <a:ext cx="5220000" cy="37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trabajoshercul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-1685"/>
          <a:stretch>
            <a:fillRect/>
          </a:stretch>
        </p:blipFill>
        <p:spPr>
          <a:xfrm>
            <a:off x="2052000" y="1268759"/>
            <a:ext cx="5148000" cy="5589241"/>
          </a:xfr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864096"/>
          </a:xfrm>
        </p:spPr>
        <p:txBody>
          <a:bodyPr/>
          <a:lstStyle/>
          <a:p>
            <a:r>
              <a:rPr lang="es-ES" b="1" dirty="0" smtClean="0"/>
              <a:t>Mapa de los 12 trabajos</a:t>
            </a:r>
            <a:endParaRPr lang="es-ES" b="1" dirty="0"/>
          </a:p>
        </p:txBody>
      </p:sp>
      <p:sp>
        <p:nvSpPr>
          <p:cNvPr id="7" name="6 Conector"/>
          <p:cNvSpPr/>
          <p:nvPr/>
        </p:nvSpPr>
        <p:spPr>
          <a:xfrm>
            <a:off x="2483768" y="3212976"/>
            <a:ext cx="216024" cy="144016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onector"/>
          <p:cNvSpPr/>
          <p:nvPr/>
        </p:nvSpPr>
        <p:spPr>
          <a:xfrm>
            <a:off x="2339752" y="3717032"/>
            <a:ext cx="144016" cy="216024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Información">
            <a:hlinkClick r:id="rId3" action="ppaction://hlinkpres?slideindex=15&amp;slidetitle=10.Los bueyes de Gerión" highlightClick="1"/>
          </p:cNvPr>
          <p:cNvSpPr/>
          <p:nvPr/>
        </p:nvSpPr>
        <p:spPr>
          <a:xfrm>
            <a:off x="2483768" y="3212976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Botón de acción: Información">
            <a:hlinkClick r:id="rId4" action="ppaction://hlinksldjump" highlightClick="1"/>
          </p:cNvPr>
          <p:cNvSpPr/>
          <p:nvPr/>
        </p:nvSpPr>
        <p:spPr>
          <a:xfrm>
            <a:off x="6372200" y="2852936"/>
            <a:ext cx="144016" cy="288032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Botón de acción: Información">
            <a:hlinkClick r:id="rId3" action="ppaction://hlinkpres?slideindex=11&amp;slidetitle=6.Las Aves de Estínfalo" highlightClick="1"/>
          </p:cNvPr>
          <p:cNvSpPr/>
          <p:nvPr/>
        </p:nvSpPr>
        <p:spPr>
          <a:xfrm>
            <a:off x="2267744" y="3717032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Botón de acción: Información">
            <a:hlinkClick r:id="rId3" action="ppaction://hlinkpres?slideindex=12&amp;slidetitle=7.El toro de Creta" highlightClick="1"/>
          </p:cNvPr>
          <p:cNvSpPr/>
          <p:nvPr/>
        </p:nvSpPr>
        <p:spPr>
          <a:xfrm>
            <a:off x="5652120" y="3429000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Botón de acción: Información">
            <a:hlinkClick r:id="rId3" action="ppaction://hlinkpres?slideindex=13&amp;slidetitle=8.Las yeguas de Diomedes" highlightClick="1"/>
          </p:cNvPr>
          <p:cNvSpPr/>
          <p:nvPr/>
        </p:nvSpPr>
        <p:spPr>
          <a:xfrm>
            <a:off x="4572000" y="4653136"/>
            <a:ext cx="216024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Botón de acción: Información">
            <a:hlinkClick r:id="rId5" action="ppaction://hlinkpres?slideindex=6&amp;slidetitle=1.El león de Nemea" highlightClick="1"/>
          </p:cNvPr>
          <p:cNvSpPr/>
          <p:nvPr/>
        </p:nvSpPr>
        <p:spPr>
          <a:xfrm>
            <a:off x="3563888" y="5877272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Botón de acción: Información">
            <a:hlinkClick r:id="rId6" action="ppaction://hlinksldjump" highlightClick="1"/>
          </p:cNvPr>
          <p:cNvSpPr/>
          <p:nvPr/>
        </p:nvSpPr>
        <p:spPr>
          <a:xfrm>
            <a:off x="2483768" y="3212976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Botón de acción: Información">
            <a:hlinkClick r:id="rId4" action="ppaction://hlinksldjump" highlightClick="1"/>
          </p:cNvPr>
          <p:cNvSpPr/>
          <p:nvPr/>
        </p:nvSpPr>
        <p:spPr>
          <a:xfrm>
            <a:off x="6300192" y="2852936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Botón de acción: Información">
            <a:hlinkClick r:id="rId7" action="ppaction://hlinksldjump" highlightClick="1"/>
          </p:cNvPr>
          <p:cNvSpPr/>
          <p:nvPr/>
        </p:nvSpPr>
        <p:spPr>
          <a:xfrm>
            <a:off x="5652120" y="3429000"/>
            <a:ext cx="216024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Botón de acción: Información">
            <a:hlinkClick r:id="rId8" action="ppaction://hlinksldjump" highlightClick="1"/>
          </p:cNvPr>
          <p:cNvSpPr/>
          <p:nvPr/>
        </p:nvSpPr>
        <p:spPr>
          <a:xfrm>
            <a:off x="2339752" y="3717032"/>
            <a:ext cx="144016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Botón de acción: Información">
            <a:hlinkClick r:id="rId9" action="ppaction://hlinksldjump" highlightClick="1"/>
          </p:cNvPr>
          <p:cNvSpPr/>
          <p:nvPr/>
        </p:nvSpPr>
        <p:spPr>
          <a:xfrm>
            <a:off x="4572000" y="4653136"/>
            <a:ext cx="216024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Botón de acción: Información">
            <a:hlinkClick r:id="rId10" action="ppaction://hlinksldjump" highlightClick="1"/>
          </p:cNvPr>
          <p:cNvSpPr/>
          <p:nvPr/>
        </p:nvSpPr>
        <p:spPr>
          <a:xfrm>
            <a:off x="3563888" y="5877272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Botón de acción: Información">
            <a:hlinkClick r:id="rId11" action="ppaction://hlinksldjump" highlightClick="1"/>
          </p:cNvPr>
          <p:cNvSpPr/>
          <p:nvPr/>
        </p:nvSpPr>
        <p:spPr>
          <a:xfrm>
            <a:off x="3563888" y="6021288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Botón de acción: Información">
            <a:hlinkClick r:id="rId12" action="ppaction://hlinksldjump" highlightClick="1"/>
          </p:cNvPr>
          <p:cNvSpPr/>
          <p:nvPr/>
        </p:nvSpPr>
        <p:spPr>
          <a:xfrm>
            <a:off x="3203848" y="5661248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Botón de acción: Información">
            <a:hlinkClick r:id="rId13" action="ppaction://hlinksldjump" highlightClick="1"/>
          </p:cNvPr>
          <p:cNvSpPr/>
          <p:nvPr/>
        </p:nvSpPr>
        <p:spPr>
          <a:xfrm>
            <a:off x="3347864" y="5805264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Botón de acción: Información">
            <a:hlinkClick r:id="rId14" action="ppaction://hlinksldjump" highlightClick="1"/>
          </p:cNvPr>
          <p:cNvSpPr/>
          <p:nvPr/>
        </p:nvSpPr>
        <p:spPr>
          <a:xfrm>
            <a:off x="3203848" y="5877272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Botón de acción: Información">
            <a:hlinkClick r:id="rId15" action="ppaction://hlinksldjump" highlightClick="1"/>
          </p:cNvPr>
          <p:cNvSpPr/>
          <p:nvPr/>
        </p:nvSpPr>
        <p:spPr>
          <a:xfrm>
            <a:off x="3275856" y="6021288"/>
            <a:ext cx="144016" cy="144016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Botón de acción: Información">
            <a:hlinkClick r:id="rId16" action="ppaction://hlinksldjump" highlightClick="1"/>
          </p:cNvPr>
          <p:cNvSpPr/>
          <p:nvPr/>
        </p:nvSpPr>
        <p:spPr>
          <a:xfrm>
            <a:off x="3851920" y="5949280"/>
            <a:ext cx="144016" cy="216024"/>
          </a:xfrm>
          <a:prstGeom prst="actionButtonInformation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1.El león de Nemea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79511" y="2777092"/>
            <a:ext cx="37877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Mató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al invulnerable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s-ES" sz="2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león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de Nemea, ahogándole entre sus brazos y desde entonces llevó siempre su piel sobre los hombros y su melena le sirvió de gorro.</a:t>
            </a:r>
          </a:p>
        </p:txBody>
      </p:sp>
      <p:pic>
        <p:nvPicPr>
          <p:cNvPr id="1028" name="Picture 4" descr="https://metamorfosisyvida.files.wordpress.com/2014/10/lec3b3n-de-nemea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671"/>
          <a:stretch/>
        </p:blipFill>
        <p:spPr bwMode="auto">
          <a:xfrm>
            <a:off x="3967297" y="2780928"/>
            <a:ext cx="4800201" cy="3323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67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2.La Hidra de </a:t>
            </a:r>
            <a:r>
              <a:rPr lang="es-ES" dirty="0" err="1" smtClean="0"/>
              <a:t>Lerna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3068959"/>
            <a:ext cx="26642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Mató a la hidra de </a:t>
            </a:r>
            <a:r>
              <a:rPr lang="es-ES" sz="2500" b="1" dirty="0" err="1">
                <a:solidFill>
                  <a:schemeClr val="accent2">
                    <a:lumMod val="50000"/>
                  </a:schemeClr>
                </a:solidFill>
              </a:rPr>
              <a:t>Lerna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que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tenía siete cabezas que se reproducían;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Hércules le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cortó las siete de un tajo.</a:t>
            </a:r>
          </a:p>
        </p:txBody>
      </p:sp>
      <p:pic>
        <p:nvPicPr>
          <p:cNvPr id="2052" name="Picture 4" descr="http://www.siempre.com.mx/wp-content/uploads/2012/06/Hydra-Lerne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36912"/>
            <a:ext cx="4896544" cy="3709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23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2708920"/>
            <a:ext cx="3312368" cy="3811697"/>
          </a:xfrm>
        </p:spPr>
        <p:txBody>
          <a:bodyPr>
            <a:noAutofit/>
          </a:bodyPr>
          <a:lstStyle/>
          <a:p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Capturó,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</a:rPr>
              <a:t>después de correr un año tras de ella, a una cierva que tenía pies de acero y cuernos de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oro. Después, la llevó viva a </a:t>
            </a:r>
            <a:r>
              <a:rPr lang="es-ES" sz="2500" b="1" dirty="0" err="1" smtClean="0">
                <a:solidFill>
                  <a:schemeClr val="accent2">
                    <a:lumMod val="50000"/>
                  </a:schemeClr>
                </a:solidFill>
              </a:rPr>
              <a:t>Euristeo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ES" sz="2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3.La Cierva </a:t>
            </a:r>
            <a:r>
              <a:rPr lang="es-ES" dirty="0" err="1" smtClean="0"/>
              <a:t>Cerinia</a:t>
            </a:r>
            <a:endParaRPr lang="es-ES" dirty="0"/>
          </a:p>
        </p:txBody>
      </p:sp>
      <p:pic>
        <p:nvPicPr>
          <p:cNvPr id="6146" name="Picture 2" descr="http://upload.wikimedia.org/wikipedia/commons/2/2e/Heracles_captura_la_cierva_de_Cerin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4104456" cy="4348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76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610</Words>
  <Application>Microsoft Office PowerPoint</Application>
  <PresentationFormat>Presentación en pantalla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Cartoné</vt:lpstr>
      <vt:lpstr>Hércules</vt:lpstr>
      <vt:lpstr>¿Quién era? </vt:lpstr>
      <vt:lpstr>Diapositiva 3</vt:lpstr>
      <vt:lpstr>Diapositiva 4</vt:lpstr>
      <vt:lpstr>Los doce trabajos de Hércules </vt:lpstr>
      <vt:lpstr>Mapa de los 12 trabajos</vt:lpstr>
      <vt:lpstr>1.El león de Nemea</vt:lpstr>
      <vt:lpstr>2.La Hidra de Lerna</vt:lpstr>
      <vt:lpstr>3.La Cierva Cerinia</vt:lpstr>
      <vt:lpstr>4.El Jabalí de Erimanto</vt:lpstr>
      <vt:lpstr>5.Los establos Áugeos</vt:lpstr>
      <vt:lpstr>6.Las Aves de Estínfalo</vt:lpstr>
      <vt:lpstr>7.El toro de Creta</vt:lpstr>
      <vt:lpstr>8.Las yeguas de Diomedes</vt:lpstr>
      <vt:lpstr>9.La coraza de la amazona Hipólita</vt:lpstr>
      <vt:lpstr>10.Los bueyes de Gerión</vt:lpstr>
      <vt:lpstr>11.Las manzanas de las Hespérides</vt:lpstr>
      <vt:lpstr>12.La captura de Cerbero</vt:lpstr>
      <vt:lpstr>Diapositiva 19</vt:lpstr>
      <vt:lpstr>Muerte de Hércules</vt:lpstr>
      <vt:lpstr>Diapositiva 21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Hércules</dc:title>
  <dc:creator>Antonio José Sánchez</dc:creator>
  <cp:lastModifiedBy>Antonio</cp:lastModifiedBy>
  <cp:revision>42</cp:revision>
  <dcterms:created xsi:type="dcterms:W3CDTF">2015-02-07T17:46:26Z</dcterms:created>
  <dcterms:modified xsi:type="dcterms:W3CDTF">2015-04-14T18:39:20Z</dcterms:modified>
</cp:coreProperties>
</file>