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el título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Relationship Id="rId4" Type="http://schemas.openxmlformats.org/officeDocument/2006/relationships/image" Target="../media/image0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Relationship Id="rId5" Type="http://schemas.openxmlformats.org/officeDocument/2006/relationships/image" Target="../media/image0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jpg"/><Relationship Id="rId4" Type="http://schemas.openxmlformats.org/officeDocument/2006/relationships/image" Target="../media/image00.png"/><Relationship Id="rId5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Relationship Id="rId4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es.calameo.com/read/000075335e554ab5f36b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708357" y="3509962"/>
            <a:ext cx="7092214" cy="2967839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5138287" y="5443085"/>
            <a:ext cx="6400799" cy="0"/>
          </a:xfrm>
          <a:prstGeom prst="straightConnector1">
            <a:avLst/>
          </a:prstGeom>
          <a:noFill/>
          <a:ln cap="flat" cmpd="sng" w="22225">
            <a:solidFill>
              <a:srgbClr val="D8D8D8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2" l="33239" r="23916" t="0"/>
          <a:stretch/>
        </p:blipFill>
        <p:spPr>
          <a:xfrm>
            <a:off x="317635" y="321733"/>
            <a:ext cx="4160452" cy="6214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b="21806" l="0" r="2" t="3763"/>
          <a:stretch/>
        </p:blipFill>
        <p:spPr>
          <a:xfrm>
            <a:off x="4654296" y="299362"/>
            <a:ext cx="7217084" cy="3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type="ctrTitle"/>
          </p:nvPr>
        </p:nvSpPr>
        <p:spPr>
          <a:xfrm>
            <a:off x="5021821" y="3812953"/>
            <a:ext cx="6465286" cy="1630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Garamond"/>
              <a:buNone/>
            </a:pPr>
            <a:r>
              <a:rPr b="1" i="0" lang="en-US" sz="2300" u="none" cap="none" strike="noStrik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HUMANAS: GESTIÓN CULTURAL, TRABAJO EN EQUIPO Y ESPIRÍTU EMPRENDEDOR</a:t>
            </a:r>
          </a:p>
        </p:txBody>
      </p:sp>
      <p:sp>
        <p:nvSpPr>
          <p:cNvPr id="89" name="Shape 89"/>
          <p:cNvSpPr txBox="1"/>
          <p:nvPr>
            <p:ph idx="1" type="subTitle"/>
          </p:nvPr>
        </p:nvSpPr>
        <p:spPr>
          <a:xfrm>
            <a:off x="5021821" y="5539410"/>
            <a:ext cx="6465286" cy="6137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EDA634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EDA634"/>
                </a:solidFill>
                <a:latin typeface="Garamond"/>
                <a:ea typeface="Garamond"/>
                <a:cs typeface="Garamond"/>
                <a:sym typeface="Garamond"/>
              </a:rPr>
              <a:t>ACTIVIDAD 16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HUMANAS.GESTIÓN CULTURAL, TRABAJO EN EQUIPO Y ESPIRÍTU EMPRENDEDO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Nuevas carreras Universitarias en las Ciencias Humanas</a:t>
            </a:r>
          </a:p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Licenciatura en Gestión Cultural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Traducción e interpretación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en Ciencias de la Cultura y Difusión Cultural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de Humanidades y Patrimonio</a:t>
            </a:r>
          </a:p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6172200" y="1681163"/>
            <a:ext cx="5183187" cy="5186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¿Por qué esta elección?</a:t>
            </a:r>
          </a:p>
        </p:txBody>
      </p:sp>
      <p:pic>
        <p:nvPicPr>
          <p:cNvPr id="98" name="Shape 98"/>
          <p:cNvPicPr preferRelativeResize="0"/>
          <p:nvPr>
            <p:ph idx="4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85896" y="2524535"/>
            <a:ext cx="1769491" cy="1284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0739" y="2308408"/>
            <a:ext cx="2879278" cy="15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5842" y="4133619"/>
            <a:ext cx="4916557" cy="220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</a:t>
            </a:r>
            <a:br>
              <a:rPr b="1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HUMANAS.GESTIÓN CULTURAL, TRABAJO EN EQUIPO Y ESPIRÍTU EMPRENDEDOR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Nuevas carreras Universitarias en las Ciencias Humanas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Licenciatura en Gestión Cultural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/>
          <p:nvPr>
            <p:ph idx="3" type="body"/>
          </p:nvPr>
        </p:nvSpPr>
        <p:spPr>
          <a:xfrm>
            <a:off x="6172200" y="1681163"/>
            <a:ext cx="5183187" cy="5982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Profesiones</a:t>
            </a:r>
          </a:p>
        </p:txBody>
      </p:sp>
      <p:sp>
        <p:nvSpPr>
          <p:cNvPr id="109" name="Shape 109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Cultural 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794" y="3551880"/>
            <a:ext cx="3809999" cy="2277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5029" y="3297044"/>
            <a:ext cx="3865317" cy="253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79325" y="2558797"/>
            <a:ext cx="2150687" cy="287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HUMANAS.GESTIÓN CULTURAL, TRABAJO EN EQUIPO Y ESPIRÍTU EMPRENDEDOR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Nuevas carreras Universitarias en las Ciencias Humanas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Traducción e interpretación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>
            <p:ph idx="3" type="body"/>
          </p:nvPr>
        </p:nvSpPr>
        <p:spPr>
          <a:xfrm>
            <a:off x="6172200" y="1563757"/>
            <a:ext cx="5183187" cy="9413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Profesiones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Traductor</a:t>
            </a:r>
          </a:p>
        </p:txBody>
      </p:sp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87" y="3127098"/>
            <a:ext cx="5879063" cy="3062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1930" y="3127098"/>
            <a:ext cx="5976730" cy="34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HUMANAS.GESTIÓN CULTURAL, TRABAJO EN EQUIPO Y ESPIRÍTU EMPRENDEDOR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839787" y="1285461"/>
            <a:ext cx="5157787" cy="1219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375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Nuevas carreras Universitarias en las Ciencias Humanas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 en Ciencias de la Cultura y Difusión Cultural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3" type="body"/>
          </p:nvPr>
        </p:nvSpPr>
        <p:spPr>
          <a:xfrm>
            <a:off x="6172200" y="1484242"/>
            <a:ext cx="5183187" cy="10208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Profesiones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Comisario de arte o Comisario de Galería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2609" y="3624192"/>
            <a:ext cx="3247404" cy="2693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787" y="3643794"/>
            <a:ext cx="6834945" cy="2674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</a:t>
            </a:r>
            <a:b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HUMANAS.GESTIÓN CULTURAL, TRABAJO EN EQUIPO Y ESPIRÍTU EMPRENDEDOR</a:t>
            </a:r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Nuevas carreras Universitarias en las Ciencias Humanas</a:t>
            </a:r>
          </a:p>
          <a:p>
            <a:pPr indent="0" lvl="0" marL="0" marR="0" rtl="0" algn="l">
              <a:lnSpc>
                <a:spcPct val="7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Grado de Humanidades y Patrimonio</a:t>
            </a: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Profesiones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Gestor de Patrimonio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87" y="3395662"/>
            <a:ext cx="4037012" cy="27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18721" y="3544128"/>
            <a:ext cx="4449417" cy="279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45388" y="2887663"/>
            <a:ext cx="3809999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Garamond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BÚSQUEDA Y ANÁLISIS DE NUEVOS NICHOS DE EMPLEABILIDAD EN EL CAMPO DE LAS CIENCIAS HUMANAS.GESTIÓN CULTURAL, TRABAJO EN EQUIPO Y ESPIRÍTU EMPRENDEDO</a:t>
            </a: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Bibliografía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http://es.calameo.com/read/000075335e554ab5f36b7</a:t>
            </a:r>
          </a:p>
          <a:p>
            <a:pPr indent="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MECD. Anuario de Estadísticas culturales 2015.</a:t>
            </a:r>
          </a:p>
          <a:p>
            <a:pPr indent="-228600" lvl="0" marL="22860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