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757CC-302F-4E2B-9350-100199DBE8A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9C4E-3054-4769-86BD-F9EB352BBD6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9F33B6-C618-4290-A757-9BC2EEC8C46E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693BB5-42AA-449B-BFCF-A19A1944CF39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00232" y="1428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Management of Cultural Heritage and New Technologies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1500174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Cultural Heritage Management and New Technologies department aims to cultivate and promote knowledge about cultural heritage for proper </a:t>
            </a:r>
            <a:r>
              <a:rPr lang="en-US" dirty="0" smtClean="0"/>
              <a:t>management.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571472" y="32146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285720" y="257174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1)Public </a:t>
            </a:r>
            <a:r>
              <a:rPr lang="en-US" dirty="0"/>
              <a:t>and private entities specializing in the promotion and management of products, activities and services of culture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285720" y="342900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2)Management </a:t>
            </a:r>
            <a:r>
              <a:rPr lang="en-US" dirty="0"/>
              <a:t>and promotion of museums and monuments</a:t>
            </a:r>
            <a:endParaRPr lang="el-GR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142378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 και τον πολιτισμό.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14414" y="500042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85720" y="3929066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3)Organizations </a:t>
            </a:r>
            <a:r>
              <a:rPr lang="en-US" dirty="0"/>
              <a:t>and institutions of the European Union concerning the Ministries and agencies of government on the organization, policy formulation to technology and culture.</a:t>
            </a:r>
            <a:endParaRPr lang="el-GR" dirty="0"/>
          </a:p>
        </p:txBody>
      </p:sp>
      <p:sp>
        <p:nvSpPr>
          <p:cNvPr id="16" name="15 - Ορθογώνιο"/>
          <p:cNvSpPr/>
          <p:nvPr/>
        </p:nvSpPr>
        <p:spPr>
          <a:xfrm>
            <a:off x="285720" y="5143512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4)Museums</a:t>
            </a:r>
            <a:r>
              <a:rPr lang="en-US" dirty="0"/>
              <a:t>, Galleries, Art Exhibitions and Cultural Organizations focusing on the design and development of digital applications. </a:t>
            </a:r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57158" y="357166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5)Education </a:t>
            </a:r>
            <a:r>
              <a:rPr lang="en-US" dirty="0"/>
              <a:t>and training providers to new technologies (educational technology).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121442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6)Institutions </a:t>
            </a:r>
            <a:r>
              <a:rPr lang="en-US" dirty="0"/>
              <a:t>and Companies that are directly or indirectly related to culture and new technologies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3214686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8) </a:t>
            </a:r>
            <a:r>
              <a:rPr lang="en-US" dirty="0"/>
              <a:t>National and international Organizations and Institutions for the promotion and management of Cultural Heritage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357158" y="200024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7)Multimedia </a:t>
            </a:r>
            <a:r>
              <a:rPr lang="en-US" dirty="0"/>
              <a:t>production companies with a focus on promotion of cultural heritage and management companies (management) music, film, visual arts and other artistic events.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421481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9)National </a:t>
            </a:r>
            <a:r>
              <a:rPr lang="en-US" dirty="0"/>
              <a:t>and international Organizations and Institutions for the promotion and management of Cultural Heritage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285720" y="521495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10)Libraries </a:t>
            </a:r>
            <a:r>
              <a:rPr lang="en-US" dirty="0"/>
              <a:t>and archives and documentation centers.</a:t>
            </a:r>
            <a:endParaRPr lang="el-GR" dirty="0"/>
          </a:p>
        </p:txBody>
      </p:sp>
      <p:pic>
        <p:nvPicPr>
          <p:cNvPr id="14338" name="Picture 2" descr="http://www.culture.upatras.gr/images/header/heade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2162" y="5500702"/>
            <a:ext cx="3121838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357422" y="428604"/>
            <a:ext cx="35719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Theatrical </a:t>
            </a:r>
            <a:r>
              <a:rPr lang="en-US" sz="3600" dirty="0"/>
              <a:t>studies</a:t>
            </a:r>
            <a:endParaRPr lang="el-GR" sz="3600" dirty="0"/>
          </a:p>
        </p:txBody>
      </p:sp>
      <p:pic>
        <p:nvPicPr>
          <p:cNvPr id="16386" name="Picture 2" descr="http://s.kathimerini.gr/resources/2014-04/yyedrhcgow4f990437de36d-thumb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786322"/>
            <a:ext cx="4005546" cy="1857388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428596" y="1857364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Graduates can fill jobs in fields similar to their studies and their </a:t>
            </a:r>
            <a:r>
              <a:rPr lang="en-US" dirty="0" smtClean="0"/>
              <a:t>specialization. </a:t>
            </a:r>
            <a:r>
              <a:rPr lang="en-US" dirty="0" err="1" smtClean="0"/>
              <a:t>lIlustration</a:t>
            </a:r>
            <a:r>
              <a:rPr lang="en-US" dirty="0"/>
              <a:t>, can be employed in the public and private sectors as: responsible for theatrical and artistic programs, ministries, agencies and local authorities, teachers in drama schools and tertiary education and in training, </a:t>
            </a:r>
            <a:r>
              <a:rPr lang="en-US" dirty="0" err="1"/>
              <a:t>theatrologists</a:t>
            </a:r>
            <a:r>
              <a:rPr lang="en-US" dirty="0"/>
              <a:t>, critics and theorists of Art, the daily and periodical press, on radio and on TV.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1571612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purpose of the section is to highlight talented scientists to engage with Musicology, the Musicological research and promotion of music education in our country.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714480" y="357166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Musical</a:t>
            </a:r>
            <a:r>
              <a:rPr lang="en-US" dirty="0" smtClean="0"/>
              <a:t> </a:t>
            </a:r>
            <a:r>
              <a:rPr lang="en-US" sz="2400" dirty="0" smtClean="0"/>
              <a:t>Education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500034" y="2857496"/>
            <a:ext cx="45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1) Research </a:t>
            </a:r>
            <a:r>
              <a:rPr lang="en-US" dirty="0"/>
              <a:t>centers, cultural institutions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500034" y="342900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Institutes</a:t>
            </a:r>
            <a:r>
              <a:rPr lang="en-US" dirty="0"/>
              <a:t>, organizations, theaters, cinema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929066"/>
            <a:ext cx="8429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3) Studio </a:t>
            </a:r>
            <a:r>
              <a:rPr lang="en-US" dirty="0"/>
              <a:t>audio and video, musical instruments production workshops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500034" y="4500570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4) Libraries</a:t>
            </a:r>
            <a:r>
              <a:rPr lang="en-US" dirty="0"/>
              <a:t>, publishers and museums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500034" y="507207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5) In </a:t>
            </a:r>
            <a:r>
              <a:rPr lang="en-US" dirty="0"/>
              <a:t>broadcasting, and information and communication stations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571501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6) Musicians </a:t>
            </a:r>
            <a:r>
              <a:rPr lang="en-US" dirty="0"/>
              <a:t>and conductors in symphony orchestras in Opera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857232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7) Choirs </a:t>
            </a:r>
            <a:r>
              <a:rPr lang="en-US" dirty="0"/>
              <a:t>and churches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928662" y="1571612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8) Private </a:t>
            </a:r>
            <a:r>
              <a:rPr lang="en-US" dirty="0"/>
              <a:t>and public education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928662" y="228599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9) Musicologists </a:t>
            </a:r>
            <a:r>
              <a:rPr lang="en-US" dirty="0"/>
              <a:t>and music critics to public bodies and the private sector and local government</a:t>
            </a:r>
            <a:endParaRPr lang="el-GR" dirty="0"/>
          </a:p>
        </p:txBody>
      </p:sp>
      <p:pic>
        <p:nvPicPr>
          <p:cNvPr id="18434" name="Picture 2" descr="http://www.musicheaven.gr/html/images/stories/2012/13496212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377</Words>
  <Application>Microsoft Office PowerPoint</Application>
  <PresentationFormat>Προβολή στην οθόνη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Ζωντάνια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10</cp:revision>
  <dcterms:created xsi:type="dcterms:W3CDTF">2015-11-02T12:46:47Z</dcterms:created>
  <dcterms:modified xsi:type="dcterms:W3CDTF">2015-11-02T14:32:39Z</dcterms:modified>
</cp:coreProperties>
</file>