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notesMasterIdLst>
    <p:notesMasterId r:id="rId22"/>
  </p:notesMasterIdLst>
  <p:sldIdLst>
    <p:sldId id="258" r:id="rId2"/>
    <p:sldId id="259" r:id="rId3"/>
    <p:sldId id="260" r:id="rId4"/>
    <p:sldId id="262" r:id="rId5"/>
    <p:sldId id="261" r:id="rId6"/>
    <p:sldId id="263" r:id="rId7"/>
    <p:sldId id="264" r:id="rId8"/>
    <p:sldId id="265" r:id="rId9"/>
    <p:sldId id="266" r:id="rId10"/>
    <p:sldId id="267" r:id="rId11"/>
    <p:sldId id="268" r:id="rId12"/>
    <p:sldId id="269" r:id="rId13"/>
    <p:sldId id="270" r:id="rId14"/>
    <p:sldId id="271" r:id="rId15"/>
    <p:sldId id="277" r:id="rId16"/>
    <p:sldId id="273" r:id="rId17"/>
    <p:sldId id="274" r:id="rId18"/>
    <p:sldId id="275" r:id="rId19"/>
    <p:sldId id="276"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660" autoAdjust="0"/>
  </p:normalViewPr>
  <p:slideViewPr>
    <p:cSldViewPr snapToGrid="0">
      <p:cViewPr varScale="1">
        <p:scale>
          <a:sx n="74" d="100"/>
          <a:sy n="74" d="100"/>
        </p:scale>
        <p:origin x="540" y="72"/>
      </p:cViewPr>
      <p:guideLst>
        <p:guide orient="horz" pos="2160"/>
        <p:guide pos="3840"/>
      </p:guideLst>
    </p:cSldViewPr>
  </p:slideViewPr>
  <p:outlineViewPr>
    <p:cViewPr>
      <p:scale>
        <a:sx n="33" d="100"/>
        <a:sy n="33" d="100"/>
      </p:scale>
      <p:origin x="0" y="162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588FB1-0676-45ED-923A-FFF1BE468A7A}" type="datetimeFigureOut">
              <a:rPr lang="es-ES"/>
              <a:pPr/>
              <a:t>02/06/2016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14FD6-2632-4F7B-A181-4DD6C0E48136}" type="slidenum">
              <a:rPr lang="es-ES"/>
              <a:pPr/>
              <a:t>‹Nº›</a:t>
            </a:fld>
            <a:endParaRPr lang="es-ES"/>
          </a:p>
        </p:txBody>
      </p:sp>
    </p:spTree>
    <p:extLst>
      <p:ext uri="{BB962C8B-B14F-4D97-AF65-F5344CB8AC3E}">
        <p14:creationId xmlns:p14="http://schemas.microsoft.com/office/powerpoint/2010/main" val="2710875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3A14FD6-2632-4F7B-A181-4DD6C0E48136}" type="slidenum">
              <a:rPr lang="es-ES"/>
              <a:pPr/>
              <a:t>1</a:t>
            </a:fld>
            <a:endParaRPr lang="es-ES"/>
          </a:p>
        </p:txBody>
      </p:sp>
    </p:spTree>
    <p:extLst>
      <p:ext uri="{BB962C8B-B14F-4D97-AF65-F5344CB8AC3E}">
        <p14:creationId xmlns:p14="http://schemas.microsoft.com/office/powerpoint/2010/main" val="1456430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3A14FD6-2632-4F7B-A181-4DD6C0E48136}" type="slidenum">
              <a:rPr lang="es-ES"/>
              <a:pPr/>
              <a:t>10</a:t>
            </a:fld>
            <a:endParaRPr lang="es-ES"/>
          </a:p>
        </p:txBody>
      </p:sp>
    </p:spTree>
    <p:extLst>
      <p:ext uri="{BB962C8B-B14F-4D97-AF65-F5344CB8AC3E}">
        <p14:creationId xmlns:p14="http://schemas.microsoft.com/office/powerpoint/2010/main" val="2785018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3A14FD6-2632-4F7B-A181-4DD6C0E48136}" type="slidenum">
              <a:rPr lang="es-ES"/>
              <a:pPr/>
              <a:t>11</a:t>
            </a:fld>
            <a:endParaRPr lang="es-ES"/>
          </a:p>
        </p:txBody>
      </p:sp>
    </p:spTree>
    <p:extLst>
      <p:ext uri="{BB962C8B-B14F-4D97-AF65-F5344CB8AC3E}">
        <p14:creationId xmlns:p14="http://schemas.microsoft.com/office/powerpoint/2010/main" val="369169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3A14FD6-2632-4F7B-A181-4DD6C0E48136}" type="slidenum">
              <a:rPr lang="es-ES"/>
              <a:pPr/>
              <a:t>12</a:t>
            </a:fld>
            <a:endParaRPr lang="es-ES"/>
          </a:p>
        </p:txBody>
      </p:sp>
    </p:spTree>
    <p:extLst>
      <p:ext uri="{BB962C8B-B14F-4D97-AF65-F5344CB8AC3E}">
        <p14:creationId xmlns:p14="http://schemas.microsoft.com/office/powerpoint/2010/main" val="2228840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3A14FD6-2632-4F7B-A181-4DD6C0E48136}" type="slidenum">
              <a:rPr lang="es-ES"/>
              <a:pPr/>
              <a:t>13</a:t>
            </a:fld>
            <a:endParaRPr lang="es-ES"/>
          </a:p>
        </p:txBody>
      </p:sp>
    </p:spTree>
    <p:extLst>
      <p:ext uri="{BB962C8B-B14F-4D97-AF65-F5344CB8AC3E}">
        <p14:creationId xmlns:p14="http://schemas.microsoft.com/office/powerpoint/2010/main" val="2380806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3A14FD6-2632-4F7B-A181-4DD6C0E48136}" type="slidenum">
              <a:rPr lang="es-ES"/>
              <a:pPr/>
              <a:t>14</a:t>
            </a:fld>
            <a:endParaRPr lang="es-ES"/>
          </a:p>
        </p:txBody>
      </p:sp>
    </p:spTree>
    <p:extLst>
      <p:ext uri="{BB962C8B-B14F-4D97-AF65-F5344CB8AC3E}">
        <p14:creationId xmlns:p14="http://schemas.microsoft.com/office/powerpoint/2010/main" val="2979167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3A14FD6-2632-4F7B-A181-4DD6C0E48136}" type="slidenum">
              <a:rPr lang="es-ES"/>
              <a:pPr/>
              <a:t>20</a:t>
            </a:fld>
            <a:endParaRPr lang="es-ES"/>
          </a:p>
        </p:txBody>
      </p:sp>
    </p:spTree>
    <p:extLst>
      <p:ext uri="{BB962C8B-B14F-4D97-AF65-F5344CB8AC3E}">
        <p14:creationId xmlns:p14="http://schemas.microsoft.com/office/powerpoint/2010/main" val="174077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3A14FD6-2632-4F7B-A181-4DD6C0E48136}" type="slidenum">
              <a:rPr lang="es-ES"/>
              <a:pPr/>
              <a:t>2</a:t>
            </a:fld>
            <a:endParaRPr lang="es-ES"/>
          </a:p>
        </p:txBody>
      </p:sp>
    </p:spTree>
    <p:extLst>
      <p:ext uri="{BB962C8B-B14F-4D97-AF65-F5344CB8AC3E}">
        <p14:creationId xmlns:p14="http://schemas.microsoft.com/office/powerpoint/2010/main" val="362103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3A14FD6-2632-4F7B-A181-4DD6C0E48136}" type="slidenum">
              <a:rPr lang="es-ES"/>
              <a:pPr/>
              <a:t>3</a:t>
            </a:fld>
            <a:endParaRPr lang="es-ES"/>
          </a:p>
        </p:txBody>
      </p:sp>
    </p:spTree>
    <p:extLst>
      <p:ext uri="{BB962C8B-B14F-4D97-AF65-F5344CB8AC3E}">
        <p14:creationId xmlns:p14="http://schemas.microsoft.com/office/powerpoint/2010/main" val="3449036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3A14FD6-2632-4F7B-A181-4DD6C0E48136}" type="slidenum">
              <a:rPr lang="es-ES"/>
              <a:pPr/>
              <a:t>4</a:t>
            </a:fld>
            <a:endParaRPr lang="es-ES"/>
          </a:p>
        </p:txBody>
      </p:sp>
    </p:spTree>
    <p:extLst>
      <p:ext uri="{BB962C8B-B14F-4D97-AF65-F5344CB8AC3E}">
        <p14:creationId xmlns:p14="http://schemas.microsoft.com/office/powerpoint/2010/main" val="1783697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3A14FD6-2632-4F7B-A181-4DD6C0E48136}" type="slidenum">
              <a:rPr lang="es-ES"/>
              <a:pPr/>
              <a:t>5</a:t>
            </a:fld>
            <a:endParaRPr lang="es-ES"/>
          </a:p>
        </p:txBody>
      </p:sp>
    </p:spTree>
    <p:extLst>
      <p:ext uri="{BB962C8B-B14F-4D97-AF65-F5344CB8AC3E}">
        <p14:creationId xmlns:p14="http://schemas.microsoft.com/office/powerpoint/2010/main" val="265394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3A14FD6-2632-4F7B-A181-4DD6C0E48136}" type="slidenum">
              <a:rPr lang="es-ES"/>
              <a:pPr/>
              <a:t>6</a:t>
            </a:fld>
            <a:endParaRPr lang="es-ES"/>
          </a:p>
        </p:txBody>
      </p:sp>
    </p:spTree>
    <p:extLst>
      <p:ext uri="{BB962C8B-B14F-4D97-AF65-F5344CB8AC3E}">
        <p14:creationId xmlns:p14="http://schemas.microsoft.com/office/powerpoint/2010/main" val="979677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3A14FD6-2632-4F7B-A181-4DD6C0E48136}" type="slidenum">
              <a:rPr lang="es-ES"/>
              <a:pPr/>
              <a:t>7</a:t>
            </a:fld>
            <a:endParaRPr lang="es-ES"/>
          </a:p>
        </p:txBody>
      </p:sp>
    </p:spTree>
    <p:extLst>
      <p:ext uri="{BB962C8B-B14F-4D97-AF65-F5344CB8AC3E}">
        <p14:creationId xmlns:p14="http://schemas.microsoft.com/office/powerpoint/2010/main" val="1135342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3A14FD6-2632-4F7B-A181-4DD6C0E48136}" type="slidenum">
              <a:rPr lang="es-ES"/>
              <a:pPr/>
              <a:t>8</a:t>
            </a:fld>
            <a:endParaRPr lang="es-ES"/>
          </a:p>
        </p:txBody>
      </p:sp>
    </p:spTree>
    <p:extLst>
      <p:ext uri="{BB962C8B-B14F-4D97-AF65-F5344CB8AC3E}">
        <p14:creationId xmlns:p14="http://schemas.microsoft.com/office/powerpoint/2010/main" val="1151767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3A14FD6-2632-4F7B-A181-4DD6C0E48136}" type="slidenum">
              <a:rPr lang="es-ES"/>
              <a:pPr/>
              <a:t>9</a:t>
            </a:fld>
            <a:endParaRPr lang="es-ES"/>
          </a:p>
        </p:txBody>
      </p:sp>
    </p:spTree>
    <p:extLst>
      <p:ext uri="{BB962C8B-B14F-4D97-AF65-F5344CB8AC3E}">
        <p14:creationId xmlns:p14="http://schemas.microsoft.com/office/powerpoint/2010/main" val="2585656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21076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9394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37874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6/2/2016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039428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6/2/2016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67027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6/2/2016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20884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549183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27715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62413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6/2/2016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005495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6/2/2016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187510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6/2/2016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04654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6/2/2016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584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6/2/2016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058337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6/2/2016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21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6/2/2016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253018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6/2/2016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20463253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8800" y="567609"/>
            <a:ext cx="10363200" cy="5487453"/>
          </a:xfrm>
        </p:spPr>
        <p:txBody>
          <a:bodyPr/>
          <a:lstStyle/>
          <a:p>
            <a:r>
              <a:rPr lang="es-ES" sz="9600" dirty="0">
                <a:solidFill>
                  <a:srgbClr val="C00000"/>
                </a:solidFill>
                <a:latin typeface="Algerian" panose="04020705040A02060702" pitchFamily="82" charset="0"/>
              </a:rPr>
              <a:t>POEMAS EN HONOR A LOS DIOSES</a:t>
            </a:r>
          </a:p>
        </p:txBody>
      </p:sp>
    </p:spTree>
    <p:extLst>
      <p:ext uri="{BB962C8B-B14F-4D97-AF65-F5344CB8AC3E}">
        <p14:creationId xmlns:p14="http://schemas.microsoft.com/office/powerpoint/2010/main" val="3941720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2863"/>
            <a:ext cx="10363200" cy="1059756"/>
          </a:xfrm>
        </p:spPr>
        <p:txBody>
          <a:bodyPr/>
          <a:lstStyle/>
          <a:p>
            <a:pPr algn="ctr"/>
            <a:r>
              <a:rPr lang="es-ES" sz="4000" dirty="0" smtClean="0">
                <a:solidFill>
                  <a:srgbClr val="C00000"/>
                </a:solidFill>
                <a:latin typeface="Algerian" panose="04020705040A02060702" pitchFamily="82" charset="0"/>
              </a:rPr>
              <a:t>APOLO/FEBO</a:t>
            </a:r>
            <a:endParaRPr lang="es-ES" sz="4000" dirty="0">
              <a:solidFill>
                <a:srgbClr val="C00000"/>
              </a:solidFill>
              <a:latin typeface="Algerian" panose="04020705040A02060702" pitchFamily="82" charset="0"/>
            </a:endParaRPr>
          </a:p>
        </p:txBody>
      </p:sp>
      <p:sp>
        <p:nvSpPr>
          <p:cNvPr id="3" name="Marcador de contenido 2"/>
          <p:cNvSpPr>
            <a:spLocks noGrp="1"/>
          </p:cNvSpPr>
          <p:nvPr>
            <p:ph sz="half" idx="1"/>
          </p:nvPr>
        </p:nvSpPr>
        <p:spPr>
          <a:xfrm>
            <a:off x="3060700" y="1102619"/>
            <a:ext cx="6070600" cy="5619848"/>
          </a:xfrm>
        </p:spPr>
        <p:txBody>
          <a:bodyPr vert="horz" lIns="91440" tIns="45720" rIns="91440" bIns="45720" rtlCol="0" anchor="t">
            <a:normAutofit fontScale="92500" lnSpcReduction="10000"/>
          </a:bodyPr>
          <a:lstStyle/>
          <a:p>
            <a:pPr marL="0" indent="0" algn="ctr">
              <a:buNone/>
            </a:pPr>
            <a:r>
              <a:rPr lang="es-ES" sz="1900" b="1" dirty="0" smtClean="0">
                <a:solidFill>
                  <a:schemeClr val="tx1">
                    <a:lumMod val="95000"/>
                    <a:lumOff val="5000"/>
                  </a:schemeClr>
                </a:solidFill>
                <a:latin typeface="Arial Black" panose="020B0A04020102020204" pitchFamily="34" charset="0"/>
              </a:rPr>
              <a:t>Arco </a:t>
            </a:r>
            <a:r>
              <a:rPr lang="es-ES" sz="1900" b="1" dirty="0">
                <a:solidFill>
                  <a:schemeClr val="tx1">
                    <a:lumMod val="95000"/>
                    <a:lumOff val="5000"/>
                  </a:schemeClr>
                </a:solidFill>
                <a:latin typeface="Arial Black" panose="020B0A04020102020204" pitchFamily="34" charset="0"/>
              </a:rPr>
              <a:t>y flecha, atributos del guerrero,</a:t>
            </a:r>
            <a:br>
              <a:rPr lang="es-ES" sz="1900" b="1" dirty="0">
                <a:solidFill>
                  <a:schemeClr val="tx1">
                    <a:lumMod val="95000"/>
                    <a:lumOff val="5000"/>
                  </a:schemeClr>
                </a:solidFill>
                <a:latin typeface="Arial Black" panose="020B0A04020102020204" pitchFamily="34" charset="0"/>
              </a:rPr>
            </a:br>
            <a:r>
              <a:rPr lang="es-ES" sz="1900" b="1" dirty="0">
                <a:solidFill>
                  <a:schemeClr val="tx1">
                    <a:lumMod val="95000"/>
                    <a:lumOff val="5000"/>
                  </a:schemeClr>
                </a:solidFill>
                <a:latin typeface="Arial Black" panose="020B0A04020102020204" pitchFamily="34" charset="0"/>
              </a:rPr>
              <a:t>reposen, y despierten la armonía,</a:t>
            </a:r>
            <a:br>
              <a:rPr lang="es-ES" sz="1900" b="1" dirty="0">
                <a:solidFill>
                  <a:schemeClr val="tx1">
                    <a:lumMod val="95000"/>
                    <a:lumOff val="5000"/>
                  </a:schemeClr>
                </a:solidFill>
                <a:latin typeface="Arial Black" panose="020B0A04020102020204" pitchFamily="34" charset="0"/>
              </a:rPr>
            </a:br>
            <a:r>
              <a:rPr lang="es-ES" sz="1900" b="1" dirty="0">
                <a:solidFill>
                  <a:schemeClr val="tx1">
                    <a:lumMod val="95000"/>
                    <a:lumOff val="5000"/>
                  </a:schemeClr>
                </a:solidFill>
                <a:latin typeface="Arial Black" panose="020B0A04020102020204" pitchFamily="34" charset="0"/>
              </a:rPr>
              <a:t>el orden, la razón, la poesía,</a:t>
            </a:r>
            <a:br>
              <a:rPr lang="es-ES" sz="1900" b="1" dirty="0">
                <a:solidFill>
                  <a:schemeClr val="tx1">
                    <a:lumMod val="95000"/>
                    <a:lumOff val="5000"/>
                  </a:schemeClr>
                </a:solidFill>
                <a:latin typeface="Arial Black" panose="020B0A04020102020204" pitchFamily="34" charset="0"/>
              </a:rPr>
            </a:br>
            <a:r>
              <a:rPr lang="es-ES" sz="1900" b="1" dirty="0">
                <a:solidFill>
                  <a:schemeClr val="tx1">
                    <a:lumMod val="95000"/>
                    <a:lumOff val="5000"/>
                  </a:schemeClr>
                </a:solidFill>
                <a:latin typeface="Arial Black" panose="020B0A04020102020204" pitchFamily="34" charset="0"/>
              </a:rPr>
              <a:t>ceda al laurel su músculo el acero.</a:t>
            </a:r>
            <a:br>
              <a:rPr lang="es-ES" sz="1900" b="1" dirty="0">
                <a:solidFill>
                  <a:schemeClr val="tx1">
                    <a:lumMod val="95000"/>
                    <a:lumOff val="5000"/>
                  </a:schemeClr>
                </a:solidFill>
                <a:latin typeface="Arial Black" panose="020B0A04020102020204" pitchFamily="34" charset="0"/>
              </a:rPr>
            </a:br>
            <a:r>
              <a:rPr lang="es-ES" sz="1900" b="1" dirty="0">
                <a:solidFill>
                  <a:schemeClr val="tx1">
                    <a:lumMod val="95000"/>
                    <a:lumOff val="5000"/>
                  </a:schemeClr>
                </a:solidFill>
                <a:latin typeface="Arial Black" panose="020B0A04020102020204" pitchFamily="34" charset="0"/>
              </a:rPr>
              <a:t/>
            </a:r>
            <a:br>
              <a:rPr lang="es-ES" sz="1900" b="1" dirty="0">
                <a:solidFill>
                  <a:schemeClr val="tx1">
                    <a:lumMod val="95000"/>
                    <a:lumOff val="5000"/>
                  </a:schemeClr>
                </a:solidFill>
                <a:latin typeface="Arial Black" panose="020B0A04020102020204" pitchFamily="34" charset="0"/>
              </a:rPr>
            </a:br>
            <a:r>
              <a:rPr lang="es-ES" sz="1900" b="1" dirty="0">
                <a:solidFill>
                  <a:schemeClr val="tx1">
                    <a:lumMod val="95000"/>
                    <a:lumOff val="5000"/>
                  </a:schemeClr>
                </a:solidFill>
                <a:latin typeface="Arial Black" panose="020B0A04020102020204" pitchFamily="34" charset="0"/>
              </a:rPr>
              <a:t>Pugne el efebo en Delfos más ligero, </a:t>
            </a:r>
            <a:br>
              <a:rPr lang="es-ES" sz="1900" b="1" dirty="0">
                <a:solidFill>
                  <a:schemeClr val="tx1">
                    <a:lumMod val="95000"/>
                    <a:lumOff val="5000"/>
                  </a:schemeClr>
                </a:solidFill>
                <a:latin typeface="Arial Black" panose="020B0A04020102020204" pitchFamily="34" charset="0"/>
              </a:rPr>
            </a:br>
            <a:r>
              <a:rPr lang="es-ES" sz="1900" b="1" dirty="0">
                <a:solidFill>
                  <a:schemeClr val="tx1">
                    <a:lumMod val="95000"/>
                    <a:lumOff val="5000"/>
                  </a:schemeClr>
                </a:solidFill>
                <a:latin typeface="Arial Black" panose="020B0A04020102020204" pitchFamily="34" charset="0"/>
              </a:rPr>
              <a:t>más alto, más pujante todavía; </a:t>
            </a:r>
            <a:br>
              <a:rPr lang="es-ES" sz="1900" b="1" dirty="0">
                <a:solidFill>
                  <a:schemeClr val="tx1">
                    <a:lumMod val="95000"/>
                    <a:lumOff val="5000"/>
                  </a:schemeClr>
                </a:solidFill>
                <a:latin typeface="Arial Black" panose="020B0A04020102020204" pitchFamily="34" charset="0"/>
              </a:rPr>
            </a:br>
            <a:r>
              <a:rPr lang="es-ES" sz="1900" b="1" dirty="0">
                <a:solidFill>
                  <a:schemeClr val="tx1">
                    <a:lumMod val="95000"/>
                    <a:lumOff val="5000"/>
                  </a:schemeClr>
                </a:solidFill>
                <a:latin typeface="Arial Black" panose="020B0A04020102020204" pitchFamily="34" charset="0"/>
              </a:rPr>
              <a:t>y profiera su ambigua profecía</a:t>
            </a:r>
            <a:br>
              <a:rPr lang="es-ES" sz="1900" b="1" dirty="0">
                <a:solidFill>
                  <a:schemeClr val="tx1">
                    <a:lumMod val="95000"/>
                    <a:lumOff val="5000"/>
                  </a:schemeClr>
                </a:solidFill>
                <a:latin typeface="Arial Black" panose="020B0A04020102020204" pitchFamily="34" charset="0"/>
              </a:rPr>
            </a:br>
            <a:r>
              <a:rPr lang="es-ES" sz="1900" b="1" dirty="0">
                <a:solidFill>
                  <a:schemeClr val="tx1">
                    <a:lumMod val="95000"/>
                    <a:lumOff val="5000"/>
                  </a:schemeClr>
                </a:solidFill>
                <a:latin typeface="Arial Black" panose="020B0A04020102020204" pitchFamily="34" charset="0"/>
              </a:rPr>
              <a:t>la pitonisa a jefe o mensajero.</a:t>
            </a:r>
            <a:br>
              <a:rPr lang="es-ES" sz="1900" b="1" dirty="0">
                <a:solidFill>
                  <a:schemeClr val="tx1">
                    <a:lumMod val="95000"/>
                    <a:lumOff val="5000"/>
                  </a:schemeClr>
                </a:solidFill>
                <a:latin typeface="Arial Black" panose="020B0A04020102020204" pitchFamily="34" charset="0"/>
              </a:rPr>
            </a:br>
            <a:r>
              <a:rPr lang="es-ES" sz="1900" b="1" dirty="0">
                <a:solidFill>
                  <a:schemeClr val="tx1">
                    <a:lumMod val="95000"/>
                    <a:lumOff val="5000"/>
                  </a:schemeClr>
                </a:solidFill>
                <a:latin typeface="Arial Black" panose="020B0A04020102020204" pitchFamily="34" charset="0"/>
              </a:rPr>
              <a:t/>
            </a:r>
            <a:br>
              <a:rPr lang="es-ES" sz="1900" b="1" dirty="0">
                <a:solidFill>
                  <a:schemeClr val="tx1">
                    <a:lumMod val="95000"/>
                    <a:lumOff val="5000"/>
                  </a:schemeClr>
                </a:solidFill>
                <a:latin typeface="Arial Black" panose="020B0A04020102020204" pitchFamily="34" charset="0"/>
              </a:rPr>
            </a:br>
            <a:r>
              <a:rPr lang="es-ES" sz="1900" b="1" dirty="0">
                <a:solidFill>
                  <a:schemeClr val="tx1">
                    <a:lumMod val="95000"/>
                    <a:lumOff val="5000"/>
                  </a:schemeClr>
                </a:solidFill>
                <a:latin typeface="Arial Black" panose="020B0A04020102020204" pitchFamily="34" charset="0"/>
              </a:rPr>
              <a:t>En las fuentes la cítara resuene,</a:t>
            </a:r>
            <a:br>
              <a:rPr lang="es-ES" sz="1900" b="1" dirty="0">
                <a:solidFill>
                  <a:schemeClr val="tx1">
                    <a:lumMod val="95000"/>
                    <a:lumOff val="5000"/>
                  </a:schemeClr>
                </a:solidFill>
                <a:latin typeface="Arial Black" panose="020B0A04020102020204" pitchFamily="34" charset="0"/>
              </a:rPr>
            </a:br>
            <a:r>
              <a:rPr lang="es-ES" sz="1900" b="1" dirty="0">
                <a:solidFill>
                  <a:schemeClr val="tx1">
                    <a:lumMod val="95000"/>
                    <a:lumOff val="5000"/>
                  </a:schemeClr>
                </a:solidFill>
                <a:latin typeface="Arial Black" panose="020B0A04020102020204" pitchFamily="34" charset="0"/>
              </a:rPr>
              <a:t>y a su tañido cada musa estrene</a:t>
            </a:r>
            <a:br>
              <a:rPr lang="es-ES" sz="1900" b="1" dirty="0">
                <a:solidFill>
                  <a:schemeClr val="tx1">
                    <a:lumMod val="95000"/>
                    <a:lumOff val="5000"/>
                  </a:schemeClr>
                </a:solidFill>
                <a:latin typeface="Arial Black" panose="020B0A04020102020204" pitchFamily="34" charset="0"/>
              </a:rPr>
            </a:br>
            <a:r>
              <a:rPr lang="es-ES" sz="1900" b="1" dirty="0">
                <a:solidFill>
                  <a:schemeClr val="tx1">
                    <a:lumMod val="95000"/>
                    <a:lumOff val="5000"/>
                  </a:schemeClr>
                </a:solidFill>
                <a:latin typeface="Arial Black" panose="020B0A04020102020204" pitchFamily="34" charset="0"/>
              </a:rPr>
              <a:t>el arte que de Apolo ha recibido.</a:t>
            </a:r>
            <a:br>
              <a:rPr lang="es-ES" sz="1900" b="1" dirty="0">
                <a:solidFill>
                  <a:schemeClr val="tx1">
                    <a:lumMod val="95000"/>
                    <a:lumOff val="5000"/>
                  </a:schemeClr>
                </a:solidFill>
                <a:latin typeface="Arial Black" panose="020B0A04020102020204" pitchFamily="34" charset="0"/>
              </a:rPr>
            </a:br>
            <a:r>
              <a:rPr lang="es-ES" sz="1900" b="1" dirty="0">
                <a:solidFill>
                  <a:schemeClr val="tx1">
                    <a:lumMod val="95000"/>
                    <a:lumOff val="5000"/>
                  </a:schemeClr>
                </a:solidFill>
                <a:latin typeface="Arial Black" panose="020B0A04020102020204" pitchFamily="34" charset="0"/>
              </a:rPr>
              <a:t/>
            </a:r>
            <a:br>
              <a:rPr lang="es-ES" sz="1900" b="1" dirty="0">
                <a:solidFill>
                  <a:schemeClr val="tx1">
                    <a:lumMod val="95000"/>
                    <a:lumOff val="5000"/>
                  </a:schemeClr>
                </a:solidFill>
                <a:latin typeface="Arial Black" panose="020B0A04020102020204" pitchFamily="34" charset="0"/>
              </a:rPr>
            </a:br>
            <a:r>
              <a:rPr lang="es-ES" sz="1900" b="1" dirty="0">
                <a:solidFill>
                  <a:schemeClr val="tx1">
                    <a:lumMod val="95000"/>
                    <a:lumOff val="5000"/>
                  </a:schemeClr>
                </a:solidFill>
                <a:latin typeface="Arial Black" panose="020B0A04020102020204" pitchFamily="34" charset="0"/>
              </a:rPr>
              <a:t>Apolo el de las múltiples facetas, </a:t>
            </a:r>
            <a:br>
              <a:rPr lang="es-ES" sz="1900" b="1" dirty="0">
                <a:solidFill>
                  <a:schemeClr val="tx1">
                    <a:lumMod val="95000"/>
                    <a:lumOff val="5000"/>
                  </a:schemeClr>
                </a:solidFill>
                <a:latin typeface="Arial Black" panose="020B0A04020102020204" pitchFamily="34" charset="0"/>
              </a:rPr>
            </a:br>
            <a:r>
              <a:rPr lang="es-ES" sz="1900" b="1" dirty="0">
                <a:solidFill>
                  <a:schemeClr val="tx1">
                    <a:lumMod val="95000"/>
                    <a:lumOff val="5000"/>
                  </a:schemeClr>
                </a:solidFill>
                <a:latin typeface="Arial Black" panose="020B0A04020102020204" pitchFamily="34" charset="0"/>
              </a:rPr>
              <a:t>el amador de ninfas y de atletas,</a:t>
            </a:r>
            <a:br>
              <a:rPr lang="es-ES" sz="1900" b="1" dirty="0">
                <a:solidFill>
                  <a:schemeClr val="tx1">
                    <a:lumMod val="95000"/>
                    <a:lumOff val="5000"/>
                  </a:schemeClr>
                </a:solidFill>
                <a:latin typeface="Arial Black" panose="020B0A04020102020204" pitchFamily="34" charset="0"/>
              </a:rPr>
            </a:br>
            <a:r>
              <a:rPr lang="es-ES" sz="1900" b="1" dirty="0">
                <a:solidFill>
                  <a:schemeClr val="tx1">
                    <a:lumMod val="95000"/>
                    <a:lumOff val="5000"/>
                  </a:schemeClr>
                </a:solidFill>
                <a:latin typeface="Arial Black" panose="020B0A04020102020204" pitchFamily="34" charset="0"/>
              </a:rPr>
              <a:t>dios de la luz, sólo de luz vestido.</a:t>
            </a:r>
            <a:r>
              <a:rPr lang="es-ES" sz="1900" dirty="0">
                <a:solidFill>
                  <a:schemeClr val="tx1">
                    <a:lumMod val="95000"/>
                    <a:lumOff val="5000"/>
                  </a:schemeClr>
                </a:solidFill>
                <a:latin typeface="Arial Black" panose="020B0A04020102020204" pitchFamily="34" charset="0"/>
              </a:rPr>
              <a:t/>
            </a:r>
            <a:br>
              <a:rPr lang="es-ES" sz="1900" dirty="0">
                <a:solidFill>
                  <a:schemeClr val="tx1">
                    <a:lumMod val="95000"/>
                    <a:lumOff val="5000"/>
                  </a:schemeClr>
                </a:solidFill>
                <a:latin typeface="Arial Black" panose="020B0A04020102020204" pitchFamily="34" charset="0"/>
              </a:rPr>
            </a:br>
            <a:endParaRPr lang="es-ES" sz="1900" dirty="0">
              <a:solidFill>
                <a:schemeClr val="tx1">
                  <a:lumMod val="95000"/>
                  <a:lumOff val="5000"/>
                </a:schemeClr>
              </a:solidFill>
              <a:latin typeface="Arial Black" panose="020B0A04020102020204" pitchFamily="34" charset="0"/>
            </a:endParaRPr>
          </a:p>
          <a:p>
            <a:endParaRPr lang="es-ES" dirty="0"/>
          </a:p>
        </p:txBody>
      </p:sp>
      <p:sp>
        <p:nvSpPr>
          <p:cNvPr id="4" name="Marcador de contenido 3"/>
          <p:cNvSpPr>
            <a:spLocks noGrp="1"/>
          </p:cNvSpPr>
          <p:nvPr>
            <p:ph sz="half" idx="2"/>
          </p:nvPr>
        </p:nvSpPr>
        <p:spPr>
          <a:xfrm>
            <a:off x="9016004" y="5576553"/>
            <a:ext cx="3695444" cy="711791"/>
          </a:xfrm>
        </p:spPr>
        <p:txBody>
          <a:bodyPr vert="horz" lIns="91440" tIns="45720" rIns="91440" bIns="45720" rtlCol="0" anchor="t">
            <a:normAutofit fontScale="92500" lnSpcReduction="10000"/>
          </a:bodyPr>
          <a:lstStyle/>
          <a:p>
            <a:pPr marL="0" indent="0">
              <a:buNone/>
            </a:pPr>
            <a:r>
              <a:rPr lang="es-ES" sz="2400" dirty="0"/>
              <a:t>AUTOR: FRANCISCO ÁLVAREZ HIDALGO</a:t>
            </a:r>
          </a:p>
        </p:txBody>
      </p:sp>
    </p:spTree>
    <p:extLst>
      <p:ext uri="{BB962C8B-B14F-4D97-AF65-F5344CB8AC3E}">
        <p14:creationId xmlns:p14="http://schemas.microsoft.com/office/powerpoint/2010/main" val="3042393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190500"/>
            <a:ext cx="10363200" cy="78056"/>
          </a:xfrm>
        </p:spPr>
        <p:txBody>
          <a:bodyPr>
            <a:normAutofit fontScale="90000"/>
          </a:bodyPr>
          <a:lstStyle/>
          <a:p>
            <a:endParaRPr lang="es-ES"/>
          </a:p>
        </p:txBody>
      </p:sp>
      <p:sp>
        <p:nvSpPr>
          <p:cNvPr id="3" name="Marcador de contenido 2"/>
          <p:cNvSpPr>
            <a:spLocks noGrp="1"/>
          </p:cNvSpPr>
          <p:nvPr>
            <p:ph sz="half" idx="1"/>
          </p:nvPr>
        </p:nvSpPr>
        <p:spPr>
          <a:xfrm>
            <a:off x="914400" y="523733"/>
            <a:ext cx="8847786" cy="5542216"/>
          </a:xfrm>
        </p:spPr>
        <p:txBody>
          <a:bodyPr vert="horz" lIns="91440" tIns="45720" rIns="91440" bIns="45720" rtlCol="0" anchor="t">
            <a:normAutofit/>
          </a:bodyPr>
          <a:lstStyle/>
          <a:p>
            <a:pPr marL="0" indent="0" algn="ctr">
              <a:buNone/>
            </a:pPr>
            <a:r>
              <a:rPr lang="es-ES" dirty="0">
                <a:solidFill>
                  <a:schemeClr val="tx1">
                    <a:lumMod val="95000"/>
                    <a:lumOff val="5000"/>
                  </a:schemeClr>
                </a:solidFill>
                <a:latin typeface="Arial Black" panose="020B0A04020102020204" pitchFamily="34" charset="0"/>
              </a:rPr>
              <a:t>Como chiquillos jugamos al escondite en la vida</a:t>
            </a:r>
            <a:br>
              <a:rPr lang="es-ES" dirty="0">
                <a:solidFill>
                  <a:schemeClr val="tx1">
                    <a:lumMod val="95000"/>
                    <a:lumOff val="5000"/>
                  </a:schemeClr>
                </a:solidFill>
                <a:latin typeface="Arial Black" panose="020B0A04020102020204" pitchFamily="34" charset="0"/>
              </a:rPr>
            </a:br>
            <a:r>
              <a:rPr lang="es-ES" dirty="0">
                <a:solidFill>
                  <a:schemeClr val="tx1">
                    <a:lumMod val="95000"/>
                    <a:lumOff val="5000"/>
                  </a:schemeClr>
                </a:solidFill>
                <a:latin typeface="Arial Black" panose="020B0A04020102020204" pitchFamily="34" charset="0"/>
              </a:rPr>
              <a:t>ocultando con inocencia lo revelado nos delatamos,</a:t>
            </a:r>
            <a:br>
              <a:rPr lang="es-ES" dirty="0">
                <a:solidFill>
                  <a:schemeClr val="tx1">
                    <a:lumMod val="95000"/>
                    <a:lumOff val="5000"/>
                  </a:schemeClr>
                </a:solidFill>
                <a:latin typeface="Arial Black" panose="020B0A04020102020204" pitchFamily="34" charset="0"/>
              </a:rPr>
            </a:br>
            <a:r>
              <a:rPr lang="es-ES" dirty="0">
                <a:solidFill>
                  <a:schemeClr val="tx1">
                    <a:lumMod val="95000"/>
                    <a:lumOff val="5000"/>
                  </a:schemeClr>
                </a:solidFill>
                <a:latin typeface="Arial Black" panose="020B0A04020102020204" pitchFamily="34" charset="0"/>
              </a:rPr>
              <a:t>eres poderoso, tapas con un dedo el sol en tu espalda</a:t>
            </a:r>
            <a:br>
              <a:rPr lang="es-ES" dirty="0">
                <a:solidFill>
                  <a:schemeClr val="tx1">
                    <a:lumMod val="95000"/>
                    <a:lumOff val="5000"/>
                  </a:schemeClr>
                </a:solidFill>
                <a:latin typeface="Arial Black" panose="020B0A04020102020204" pitchFamily="34" charset="0"/>
              </a:rPr>
            </a:br>
            <a:r>
              <a:rPr lang="es-ES" dirty="0">
                <a:solidFill>
                  <a:schemeClr val="tx1">
                    <a:lumMod val="95000"/>
                    <a:lumOff val="5000"/>
                  </a:schemeClr>
                </a:solidFill>
                <a:latin typeface="Arial Black" panose="020B0A04020102020204" pitchFamily="34" charset="0"/>
              </a:rPr>
              <a:t>Y resplandece en tu rostro, en ti, llevándolo contigo.</a:t>
            </a:r>
            <a:br>
              <a:rPr lang="es-ES" dirty="0">
                <a:solidFill>
                  <a:schemeClr val="tx1">
                    <a:lumMod val="95000"/>
                    <a:lumOff val="5000"/>
                  </a:schemeClr>
                </a:solidFill>
                <a:latin typeface="Arial Black" panose="020B0A04020102020204" pitchFamily="34" charset="0"/>
              </a:rPr>
            </a:br>
            <a:r>
              <a:rPr lang="es-ES" dirty="0">
                <a:solidFill>
                  <a:schemeClr val="tx1">
                    <a:lumMod val="95000"/>
                    <a:lumOff val="5000"/>
                  </a:schemeClr>
                </a:solidFill>
                <a:latin typeface="Arial Black" panose="020B0A04020102020204" pitchFamily="34" charset="0"/>
              </a:rPr>
              <a:t/>
            </a:r>
            <a:br>
              <a:rPr lang="es-ES" dirty="0">
                <a:solidFill>
                  <a:schemeClr val="tx1">
                    <a:lumMod val="95000"/>
                    <a:lumOff val="5000"/>
                  </a:schemeClr>
                </a:solidFill>
                <a:latin typeface="Arial Black" panose="020B0A04020102020204" pitchFamily="34" charset="0"/>
              </a:rPr>
            </a:br>
            <a:r>
              <a:rPr lang="es-ES" dirty="0">
                <a:solidFill>
                  <a:schemeClr val="tx1">
                    <a:lumMod val="95000"/>
                    <a:lumOff val="5000"/>
                  </a:schemeClr>
                </a:solidFill>
                <a:latin typeface="Arial Black" panose="020B0A04020102020204" pitchFamily="34" charset="0"/>
              </a:rPr>
              <a:t>Mi Apolo, mi Helios, me reencuentras con el alba,</a:t>
            </a:r>
            <a:br>
              <a:rPr lang="es-ES" dirty="0">
                <a:solidFill>
                  <a:schemeClr val="tx1">
                    <a:lumMod val="95000"/>
                    <a:lumOff val="5000"/>
                  </a:schemeClr>
                </a:solidFill>
                <a:latin typeface="Arial Black" panose="020B0A04020102020204" pitchFamily="34" charset="0"/>
              </a:rPr>
            </a:br>
            <a:r>
              <a:rPr lang="es-ES" dirty="0">
                <a:solidFill>
                  <a:schemeClr val="tx1">
                    <a:lumMod val="95000"/>
                    <a:lumOff val="5000"/>
                  </a:schemeClr>
                </a:solidFill>
                <a:latin typeface="Arial Black" panose="020B0A04020102020204" pitchFamily="34" charset="0"/>
              </a:rPr>
              <a:t>con tu arco dibujas el nuevo día al compás de la lira,</a:t>
            </a:r>
            <a:br>
              <a:rPr lang="es-ES" dirty="0">
                <a:solidFill>
                  <a:schemeClr val="tx1">
                    <a:lumMod val="95000"/>
                    <a:lumOff val="5000"/>
                  </a:schemeClr>
                </a:solidFill>
                <a:latin typeface="Arial Black" panose="020B0A04020102020204" pitchFamily="34" charset="0"/>
              </a:rPr>
            </a:br>
            <a:r>
              <a:rPr lang="es-ES" dirty="0">
                <a:solidFill>
                  <a:schemeClr val="tx1">
                    <a:lumMod val="95000"/>
                    <a:lumOff val="5000"/>
                  </a:schemeClr>
                </a:solidFill>
                <a:latin typeface="Arial Black" panose="020B0A04020102020204" pitchFamily="34" charset="0"/>
              </a:rPr>
              <a:t>anunciando la llegada lenta, suave, sumisa de mi aurora</a:t>
            </a:r>
            <a:br>
              <a:rPr lang="es-ES" dirty="0">
                <a:solidFill>
                  <a:schemeClr val="tx1">
                    <a:lumMod val="95000"/>
                    <a:lumOff val="5000"/>
                  </a:schemeClr>
                </a:solidFill>
                <a:latin typeface="Arial Black" panose="020B0A04020102020204" pitchFamily="34" charset="0"/>
              </a:rPr>
            </a:br>
            <a:r>
              <a:rPr lang="es-ES" dirty="0">
                <a:solidFill>
                  <a:schemeClr val="tx1">
                    <a:lumMod val="95000"/>
                    <a:lumOff val="5000"/>
                  </a:schemeClr>
                </a:solidFill>
                <a:latin typeface="Arial Black" panose="020B0A04020102020204" pitchFamily="34" charset="0"/>
              </a:rPr>
              <a:t>que de brusco secuestro en el crepúsculo es amenazada.</a:t>
            </a:r>
            <a:br>
              <a:rPr lang="es-ES" dirty="0">
                <a:solidFill>
                  <a:schemeClr val="tx1">
                    <a:lumMod val="95000"/>
                    <a:lumOff val="5000"/>
                  </a:schemeClr>
                </a:solidFill>
                <a:latin typeface="Arial Black" panose="020B0A04020102020204" pitchFamily="34" charset="0"/>
              </a:rPr>
            </a:br>
            <a:r>
              <a:rPr lang="es-ES" dirty="0">
                <a:solidFill>
                  <a:schemeClr val="tx1">
                    <a:lumMod val="95000"/>
                    <a:lumOff val="5000"/>
                  </a:schemeClr>
                </a:solidFill>
                <a:latin typeface="Arial Black" panose="020B0A04020102020204" pitchFamily="34" charset="0"/>
              </a:rPr>
              <a:t/>
            </a:r>
            <a:br>
              <a:rPr lang="es-ES" dirty="0">
                <a:solidFill>
                  <a:schemeClr val="tx1">
                    <a:lumMod val="95000"/>
                    <a:lumOff val="5000"/>
                  </a:schemeClr>
                </a:solidFill>
                <a:latin typeface="Arial Black" panose="020B0A04020102020204" pitchFamily="34" charset="0"/>
              </a:rPr>
            </a:br>
            <a:r>
              <a:rPr lang="es-ES" dirty="0">
                <a:solidFill>
                  <a:schemeClr val="tx1">
                    <a:lumMod val="95000"/>
                    <a:lumOff val="5000"/>
                  </a:schemeClr>
                </a:solidFill>
                <a:latin typeface="Arial Black" panose="020B0A04020102020204" pitchFamily="34" charset="0"/>
              </a:rPr>
              <a:t>Olvidemos la pronta visita de la noche y sé mi Adonis,</a:t>
            </a:r>
            <a:br>
              <a:rPr lang="es-ES" dirty="0">
                <a:solidFill>
                  <a:schemeClr val="tx1">
                    <a:lumMod val="95000"/>
                    <a:lumOff val="5000"/>
                  </a:schemeClr>
                </a:solidFill>
                <a:latin typeface="Arial Black" panose="020B0A04020102020204" pitchFamily="34" charset="0"/>
              </a:rPr>
            </a:br>
            <a:r>
              <a:rPr lang="es-ES" dirty="0">
                <a:solidFill>
                  <a:schemeClr val="tx1">
                    <a:lumMod val="95000"/>
                    <a:lumOff val="5000"/>
                  </a:schemeClr>
                </a:solidFill>
                <a:latin typeface="Arial Black" panose="020B0A04020102020204" pitchFamily="34" charset="0"/>
              </a:rPr>
              <a:t>dueño de mis artes, mi musa y satisface mi inspiración,</a:t>
            </a:r>
            <a:br>
              <a:rPr lang="es-ES" dirty="0">
                <a:solidFill>
                  <a:schemeClr val="tx1">
                    <a:lumMod val="95000"/>
                    <a:lumOff val="5000"/>
                  </a:schemeClr>
                </a:solidFill>
                <a:latin typeface="Arial Black" panose="020B0A04020102020204" pitchFamily="34" charset="0"/>
              </a:rPr>
            </a:br>
            <a:r>
              <a:rPr lang="es-ES" dirty="0">
                <a:solidFill>
                  <a:schemeClr val="tx1">
                    <a:lumMod val="95000"/>
                    <a:lumOff val="5000"/>
                  </a:schemeClr>
                </a:solidFill>
                <a:latin typeface="Arial Black" panose="020B0A04020102020204" pitchFamily="34" charset="0"/>
              </a:rPr>
              <a:t>cólmame de ti, flecha mi alma de Venus como Cupido</a:t>
            </a:r>
            <a:br>
              <a:rPr lang="es-ES" dirty="0">
                <a:solidFill>
                  <a:schemeClr val="tx1">
                    <a:lumMod val="95000"/>
                    <a:lumOff val="5000"/>
                  </a:schemeClr>
                </a:solidFill>
                <a:latin typeface="Arial Black" panose="020B0A04020102020204" pitchFamily="34" charset="0"/>
              </a:rPr>
            </a:br>
            <a:r>
              <a:rPr lang="es-ES" dirty="0">
                <a:solidFill>
                  <a:schemeClr val="tx1">
                    <a:lumMod val="95000"/>
                    <a:lumOff val="5000"/>
                  </a:schemeClr>
                </a:solidFill>
                <a:latin typeface="Arial Black" panose="020B0A04020102020204" pitchFamily="34" charset="0"/>
              </a:rPr>
              <a:t>robémosle al sol su magia, culto a la llamarada de amor.</a:t>
            </a:r>
            <a:br>
              <a:rPr lang="es-ES" dirty="0">
                <a:solidFill>
                  <a:schemeClr val="tx1">
                    <a:lumMod val="95000"/>
                    <a:lumOff val="5000"/>
                  </a:schemeClr>
                </a:solidFill>
                <a:latin typeface="Arial Black" panose="020B0A04020102020204" pitchFamily="34" charset="0"/>
              </a:rPr>
            </a:br>
            <a:r>
              <a:rPr lang="es-ES" dirty="0">
                <a:solidFill>
                  <a:schemeClr val="tx1">
                    <a:lumMod val="95000"/>
                    <a:lumOff val="5000"/>
                  </a:schemeClr>
                </a:solidFill>
                <a:latin typeface="Arial Black" panose="020B0A04020102020204" pitchFamily="34" charset="0"/>
              </a:rPr>
              <a:t/>
            </a:r>
            <a:br>
              <a:rPr lang="es-ES" dirty="0">
                <a:solidFill>
                  <a:schemeClr val="tx1">
                    <a:lumMod val="95000"/>
                    <a:lumOff val="5000"/>
                  </a:schemeClr>
                </a:solidFill>
                <a:latin typeface="Arial Black" panose="020B0A04020102020204" pitchFamily="34" charset="0"/>
              </a:rPr>
            </a:br>
            <a:r>
              <a:rPr lang="es-ES" dirty="0">
                <a:solidFill>
                  <a:schemeClr val="tx1">
                    <a:lumMod val="95000"/>
                    <a:lumOff val="5000"/>
                  </a:schemeClr>
                </a:solidFill>
                <a:latin typeface="Arial Black" panose="020B0A04020102020204" pitchFamily="34" charset="0"/>
              </a:rPr>
              <a:t>Confiesa, ¿De donde obtienes tu fuerza, oh gran Apolo?</a:t>
            </a:r>
            <a:br>
              <a:rPr lang="es-ES" dirty="0">
                <a:solidFill>
                  <a:schemeClr val="tx1">
                    <a:lumMod val="95000"/>
                    <a:lumOff val="5000"/>
                  </a:schemeClr>
                </a:solidFill>
                <a:latin typeface="Arial Black" panose="020B0A04020102020204" pitchFamily="34" charset="0"/>
              </a:rPr>
            </a:br>
            <a:r>
              <a:rPr lang="es-ES" dirty="0">
                <a:solidFill>
                  <a:schemeClr val="tx1">
                    <a:lumMod val="95000"/>
                    <a:lumOff val="5000"/>
                  </a:schemeClr>
                </a:solidFill>
                <a:latin typeface="Arial Black" panose="020B0A04020102020204" pitchFamily="34" charset="0"/>
              </a:rPr>
              <a:t>¿Despojaste el atardecer de su tiempo, que mío aun te siento</a:t>
            </a:r>
            <a:br>
              <a:rPr lang="es-ES" dirty="0">
                <a:solidFill>
                  <a:schemeClr val="tx1">
                    <a:lumMod val="95000"/>
                    <a:lumOff val="5000"/>
                  </a:schemeClr>
                </a:solidFill>
                <a:latin typeface="Arial Black" panose="020B0A04020102020204" pitchFamily="34" charset="0"/>
              </a:rPr>
            </a:br>
            <a:r>
              <a:rPr lang="es-ES" dirty="0">
                <a:solidFill>
                  <a:schemeClr val="tx1">
                    <a:lumMod val="95000"/>
                    <a:lumOff val="5000"/>
                  </a:schemeClr>
                </a:solidFill>
                <a:latin typeface="Arial Black" panose="020B0A04020102020204" pitchFamily="34" charset="0"/>
              </a:rPr>
              <a:t>como mujer que lleva su magia, carga su energía, brilla en ti,</a:t>
            </a:r>
            <a:br>
              <a:rPr lang="es-ES" dirty="0">
                <a:solidFill>
                  <a:schemeClr val="tx1">
                    <a:lumMod val="95000"/>
                    <a:lumOff val="5000"/>
                  </a:schemeClr>
                </a:solidFill>
                <a:latin typeface="Arial Black" panose="020B0A04020102020204" pitchFamily="34" charset="0"/>
              </a:rPr>
            </a:br>
            <a:r>
              <a:rPr lang="es-ES" dirty="0">
                <a:solidFill>
                  <a:schemeClr val="tx1">
                    <a:lumMod val="95000"/>
                    <a:lumOff val="5000"/>
                  </a:schemeClr>
                </a:solidFill>
                <a:latin typeface="Arial Black" panose="020B0A04020102020204" pitchFamily="34" charset="0"/>
              </a:rPr>
              <a:t>y reaparece dando a luz, fijando a nuestra noche asolas su fin? </a:t>
            </a:r>
          </a:p>
        </p:txBody>
      </p:sp>
      <p:sp>
        <p:nvSpPr>
          <p:cNvPr id="4" name="Marcador de contenido 3"/>
          <p:cNvSpPr>
            <a:spLocks noGrp="1"/>
          </p:cNvSpPr>
          <p:nvPr>
            <p:ph sz="half" idx="2"/>
          </p:nvPr>
        </p:nvSpPr>
        <p:spPr>
          <a:xfrm>
            <a:off x="8356577" y="5499279"/>
            <a:ext cx="3929868" cy="926779"/>
          </a:xfrm>
        </p:spPr>
        <p:txBody>
          <a:bodyPr vert="horz" lIns="91440" tIns="45720" rIns="91440" bIns="45720" rtlCol="0" anchor="t">
            <a:normAutofit/>
          </a:bodyPr>
          <a:lstStyle/>
          <a:p>
            <a:pPr marL="0" indent="0">
              <a:buNone/>
            </a:pPr>
            <a:r>
              <a:rPr lang="es-ES" sz="2400" dirty="0"/>
              <a:t>AUTOR: NEYSHA MARIE</a:t>
            </a:r>
          </a:p>
        </p:txBody>
      </p:sp>
    </p:spTree>
    <p:extLst>
      <p:ext uri="{BB962C8B-B14F-4D97-AF65-F5344CB8AC3E}">
        <p14:creationId xmlns:p14="http://schemas.microsoft.com/office/powerpoint/2010/main" val="660016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6785" y="177105"/>
            <a:ext cx="10363200" cy="912317"/>
          </a:xfrm>
        </p:spPr>
        <p:txBody>
          <a:bodyPr/>
          <a:lstStyle/>
          <a:p>
            <a:pPr algn="ctr"/>
            <a:r>
              <a:rPr lang="es-ES" sz="4000" dirty="0">
                <a:solidFill>
                  <a:srgbClr val="C41E51"/>
                </a:solidFill>
                <a:latin typeface="Algerian" panose="04020705040A02060702" pitchFamily="82" charset="0"/>
              </a:rPr>
              <a:t>ATENEA</a:t>
            </a:r>
          </a:p>
        </p:txBody>
      </p:sp>
      <p:pic>
        <p:nvPicPr>
          <p:cNvPr id="4" name="Marcador de contenido 3"/>
          <p:cNvPicPr>
            <a:picLocks noGrp="1" noChangeAspect="1"/>
          </p:cNvPicPr>
          <p:nvPr>
            <p:ph idx="1"/>
          </p:nvPr>
        </p:nvPicPr>
        <p:blipFill>
          <a:blip r:embed="rId3"/>
          <a:stretch>
            <a:fillRect/>
          </a:stretch>
        </p:blipFill>
        <p:spPr>
          <a:xfrm>
            <a:off x="1399766" y="1339404"/>
            <a:ext cx="5060092" cy="5265972"/>
          </a:xfrm>
        </p:spPr>
      </p:pic>
      <p:pic>
        <p:nvPicPr>
          <p:cNvPr id="3" name="Imagen 2"/>
          <p:cNvPicPr>
            <a:picLocks noChangeAspect="1"/>
          </p:cNvPicPr>
          <p:nvPr/>
        </p:nvPicPr>
        <p:blipFill>
          <a:blip r:embed="rId4"/>
          <a:stretch>
            <a:fillRect/>
          </a:stretch>
        </p:blipFill>
        <p:spPr>
          <a:xfrm>
            <a:off x="6824326" y="1089423"/>
            <a:ext cx="4972721" cy="5515954"/>
          </a:xfrm>
          <a:prstGeom prst="rect">
            <a:avLst/>
          </a:prstGeom>
        </p:spPr>
      </p:pic>
    </p:spTree>
    <p:extLst>
      <p:ext uri="{BB962C8B-B14F-4D97-AF65-F5344CB8AC3E}">
        <p14:creationId xmlns:p14="http://schemas.microsoft.com/office/powerpoint/2010/main" val="1917741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136525"/>
            <a:ext cx="10363200" cy="899816"/>
          </a:xfrm>
        </p:spPr>
        <p:txBody>
          <a:bodyPr/>
          <a:lstStyle/>
          <a:p>
            <a:pPr algn="ctr"/>
            <a:r>
              <a:rPr lang="es-ES" sz="4000" dirty="0" smtClean="0">
                <a:solidFill>
                  <a:srgbClr val="C41E51"/>
                </a:solidFill>
                <a:latin typeface="Algerian" panose="04020705040A02060702" pitchFamily="82" charset="0"/>
              </a:rPr>
              <a:t>ATENEA</a:t>
            </a:r>
            <a:endParaRPr lang="es-ES" sz="4000" dirty="0">
              <a:solidFill>
                <a:srgbClr val="C41E51"/>
              </a:solidFill>
              <a:latin typeface="Algerian" panose="04020705040A02060702" pitchFamily="82" charset="0"/>
            </a:endParaRPr>
          </a:p>
        </p:txBody>
      </p:sp>
      <p:sp>
        <p:nvSpPr>
          <p:cNvPr id="3" name="Marcador de contenido 2"/>
          <p:cNvSpPr>
            <a:spLocks noGrp="1"/>
          </p:cNvSpPr>
          <p:nvPr>
            <p:ph sz="half" idx="1"/>
          </p:nvPr>
        </p:nvSpPr>
        <p:spPr>
          <a:xfrm>
            <a:off x="2967365" y="1196700"/>
            <a:ext cx="5520833" cy="5500688"/>
          </a:xfrm>
        </p:spPr>
        <p:txBody>
          <a:bodyPr vert="horz" lIns="91440" tIns="45720" rIns="91440" bIns="45720" rtlCol="0" anchor="t">
            <a:normAutofit/>
          </a:bodyPr>
          <a:lstStyle/>
          <a:p>
            <a:pPr marL="0" indent="0" algn="ctr">
              <a:buNone/>
            </a:pPr>
            <a:r>
              <a:rPr lang="es-ES" dirty="0">
                <a:solidFill>
                  <a:srgbClr val="403637"/>
                </a:solidFill>
                <a:latin typeface="Arial Black" panose="020B0A04020102020204" pitchFamily="34" charset="0"/>
              </a:rPr>
              <a:t>Atenea....susurra el viento y apareces...</a:t>
            </a:r>
            <a:br>
              <a:rPr lang="es-ES" dirty="0">
                <a:solidFill>
                  <a:srgbClr val="403637"/>
                </a:solidFill>
                <a:latin typeface="Arial Black" panose="020B0A04020102020204" pitchFamily="34" charset="0"/>
              </a:rPr>
            </a:br>
            <a:r>
              <a:rPr lang="es-ES" dirty="0">
                <a:solidFill>
                  <a:srgbClr val="403637"/>
                </a:solidFill>
                <a:latin typeface="Arial Black" panose="020B0A04020102020204" pitchFamily="34" charset="0"/>
              </a:rPr>
              <a:t>y presto confío en la plenitud de la historia</a:t>
            </a:r>
            <a:br>
              <a:rPr lang="es-ES" dirty="0">
                <a:solidFill>
                  <a:srgbClr val="403637"/>
                </a:solidFill>
                <a:latin typeface="Arial Black" panose="020B0A04020102020204" pitchFamily="34" charset="0"/>
              </a:rPr>
            </a:br>
            <a:r>
              <a:rPr lang="es-ES" dirty="0">
                <a:solidFill>
                  <a:srgbClr val="403637"/>
                </a:solidFill>
                <a:latin typeface="Arial Black" panose="020B0A04020102020204" pitchFamily="34" charset="0"/>
              </a:rPr>
              <a:t>y mi mente despeja la mitología</a:t>
            </a:r>
            <a:br>
              <a:rPr lang="es-ES" dirty="0">
                <a:solidFill>
                  <a:srgbClr val="403637"/>
                </a:solidFill>
                <a:latin typeface="Arial Black" panose="020B0A04020102020204" pitchFamily="34" charset="0"/>
              </a:rPr>
            </a:br>
            <a:r>
              <a:rPr lang="es-ES" dirty="0">
                <a:solidFill>
                  <a:srgbClr val="403637"/>
                </a:solidFill>
                <a:latin typeface="Arial Black" panose="020B0A04020102020204" pitchFamily="34" charset="0"/>
              </a:rPr>
              <a:t>para poder repetir tu nombre Atenea....</a:t>
            </a:r>
            <a:br>
              <a:rPr lang="es-ES" dirty="0">
                <a:solidFill>
                  <a:srgbClr val="403637"/>
                </a:solidFill>
                <a:latin typeface="Arial Black" panose="020B0A04020102020204" pitchFamily="34" charset="0"/>
              </a:rPr>
            </a:br>
            <a:r>
              <a:rPr lang="es-ES" dirty="0">
                <a:solidFill>
                  <a:srgbClr val="403637"/>
                </a:solidFill>
                <a:latin typeface="Arial Black" panose="020B0A04020102020204" pitchFamily="34" charset="0"/>
              </a:rPr>
              <a:t/>
            </a:r>
            <a:br>
              <a:rPr lang="es-ES" dirty="0">
                <a:solidFill>
                  <a:srgbClr val="403637"/>
                </a:solidFill>
                <a:latin typeface="Arial Black" panose="020B0A04020102020204" pitchFamily="34" charset="0"/>
              </a:rPr>
            </a:br>
            <a:r>
              <a:rPr lang="es-ES" dirty="0">
                <a:solidFill>
                  <a:srgbClr val="403637"/>
                </a:solidFill>
                <a:latin typeface="Arial Black" panose="020B0A04020102020204" pitchFamily="34" charset="0"/>
              </a:rPr>
              <a:t>Cual Ave Fénix. Y con calma y regocijo</a:t>
            </a:r>
            <a:br>
              <a:rPr lang="es-ES" dirty="0">
                <a:solidFill>
                  <a:srgbClr val="403637"/>
                </a:solidFill>
                <a:latin typeface="Arial Black" panose="020B0A04020102020204" pitchFamily="34" charset="0"/>
              </a:rPr>
            </a:br>
            <a:r>
              <a:rPr lang="es-ES" dirty="0">
                <a:solidFill>
                  <a:srgbClr val="403637"/>
                </a:solidFill>
                <a:latin typeface="Arial Black" panose="020B0A04020102020204" pitchFamily="34" charset="0"/>
              </a:rPr>
              <a:t>tañes las campanas de la dulce presencia</a:t>
            </a:r>
            <a:br>
              <a:rPr lang="es-ES" dirty="0">
                <a:solidFill>
                  <a:srgbClr val="403637"/>
                </a:solidFill>
                <a:latin typeface="Arial Black" panose="020B0A04020102020204" pitchFamily="34" charset="0"/>
              </a:rPr>
            </a:br>
            <a:r>
              <a:rPr lang="es-ES" dirty="0">
                <a:solidFill>
                  <a:srgbClr val="403637"/>
                </a:solidFill>
                <a:latin typeface="Arial Black" panose="020B0A04020102020204" pitchFamily="34" charset="0"/>
              </a:rPr>
              <a:t>de las damiselas que te acompañan</a:t>
            </a:r>
            <a:br>
              <a:rPr lang="es-ES" dirty="0">
                <a:solidFill>
                  <a:srgbClr val="403637"/>
                </a:solidFill>
                <a:latin typeface="Arial Black" panose="020B0A04020102020204" pitchFamily="34" charset="0"/>
              </a:rPr>
            </a:br>
            <a:r>
              <a:rPr lang="es-ES" dirty="0">
                <a:solidFill>
                  <a:srgbClr val="403637"/>
                </a:solidFill>
                <a:latin typeface="Arial Black" panose="020B0A04020102020204" pitchFamily="34" charset="0"/>
              </a:rPr>
              <a:t>Esa vida eterna que tienes ganada</a:t>
            </a:r>
            <a:br>
              <a:rPr lang="es-ES" dirty="0">
                <a:solidFill>
                  <a:srgbClr val="403637"/>
                </a:solidFill>
                <a:latin typeface="Arial Black" panose="020B0A04020102020204" pitchFamily="34" charset="0"/>
              </a:rPr>
            </a:br>
            <a:r>
              <a:rPr lang="es-ES" dirty="0">
                <a:solidFill>
                  <a:srgbClr val="403637"/>
                </a:solidFill>
                <a:latin typeface="Arial Black" panose="020B0A04020102020204" pitchFamily="34" charset="0"/>
              </a:rPr>
              <a:t>y no comprendo todavía</a:t>
            </a:r>
            <a:br>
              <a:rPr lang="es-ES" dirty="0">
                <a:solidFill>
                  <a:srgbClr val="403637"/>
                </a:solidFill>
                <a:latin typeface="Arial Black" panose="020B0A04020102020204" pitchFamily="34" charset="0"/>
              </a:rPr>
            </a:br>
            <a:r>
              <a:rPr lang="es-ES" dirty="0">
                <a:solidFill>
                  <a:srgbClr val="403637"/>
                </a:solidFill>
                <a:latin typeface="Arial Black" panose="020B0A04020102020204" pitchFamily="34" charset="0"/>
              </a:rPr>
              <a:t>Como la diosa de la alegría</a:t>
            </a:r>
            <a:br>
              <a:rPr lang="es-ES" dirty="0">
                <a:solidFill>
                  <a:srgbClr val="403637"/>
                </a:solidFill>
                <a:latin typeface="Arial Black" panose="020B0A04020102020204" pitchFamily="34" charset="0"/>
              </a:rPr>
            </a:br>
            <a:r>
              <a:rPr lang="es-ES" dirty="0">
                <a:solidFill>
                  <a:srgbClr val="403637"/>
                </a:solidFill>
                <a:latin typeface="Arial Black" panose="020B0A04020102020204" pitchFamily="34" charset="0"/>
              </a:rPr>
              <a:t>finaliza el día sola y no acompañada</a:t>
            </a:r>
            <a:br>
              <a:rPr lang="es-ES" dirty="0">
                <a:solidFill>
                  <a:srgbClr val="403637"/>
                </a:solidFill>
                <a:latin typeface="Arial Black" panose="020B0A04020102020204" pitchFamily="34" charset="0"/>
              </a:rPr>
            </a:br>
            <a:r>
              <a:rPr lang="es-ES" dirty="0">
                <a:solidFill>
                  <a:srgbClr val="403637"/>
                </a:solidFill>
                <a:latin typeface="Arial Black" panose="020B0A04020102020204" pitchFamily="34" charset="0"/>
              </a:rPr>
              <a:t/>
            </a:r>
            <a:br>
              <a:rPr lang="es-ES" dirty="0">
                <a:solidFill>
                  <a:srgbClr val="403637"/>
                </a:solidFill>
                <a:latin typeface="Arial Black" panose="020B0A04020102020204" pitchFamily="34" charset="0"/>
              </a:rPr>
            </a:br>
            <a:r>
              <a:rPr lang="es-ES" dirty="0">
                <a:solidFill>
                  <a:srgbClr val="403637"/>
                </a:solidFill>
                <a:latin typeface="Arial Black" panose="020B0A04020102020204" pitchFamily="34" charset="0"/>
              </a:rPr>
              <a:t>Pido a Zeus que algún día</a:t>
            </a:r>
            <a:br>
              <a:rPr lang="es-ES" dirty="0">
                <a:solidFill>
                  <a:srgbClr val="403637"/>
                </a:solidFill>
                <a:latin typeface="Arial Black" panose="020B0A04020102020204" pitchFamily="34" charset="0"/>
              </a:rPr>
            </a:br>
            <a:r>
              <a:rPr lang="es-ES" dirty="0">
                <a:solidFill>
                  <a:srgbClr val="403637"/>
                </a:solidFill>
                <a:latin typeface="Arial Black" panose="020B0A04020102020204" pitchFamily="34" charset="0"/>
              </a:rPr>
              <a:t>sea yo quien acompañe</a:t>
            </a:r>
            <a:br>
              <a:rPr lang="es-ES" dirty="0">
                <a:solidFill>
                  <a:srgbClr val="403637"/>
                </a:solidFill>
                <a:latin typeface="Arial Black" panose="020B0A04020102020204" pitchFamily="34" charset="0"/>
              </a:rPr>
            </a:br>
            <a:r>
              <a:rPr lang="es-ES" dirty="0">
                <a:solidFill>
                  <a:srgbClr val="403637"/>
                </a:solidFill>
                <a:latin typeface="Arial Black" panose="020B0A04020102020204" pitchFamily="34" charset="0"/>
              </a:rPr>
              <a:t>en sus sueños a esa Diosa, Atenea</a:t>
            </a:r>
          </a:p>
        </p:txBody>
      </p:sp>
      <p:sp>
        <p:nvSpPr>
          <p:cNvPr id="4" name="Marcador de contenido 3"/>
          <p:cNvSpPr>
            <a:spLocks noGrp="1"/>
          </p:cNvSpPr>
          <p:nvPr>
            <p:ph sz="half" idx="2"/>
          </p:nvPr>
        </p:nvSpPr>
        <p:spPr>
          <a:xfrm>
            <a:off x="7887539" y="5112913"/>
            <a:ext cx="2995109" cy="1187278"/>
          </a:xfrm>
        </p:spPr>
        <p:txBody>
          <a:bodyPr vert="horz" lIns="91440" tIns="45720" rIns="91440" bIns="45720" rtlCol="0" anchor="t">
            <a:normAutofit/>
          </a:bodyPr>
          <a:lstStyle/>
          <a:p>
            <a:pPr marL="0" indent="0">
              <a:buNone/>
            </a:pPr>
            <a:r>
              <a:rPr lang="es-ES" sz="2400" dirty="0"/>
              <a:t>AUTOR: CARDELLI</a:t>
            </a:r>
          </a:p>
        </p:txBody>
      </p:sp>
    </p:spTree>
    <p:extLst>
      <p:ext uri="{BB962C8B-B14F-4D97-AF65-F5344CB8AC3E}">
        <p14:creationId xmlns:p14="http://schemas.microsoft.com/office/powerpoint/2010/main" val="1908014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flipV="1">
            <a:off x="914400" y="124301"/>
            <a:ext cx="10363200" cy="78899"/>
          </a:xfrm>
        </p:spPr>
        <p:txBody>
          <a:bodyPr>
            <a:normAutofit fontScale="90000"/>
          </a:bodyPr>
          <a:lstStyle/>
          <a:p>
            <a:endParaRPr lang="es-ES" dirty="0"/>
          </a:p>
        </p:txBody>
      </p:sp>
      <p:sp>
        <p:nvSpPr>
          <p:cNvPr id="3" name="Marcador de contenido 2"/>
          <p:cNvSpPr>
            <a:spLocks noGrp="1"/>
          </p:cNvSpPr>
          <p:nvPr>
            <p:ph sz="half" idx="1"/>
          </p:nvPr>
        </p:nvSpPr>
        <p:spPr>
          <a:xfrm>
            <a:off x="2012228" y="203201"/>
            <a:ext cx="5494337" cy="7019364"/>
          </a:xfrm>
        </p:spPr>
        <p:txBody>
          <a:bodyPr vert="horz" lIns="91440" tIns="45720" rIns="91440" bIns="45720" rtlCol="0" anchor="t">
            <a:normAutofit fontScale="92500" lnSpcReduction="20000"/>
          </a:bodyPr>
          <a:lstStyle/>
          <a:p>
            <a:pPr marL="0" indent="0" algn="ctr">
              <a:buNone/>
            </a:pPr>
            <a:r>
              <a:rPr lang="es-ES" sz="5100" dirty="0" smtClean="0">
                <a:solidFill>
                  <a:srgbClr val="C00000"/>
                </a:solidFill>
                <a:latin typeface="Algerian" panose="04020705040A02060702" pitchFamily="82" charset="0"/>
              </a:rPr>
              <a:t>Atenea</a:t>
            </a:r>
          </a:p>
          <a:p>
            <a:pPr marL="0" indent="0">
              <a:buNone/>
            </a:pPr>
            <a:endParaRPr lang="es-ES" b="1" dirty="0">
              <a:solidFill>
                <a:srgbClr val="FF0000"/>
              </a:solidFill>
              <a:latin typeface="Times New Roman" charset="0"/>
            </a:endParaRPr>
          </a:p>
          <a:p>
            <a:pPr marL="0" indent="0">
              <a:buNone/>
            </a:pPr>
            <a:r>
              <a:rPr lang="es-ES" b="1" dirty="0" smtClean="0">
                <a:solidFill>
                  <a:srgbClr val="FF0000"/>
                </a:solidFill>
                <a:latin typeface="Times New Roman" charset="0"/>
              </a:rPr>
              <a:t> </a:t>
            </a:r>
            <a:endParaRPr lang="es-ES" b="1" dirty="0">
              <a:solidFill>
                <a:srgbClr val="FF0000"/>
              </a:solidFill>
              <a:latin typeface="Times New Roman" charset="0"/>
            </a:endParaRPr>
          </a:p>
          <a:p>
            <a:pPr marL="0" indent="0" algn="ctr">
              <a:buNone/>
            </a:pPr>
            <a:r>
              <a:rPr lang="es-ES" sz="2300" dirty="0" smtClean="0">
                <a:solidFill>
                  <a:schemeClr val="tx1">
                    <a:lumMod val="95000"/>
                    <a:lumOff val="5000"/>
                  </a:schemeClr>
                </a:solidFill>
                <a:latin typeface="Arial Black" panose="020B0A04020102020204" pitchFamily="34" charset="0"/>
              </a:rPr>
              <a:t>Zeus </a:t>
            </a:r>
            <a:r>
              <a:rPr lang="es-ES" sz="2300" dirty="0">
                <a:solidFill>
                  <a:schemeClr val="tx1">
                    <a:lumMod val="95000"/>
                    <a:lumOff val="5000"/>
                  </a:schemeClr>
                </a:solidFill>
                <a:latin typeface="Arial Black" panose="020B0A04020102020204" pitchFamily="34" charset="0"/>
              </a:rPr>
              <a:t>no digería la cultura,</a:t>
            </a:r>
            <a:br>
              <a:rPr lang="es-ES" sz="2300" dirty="0">
                <a:solidFill>
                  <a:schemeClr val="tx1">
                    <a:lumMod val="95000"/>
                    <a:lumOff val="5000"/>
                  </a:schemeClr>
                </a:solidFill>
                <a:latin typeface="Arial Black" panose="020B0A04020102020204" pitchFamily="34" charset="0"/>
              </a:rPr>
            </a:br>
            <a:r>
              <a:rPr lang="es-ES" sz="2300" dirty="0">
                <a:solidFill>
                  <a:schemeClr val="tx1">
                    <a:lumMod val="95000"/>
                    <a:lumOff val="5000"/>
                  </a:schemeClr>
                </a:solidFill>
                <a:latin typeface="Arial Black" panose="020B0A04020102020204" pitchFamily="34" charset="0"/>
              </a:rPr>
              <a:t>y a punto de explotarle, la cabeza</a:t>
            </a:r>
            <a:br>
              <a:rPr lang="es-ES" sz="2300" dirty="0">
                <a:solidFill>
                  <a:schemeClr val="tx1">
                    <a:lumMod val="95000"/>
                    <a:lumOff val="5000"/>
                  </a:schemeClr>
                </a:solidFill>
                <a:latin typeface="Arial Black" panose="020B0A04020102020204" pitchFamily="34" charset="0"/>
              </a:rPr>
            </a:br>
            <a:r>
              <a:rPr lang="es-ES" sz="2300" dirty="0">
                <a:solidFill>
                  <a:schemeClr val="tx1">
                    <a:lumMod val="95000"/>
                    <a:lumOff val="5000"/>
                  </a:schemeClr>
                </a:solidFill>
                <a:latin typeface="Arial Black" panose="020B0A04020102020204" pitchFamily="34" charset="0"/>
              </a:rPr>
              <a:t>era yunque de fragua en que la pieza,</a:t>
            </a:r>
            <a:br>
              <a:rPr lang="es-ES" sz="2300" dirty="0">
                <a:solidFill>
                  <a:schemeClr val="tx1">
                    <a:lumMod val="95000"/>
                    <a:lumOff val="5000"/>
                  </a:schemeClr>
                </a:solidFill>
                <a:latin typeface="Arial Black" panose="020B0A04020102020204" pitchFamily="34" charset="0"/>
              </a:rPr>
            </a:br>
            <a:r>
              <a:rPr lang="es-ES" sz="2300" dirty="0">
                <a:solidFill>
                  <a:schemeClr val="tx1">
                    <a:lumMod val="95000"/>
                    <a:lumOff val="5000"/>
                  </a:schemeClr>
                </a:solidFill>
                <a:latin typeface="Arial Black" panose="020B0A04020102020204" pitchFamily="34" charset="0"/>
              </a:rPr>
              <a:t>a martillo forjada, lo tortura.</a:t>
            </a:r>
            <a:br>
              <a:rPr lang="es-ES" sz="2300" dirty="0">
                <a:solidFill>
                  <a:schemeClr val="tx1">
                    <a:lumMod val="95000"/>
                    <a:lumOff val="5000"/>
                  </a:schemeClr>
                </a:solidFill>
                <a:latin typeface="Arial Black" panose="020B0A04020102020204" pitchFamily="34" charset="0"/>
              </a:rPr>
            </a:br>
            <a:r>
              <a:rPr lang="es-ES" sz="2300" dirty="0">
                <a:solidFill>
                  <a:schemeClr val="tx1">
                    <a:lumMod val="95000"/>
                    <a:lumOff val="5000"/>
                  </a:schemeClr>
                </a:solidFill>
                <a:latin typeface="Arial Black" panose="020B0A04020102020204" pitchFamily="34" charset="0"/>
              </a:rPr>
              <a:t/>
            </a:r>
            <a:br>
              <a:rPr lang="es-ES" sz="2300" dirty="0">
                <a:solidFill>
                  <a:schemeClr val="tx1">
                    <a:lumMod val="95000"/>
                    <a:lumOff val="5000"/>
                  </a:schemeClr>
                </a:solidFill>
                <a:latin typeface="Arial Black" panose="020B0A04020102020204" pitchFamily="34" charset="0"/>
              </a:rPr>
            </a:br>
            <a:r>
              <a:rPr lang="es-ES" sz="2300" dirty="0">
                <a:solidFill>
                  <a:schemeClr val="tx1">
                    <a:lumMod val="95000"/>
                    <a:lumOff val="5000"/>
                  </a:schemeClr>
                </a:solidFill>
                <a:latin typeface="Arial Black" panose="020B0A04020102020204" pitchFamily="34" charset="0"/>
              </a:rPr>
              <a:t>Prometeo el remedio le asegura,</a:t>
            </a:r>
            <a:br>
              <a:rPr lang="es-ES" sz="2300" dirty="0">
                <a:solidFill>
                  <a:schemeClr val="tx1">
                    <a:lumMod val="95000"/>
                    <a:lumOff val="5000"/>
                  </a:schemeClr>
                </a:solidFill>
                <a:latin typeface="Arial Black" panose="020B0A04020102020204" pitchFamily="34" charset="0"/>
              </a:rPr>
            </a:br>
            <a:r>
              <a:rPr lang="es-ES" sz="2300" dirty="0">
                <a:solidFill>
                  <a:schemeClr val="tx1">
                    <a:lumMod val="95000"/>
                    <a:lumOff val="5000"/>
                  </a:schemeClr>
                </a:solidFill>
                <a:latin typeface="Arial Black" panose="020B0A04020102020204" pitchFamily="34" charset="0"/>
              </a:rPr>
              <a:t>y a golpe de hacha, músculo y destreza,</a:t>
            </a:r>
            <a:br>
              <a:rPr lang="es-ES" sz="2300" dirty="0">
                <a:solidFill>
                  <a:schemeClr val="tx1">
                    <a:lumMod val="95000"/>
                    <a:lumOff val="5000"/>
                  </a:schemeClr>
                </a:solidFill>
                <a:latin typeface="Arial Black" panose="020B0A04020102020204" pitchFamily="34" charset="0"/>
              </a:rPr>
            </a:br>
            <a:r>
              <a:rPr lang="es-ES" sz="2300" dirty="0">
                <a:solidFill>
                  <a:schemeClr val="tx1">
                    <a:lumMod val="95000"/>
                    <a:lumOff val="5000"/>
                  </a:schemeClr>
                </a:solidFill>
                <a:latin typeface="Arial Black" panose="020B0A04020102020204" pitchFamily="34" charset="0"/>
              </a:rPr>
              <a:t>abre el cráneo del dios, y con presteza </a:t>
            </a:r>
            <a:br>
              <a:rPr lang="es-ES" sz="2300" dirty="0">
                <a:solidFill>
                  <a:schemeClr val="tx1">
                    <a:lumMod val="95000"/>
                    <a:lumOff val="5000"/>
                  </a:schemeClr>
                </a:solidFill>
                <a:latin typeface="Arial Black" panose="020B0A04020102020204" pitchFamily="34" charset="0"/>
              </a:rPr>
            </a:br>
            <a:r>
              <a:rPr lang="es-ES" sz="2300" dirty="0">
                <a:solidFill>
                  <a:schemeClr val="tx1">
                    <a:lumMod val="95000"/>
                    <a:lumOff val="5000"/>
                  </a:schemeClr>
                </a:solidFill>
                <a:latin typeface="Arial Black" panose="020B0A04020102020204" pitchFamily="34" charset="0"/>
              </a:rPr>
              <a:t>adulta emerge </a:t>
            </a:r>
            <a:r>
              <a:rPr lang="es-ES" sz="2300" dirty="0" err="1">
                <a:solidFill>
                  <a:schemeClr val="tx1">
                    <a:lumMod val="95000"/>
                    <a:lumOff val="5000"/>
                  </a:schemeClr>
                </a:solidFill>
                <a:latin typeface="Arial Black" panose="020B0A04020102020204" pitchFamily="34" charset="0"/>
              </a:rPr>
              <a:t>Atena</a:t>
            </a:r>
            <a:r>
              <a:rPr lang="es-ES" sz="2300" dirty="0">
                <a:solidFill>
                  <a:schemeClr val="tx1">
                    <a:lumMod val="95000"/>
                    <a:lumOff val="5000"/>
                  </a:schemeClr>
                </a:solidFill>
                <a:latin typeface="Arial Black" panose="020B0A04020102020204" pitchFamily="34" charset="0"/>
              </a:rPr>
              <a:t> en armadura.</a:t>
            </a:r>
            <a:br>
              <a:rPr lang="es-ES" sz="2300" dirty="0">
                <a:solidFill>
                  <a:schemeClr val="tx1">
                    <a:lumMod val="95000"/>
                    <a:lumOff val="5000"/>
                  </a:schemeClr>
                </a:solidFill>
                <a:latin typeface="Arial Black" panose="020B0A04020102020204" pitchFamily="34" charset="0"/>
              </a:rPr>
            </a:br>
            <a:r>
              <a:rPr lang="es-ES" sz="2300" dirty="0">
                <a:solidFill>
                  <a:schemeClr val="tx1">
                    <a:lumMod val="95000"/>
                    <a:lumOff val="5000"/>
                  </a:schemeClr>
                </a:solidFill>
                <a:latin typeface="Arial Black" panose="020B0A04020102020204" pitchFamily="34" charset="0"/>
              </a:rPr>
              <a:t/>
            </a:r>
            <a:br>
              <a:rPr lang="es-ES" sz="2300" dirty="0">
                <a:solidFill>
                  <a:schemeClr val="tx1">
                    <a:lumMod val="95000"/>
                    <a:lumOff val="5000"/>
                  </a:schemeClr>
                </a:solidFill>
                <a:latin typeface="Arial Black" panose="020B0A04020102020204" pitchFamily="34" charset="0"/>
              </a:rPr>
            </a:br>
            <a:r>
              <a:rPr lang="es-ES" sz="2300" dirty="0">
                <a:solidFill>
                  <a:schemeClr val="tx1">
                    <a:lumMod val="95000"/>
                    <a:lumOff val="5000"/>
                  </a:schemeClr>
                </a:solidFill>
                <a:latin typeface="Arial Black" panose="020B0A04020102020204" pitchFamily="34" charset="0"/>
              </a:rPr>
              <a:t>Diosa del arte y la sabiduría,</a:t>
            </a:r>
            <a:br>
              <a:rPr lang="es-ES" sz="2300" dirty="0">
                <a:solidFill>
                  <a:schemeClr val="tx1">
                    <a:lumMod val="95000"/>
                    <a:lumOff val="5000"/>
                  </a:schemeClr>
                </a:solidFill>
                <a:latin typeface="Arial Black" panose="020B0A04020102020204" pitchFamily="34" charset="0"/>
              </a:rPr>
            </a:br>
            <a:r>
              <a:rPr lang="es-ES" sz="2300" dirty="0">
                <a:solidFill>
                  <a:schemeClr val="tx1">
                    <a:lumMod val="95000"/>
                    <a:lumOff val="5000"/>
                  </a:schemeClr>
                </a:solidFill>
                <a:latin typeface="Arial Black" panose="020B0A04020102020204" pitchFamily="34" charset="0"/>
              </a:rPr>
              <a:t>y en justa lid, de la estrategia fría,</a:t>
            </a:r>
            <a:br>
              <a:rPr lang="es-ES" sz="2300" dirty="0">
                <a:solidFill>
                  <a:schemeClr val="tx1">
                    <a:lumMod val="95000"/>
                    <a:lumOff val="5000"/>
                  </a:schemeClr>
                </a:solidFill>
                <a:latin typeface="Arial Black" panose="020B0A04020102020204" pitchFamily="34" charset="0"/>
              </a:rPr>
            </a:br>
            <a:r>
              <a:rPr lang="es-ES" sz="2300" dirty="0">
                <a:solidFill>
                  <a:schemeClr val="tx1">
                    <a:lumMod val="95000"/>
                    <a:lumOff val="5000"/>
                  </a:schemeClr>
                </a:solidFill>
                <a:latin typeface="Arial Black" panose="020B0A04020102020204" pitchFamily="34" charset="0"/>
              </a:rPr>
              <a:t>en Troya y siempre con la tropa helena.</a:t>
            </a:r>
            <a:br>
              <a:rPr lang="es-ES" sz="2300" dirty="0">
                <a:solidFill>
                  <a:schemeClr val="tx1">
                    <a:lumMod val="95000"/>
                    <a:lumOff val="5000"/>
                  </a:schemeClr>
                </a:solidFill>
                <a:latin typeface="Arial Black" panose="020B0A04020102020204" pitchFamily="34" charset="0"/>
              </a:rPr>
            </a:br>
            <a:r>
              <a:rPr lang="es-ES" sz="2300" dirty="0">
                <a:solidFill>
                  <a:schemeClr val="tx1">
                    <a:lumMod val="95000"/>
                    <a:lumOff val="5000"/>
                  </a:schemeClr>
                </a:solidFill>
                <a:latin typeface="Arial Black" panose="020B0A04020102020204" pitchFamily="34" charset="0"/>
              </a:rPr>
              <a:t/>
            </a:r>
            <a:br>
              <a:rPr lang="es-ES" sz="2300" dirty="0">
                <a:solidFill>
                  <a:schemeClr val="tx1">
                    <a:lumMod val="95000"/>
                    <a:lumOff val="5000"/>
                  </a:schemeClr>
                </a:solidFill>
                <a:latin typeface="Arial Black" panose="020B0A04020102020204" pitchFamily="34" charset="0"/>
              </a:rPr>
            </a:br>
            <a:r>
              <a:rPr lang="es-ES" sz="2300" dirty="0">
                <a:solidFill>
                  <a:schemeClr val="tx1">
                    <a:lumMod val="95000"/>
                    <a:lumOff val="5000"/>
                  </a:schemeClr>
                </a:solidFill>
                <a:latin typeface="Arial Black" panose="020B0A04020102020204" pitchFamily="34" charset="0"/>
              </a:rPr>
              <a:t>Casta como las luces de la mente,</a:t>
            </a:r>
            <a:br>
              <a:rPr lang="es-ES" sz="2300" dirty="0">
                <a:solidFill>
                  <a:schemeClr val="tx1">
                    <a:lumMod val="95000"/>
                    <a:lumOff val="5000"/>
                  </a:schemeClr>
                </a:solidFill>
                <a:latin typeface="Arial Black" panose="020B0A04020102020204" pitchFamily="34" charset="0"/>
              </a:rPr>
            </a:br>
            <a:r>
              <a:rPr lang="es-ES" sz="2300" dirty="0">
                <a:solidFill>
                  <a:schemeClr val="tx1">
                    <a:lumMod val="95000"/>
                    <a:lumOff val="5000"/>
                  </a:schemeClr>
                </a:solidFill>
                <a:latin typeface="Arial Black" panose="020B0A04020102020204" pitchFamily="34" charset="0"/>
              </a:rPr>
              <a:t>por su lanza y escudo, combatiente,</a:t>
            </a:r>
            <a:br>
              <a:rPr lang="es-ES" sz="2300" dirty="0">
                <a:solidFill>
                  <a:schemeClr val="tx1">
                    <a:lumMod val="95000"/>
                    <a:lumOff val="5000"/>
                  </a:schemeClr>
                </a:solidFill>
                <a:latin typeface="Arial Black" panose="020B0A04020102020204" pitchFamily="34" charset="0"/>
              </a:rPr>
            </a:br>
            <a:r>
              <a:rPr lang="es-ES" sz="2300" dirty="0">
                <a:solidFill>
                  <a:schemeClr val="tx1">
                    <a:lumMod val="95000"/>
                    <a:lumOff val="5000"/>
                  </a:schemeClr>
                </a:solidFill>
                <a:latin typeface="Arial Black" panose="020B0A04020102020204" pitchFamily="34" charset="0"/>
              </a:rPr>
              <a:t>como su Partenón, firme y serena.</a:t>
            </a:r>
          </a:p>
          <a:p>
            <a:endParaRPr lang="es-ES" dirty="0"/>
          </a:p>
        </p:txBody>
      </p:sp>
      <p:sp>
        <p:nvSpPr>
          <p:cNvPr id="4" name="Marcador de contenido 3"/>
          <p:cNvSpPr>
            <a:spLocks noGrp="1"/>
          </p:cNvSpPr>
          <p:nvPr>
            <p:ph sz="half" idx="2"/>
          </p:nvPr>
        </p:nvSpPr>
        <p:spPr>
          <a:xfrm>
            <a:off x="7364897" y="5409127"/>
            <a:ext cx="3659418" cy="971431"/>
          </a:xfrm>
        </p:spPr>
        <p:txBody>
          <a:bodyPr vert="horz" lIns="91440" tIns="45720" rIns="91440" bIns="45720" rtlCol="0" anchor="t">
            <a:normAutofit fontScale="92500" lnSpcReduction="20000"/>
          </a:bodyPr>
          <a:lstStyle/>
          <a:p>
            <a:pPr marL="0" indent="0">
              <a:buNone/>
            </a:pPr>
            <a:r>
              <a:rPr lang="es-ES" sz="2400" dirty="0"/>
              <a:t>AUTOR: FRANCISCO ÁLVAREZ HIDALGO</a:t>
            </a:r>
          </a:p>
        </p:txBody>
      </p:sp>
    </p:spTree>
    <p:extLst>
      <p:ext uri="{BB962C8B-B14F-4D97-AF65-F5344CB8AC3E}">
        <p14:creationId xmlns:p14="http://schemas.microsoft.com/office/powerpoint/2010/main" val="4127650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6000" dirty="0" smtClean="0">
                <a:solidFill>
                  <a:srgbClr val="C00000"/>
                </a:solidFill>
                <a:latin typeface="Algerian" panose="04020705040A02060702" pitchFamily="82" charset="0"/>
              </a:rPr>
              <a:t>       Venus</a:t>
            </a:r>
            <a:endParaRPr lang="es-ES" sz="6000" dirty="0">
              <a:solidFill>
                <a:srgbClr val="C00000"/>
              </a:solidFill>
              <a:latin typeface="Algerian" panose="04020705040A02060702" pitchFamily="82" charset="0"/>
            </a:endParaRPr>
          </a:p>
        </p:txBody>
      </p:sp>
      <p:pic>
        <p:nvPicPr>
          <p:cNvPr id="5" name="Imagen 4"/>
          <p:cNvPicPr>
            <a:picLocks noChangeAspect="1"/>
          </p:cNvPicPr>
          <p:nvPr/>
        </p:nvPicPr>
        <p:blipFill>
          <a:blip r:embed="rId2"/>
          <a:stretch>
            <a:fillRect/>
          </a:stretch>
        </p:blipFill>
        <p:spPr>
          <a:xfrm>
            <a:off x="4738687" y="2586037"/>
            <a:ext cx="2714625" cy="1685925"/>
          </a:xfrm>
          <a:prstGeom prst="rect">
            <a:avLst/>
          </a:prstGeom>
        </p:spPr>
      </p:pic>
      <p:pic>
        <p:nvPicPr>
          <p:cNvPr id="9" name="Marcador de contenido 8"/>
          <p:cNvPicPr>
            <a:picLocks noGrp="1" noChangeAspect="1"/>
          </p:cNvPicPr>
          <p:nvPr>
            <p:ph idx="1"/>
          </p:nvPr>
        </p:nvPicPr>
        <p:blipFill>
          <a:blip r:embed="rId2"/>
          <a:stretch>
            <a:fillRect/>
          </a:stretch>
        </p:blipFill>
        <p:spPr>
          <a:xfrm>
            <a:off x="3286973" y="2265237"/>
            <a:ext cx="6462334" cy="4013449"/>
          </a:xfrm>
          <a:prstGeom prst="rect">
            <a:avLst/>
          </a:prstGeom>
        </p:spPr>
      </p:pic>
    </p:spTree>
    <p:extLst>
      <p:ext uri="{BB962C8B-B14F-4D97-AF65-F5344CB8AC3E}">
        <p14:creationId xmlns:p14="http://schemas.microsoft.com/office/powerpoint/2010/main" val="1437941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solidFill>
                  <a:srgbClr val="C00000"/>
                </a:solidFill>
                <a:latin typeface="Algerian" panose="04020705040A02060702" pitchFamily="82" charset="0"/>
              </a:rPr>
              <a:t>venus</a:t>
            </a:r>
            <a:endParaRPr lang="es-ES" dirty="0">
              <a:solidFill>
                <a:srgbClr val="C00000"/>
              </a:solidFill>
              <a:latin typeface="Algerian" panose="04020705040A02060702" pitchFamily="82" charset="0"/>
            </a:endParaRPr>
          </a:p>
        </p:txBody>
      </p:sp>
      <p:sp>
        <p:nvSpPr>
          <p:cNvPr id="3" name="2 CuadroTexto"/>
          <p:cNvSpPr txBox="1"/>
          <p:nvPr/>
        </p:nvSpPr>
        <p:spPr>
          <a:xfrm>
            <a:off x="3991738" y="1892722"/>
            <a:ext cx="4208524" cy="4524315"/>
          </a:xfrm>
          <a:prstGeom prst="rect">
            <a:avLst/>
          </a:prstGeom>
          <a:noFill/>
        </p:spPr>
        <p:txBody>
          <a:bodyPr wrap="none" rtlCol="0">
            <a:spAutoFit/>
          </a:bodyPr>
          <a:lstStyle/>
          <a:p>
            <a:r>
              <a:rPr lang="es-ES" dirty="0" smtClean="0">
                <a:latin typeface="Arial Black" panose="020B0A04020102020204" pitchFamily="34" charset="0"/>
              </a:rPr>
              <a:t>Cuando suspira Venus, suspira </a:t>
            </a:r>
            <a:br>
              <a:rPr lang="es-ES" dirty="0" smtClean="0">
                <a:latin typeface="Arial Black" panose="020B0A04020102020204" pitchFamily="34" charset="0"/>
              </a:rPr>
            </a:br>
            <a:r>
              <a:rPr lang="es-ES" dirty="0" smtClean="0">
                <a:latin typeface="Arial Black" panose="020B0A04020102020204" pitchFamily="34" charset="0"/>
              </a:rPr>
              <a:t>el amor, suspira la primavera</a:t>
            </a:r>
            <a:br>
              <a:rPr lang="es-ES" dirty="0" smtClean="0">
                <a:latin typeface="Arial Black" panose="020B0A04020102020204" pitchFamily="34" charset="0"/>
              </a:rPr>
            </a:br>
            <a:r>
              <a:rPr lang="es-ES" dirty="0" smtClean="0">
                <a:latin typeface="Arial Black" panose="020B0A04020102020204" pitchFamily="34" charset="0"/>
              </a:rPr>
              <a:t>llena de rosas, rojas con</a:t>
            </a:r>
            <a:br>
              <a:rPr lang="es-ES" dirty="0" smtClean="0">
                <a:latin typeface="Arial Black" panose="020B0A04020102020204" pitchFamily="34" charset="0"/>
              </a:rPr>
            </a:br>
            <a:r>
              <a:rPr lang="es-ES" dirty="0" smtClean="0">
                <a:latin typeface="Arial Black" panose="020B0A04020102020204" pitchFamily="34" charset="0"/>
              </a:rPr>
              <a:t>fragante perfume.</a:t>
            </a:r>
            <a:br>
              <a:rPr lang="es-ES" dirty="0" smtClean="0">
                <a:latin typeface="Arial Black" panose="020B0A04020102020204" pitchFamily="34" charset="0"/>
              </a:rPr>
            </a:br>
            <a:r>
              <a:rPr lang="es-ES" dirty="0" smtClean="0">
                <a:latin typeface="Arial Black" panose="020B0A04020102020204" pitchFamily="34" charset="0"/>
              </a:rPr>
              <a:t>También</a:t>
            </a:r>
            <a:br>
              <a:rPr lang="es-ES" dirty="0" smtClean="0">
                <a:latin typeface="Arial Black" panose="020B0A04020102020204" pitchFamily="34" charset="0"/>
              </a:rPr>
            </a:br>
            <a:r>
              <a:rPr lang="es-ES" dirty="0" smtClean="0">
                <a:latin typeface="Arial Black" panose="020B0A04020102020204" pitchFamily="34" charset="0"/>
              </a:rPr>
              <a:t>suspira el cielo con el </a:t>
            </a:r>
            <a:br>
              <a:rPr lang="es-ES" dirty="0" smtClean="0">
                <a:latin typeface="Arial Black" panose="020B0A04020102020204" pitchFamily="34" charset="0"/>
              </a:rPr>
            </a:br>
            <a:r>
              <a:rPr lang="es-ES" dirty="0" err="1" smtClean="0">
                <a:latin typeface="Arial Black" panose="020B0A04020102020204" pitchFamily="34" charset="0"/>
              </a:rPr>
              <a:t>aromante</a:t>
            </a:r>
            <a:r>
              <a:rPr lang="es-ES" dirty="0" smtClean="0">
                <a:latin typeface="Arial Black" panose="020B0A04020102020204" pitchFamily="34" charset="0"/>
              </a:rPr>
              <a:t> viento que tira </a:t>
            </a:r>
            <a:br>
              <a:rPr lang="es-ES" dirty="0" smtClean="0">
                <a:latin typeface="Arial Black" panose="020B0A04020102020204" pitchFamily="34" charset="0"/>
              </a:rPr>
            </a:br>
            <a:r>
              <a:rPr lang="es-ES" dirty="0" smtClean="0">
                <a:latin typeface="Arial Black" panose="020B0A04020102020204" pitchFamily="34" charset="0"/>
              </a:rPr>
              <a:t>como también tira </a:t>
            </a:r>
            <a:br>
              <a:rPr lang="es-ES" dirty="0" smtClean="0">
                <a:latin typeface="Arial Black" panose="020B0A04020102020204" pitchFamily="34" charset="0"/>
              </a:rPr>
            </a:br>
            <a:r>
              <a:rPr lang="es-ES" dirty="0" smtClean="0">
                <a:latin typeface="Arial Black" panose="020B0A04020102020204" pitchFamily="34" charset="0"/>
              </a:rPr>
              <a:t>el mar sus alas de </a:t>
            </a:r>
            <a:br>
              <a:rPr lang="es-ES" dirty="0" smtClean="0">
                <a:latin typeface="Arial Black" panose="020B0A04020102020204" pitchFamily="34" charset="0"/>
              </a:rPr>
            </a:br>
            <a:r>
              <a:rPr lang="es-ES" dirty="0" smtClean="0">
                <a:latin typeface="Arial Black" panose="020B0A04020102020204" pitchFamily="34" charset="0"/>
              </a:rPr>
              <a:t>color del cielo azul </a:t>
            </a:r>
            <a:br>
              <a:rPr lang="es-ES" dirty="0" smtClean="0">
                <a:latin typeface="Arial Black" panose="020B0A04020102020204" pitchFamily="34" charset="0"/>
              </a:rPr>
            </a:br>
            <a:r>
              <a:rPr lang="es-ES" dirty="0" smtClean="0">
                <a:latin typeface="Arial Black" panose="020B0A04020102020204" pitchFamily="34" charset="0"/>
              </a:rPr>
              <a:t>como tus ojos llenos de alegría </a:t>
            </a:r>
            <a:br>
              <a:rPr lang="es-ES" dirty="0" smtClean="0">
                <a:latin typeface="Arial Black" panose="020B0A04020102020204" pitchFamily="34" charset="0"/>
              </a:rPr>
            </a:br>
            <a:r>
              <a:rPr lang="es-ES" dirty="0" smtClean="0">
                <a:latin typeface="Arial Black" panose="020B0A04020102020204" pitchFamily="34" charset="0"/>
              </a:rPr>
              <a:t>y dulzura, </a:t>
            </a:r>
            <a:br>
              <a:rPr lang="es-ES" dirty="0" smtClean="0">
                <a:latin typeface="Arial Black" panose="020B0A04020102020204" pitchFamily="34" charset="0"/>
              </a:rPr>
            </a:br>
            <a:r>
              <a:rPr lang="es-ES" dirty="0" smtClean="0">
                <a:latin typeface="Arial Black" panose="020B0A04020102020204" pitchFamily="34" charset="0"/>
              </a:rPr>
              <a:t>como su pelo con las   </a:t>
            </a:r>
            <a:br>
              <a:rPr lang="es-ES" dirty="0" smtClean="0">
                <a:latin typeface="Arial Black" panose="020B0A04020102020204" pitchFamily="34" charset="0"/>
              </a:rPr>
            </a:br>
            <a:r>
              <a:rPr lang="es-ES" dirty="0" smtClean="0">
                <a:latin typeface="Arial Black" panose="020B0A04020102020204" pitchFamily="34" charset="0"/>
              </a:rPr>
              <a:t>ondas del amor, suave </a:t>
            </a:r>
            <a:br>
              <a:rPr lang="es-ES" dirty="0" smtClean="0">
                <a:latin typeface="Arial Black" panose="020B0A04020102020204" pitchFamily="34" charset="0"/>
              </a:rPr>
            </a:br>
            <a:r>
              <a:rPr lang="es-ES" dirty="0" smtClean="0">
                <a:latin typeface="Arial Black" panose="020B0A04020102020204" pitchFamily="34" charset="0"/>
              </a:rPr>
              <a:t>como su piel, bondadoso </a:t>
            </a:r>
            <a:br>
              <a:rPr lang="es-ES" dirty="0" smtClean="0">
                <a:latin typeface="Arial Black" panose="020B0A04020102020204" pitchFamily="34" charset="0"/>
              </a:rPr>
            </a:br>
            <a:r>
              <a:rPr lang="es-ES" dirty="0" smtClean="0">
                <a:latin typeface="Arial Black" panose="020B0A04020102020204" pitchFamily="34" charset="0"/>
              </a:rPr>
              <a:t>como su corazón.</a:t>
            </a:r>
            <a:endParaRPr lang="es-ES" dirty="0">
              <a:latin typeface="Arial Black" panose="020B0A04020102020204" pitchFamily="34" charset="0"/>
            </a:endParaRPr>
          </a:p>
        </p:txBody>
      </p:sp>
      <p:sp>
        <p:nvSpPr>
          <p:cNvPr id="4" name="3 CuadroTexto"/>
          <p:cNvSpPr txBox="1"/>
          <p:nvPr/>
        </p:nvSpPr>
        <p:spPr>
          <a:xfrm>
            <a:off x="8144231" y="4777878"/>
            <a:ext cx="1616468" cy="369332"/>
          </a:xfrm>
          <a:prstGeom prst="rect">
            <a:avLst/>
          </a:prstGeom>
          <a:noFill/>
        </p:spPr>
        <p:txBody>
          <a:bodyPr wrap="none" rtlCol="0">
            <a:spAutoFit/>
          </a:bodyPr>
          <a:lstStyle/>
          <a:p>
            <a:r>
              <a:rPr lang="es-ES_tradnl" dirty="0" smtClean="0"/>
              <a:t>Autora: Fabiola</a:t>
            </a: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4" name="3 CuadroTexto"/>
          <p:cNvSpPr txBox="1"/>
          <p:nvPr/>
        </p:nvSpPr>
        <p:spPr>
          <a:xfrm>
            <a:off x="966651" y="1828800"/>
            <a:ext cx="8615231" cy="4524315"/>
          </a:xfrm>
          <a:prstGeom prst="rect">
            <a:avLst/>
          </a:prstGeom>
          <a:noFill/>
        </p:spPr>
        <p:txBody>
          <a:bodyPr wrap="square" rtlCol="0">
            <a:spAutoFit/>
          </a:bodyPr>
          <a:lstStyle/>
          <a:p>
            <a:pPr algn="ctr"/>
            <a:r>
              <a:rPr lang="es-ES" dirty="0" smtClean="0">
                <a:latin typeface="Arial Rounded MT Bold" panose="020F0704030504030204" pitchFamily="34" charset="0"/>
              </a:rPr>
              <a:t>Soy yo, Venus </a:t>
            </a:r>
            <a:br>
              <a:rPr lang="es-ES" dirty="0" smtClean="0">
                <a:latin typeface="Arial Rounded MT Bold" panose="020F0704030504030204" pitchFamily="34" charset="0"/>
              </a:rPr>
            </a:br>
            <a:r>
              <a:rPr lang="es-ES" dirty="0" smtClean="0">
                <a:latin typeface="Arial Rounded MT Bold" panose="020F0704030504030204" pitchFamily="34" charset="0"/>
              </a:rPr>
              <a:t>Soy yo, Venus </a:t>
            </a:r>
            <a:br>
              <a:rPr lang="es-ES" dirty="0" smtClean="0">
                <a:latin typeface="Arial Rounded MT Bold" panose="020F0704030504030204" pitchFamily="34" charset="0"/>
              </a:rPr>
            </a:br>
            <a:r>
              <a:rPr lang="es-ES" dirty="0" smtClean="0">
                <a:latin typeface="Arial Rounded MT Bold" panose="020F0704030504030204" pitchFamily="34" charset="0"/>
              </a:rPr>
              <a:t>La diosa del amor</a:t>
            </a:r>
            <a:br>
              <a:rPr lang="es-ES" dirty="0" smtClean="0">
                <a:latin typeface="Arial Rounded MT Bold" panose="020F0704030504030204" pitchFamily="34" charset="0"/>
              </a:rPr>
            </a:br>
            <a:r>
              <a:rPr lang="es-ES" dirty="0" smtClean="0">
                <a:latin typeface="Arial Rounded MT Bold" panose="020F0704030504030204" pitchFamily="34" charset="0"/>
              </a:rPr>
              <a:t>Una diosa la que nació </a:t>
            </a:r>
            <a:br>
              <a:rPr lang="es-ES" dirty="0" smtClean="0">
                <a:latin typeface="Arial Rounded MT Bold" panose="020F0704030504030204" pitchFamily="34" charset="0"/>
              </a:rPr>
            </a:br>
            <a:r>
              <a:rPr lang="es-ES" dirty="0" smtClean="0">
                <a:latin typeface="Arial Rounded MT Bold" panose="020F0704030504030204" pitchFamily="34" charset="0"/>
              </a:rPr>
              <a:t>Para amar y luchar</a:t>
            </a:r>
            <a:br>
              <a:rPr lang="es-ES" dirty="0" smtClean="0">
                <a:latin typeface="Arial Rounded MT Bold" panose="020F0704030504030204" pitchFamily="34" charset="0"/>
              </a:rPr>
            </a:br>
            <a:r>
              <a:rPr lang="es-ES" dirty="0" smtClean="0">
                <a:latin typeface="Arial Rounded MT Bold" panose="020F0704030504030204" pitchFamily="34" charset="0"/>
              </a:rPr>
              <a:t>Cada noche brillan las estrellas,</a:t>
            </a:r>
            <a:br>
              <a:rPr lang="es-ES" dirty="0" smtClean="0">
                <a:latin typeface="Arial Rounded MT Bold" panose="020F0704030504030204" pitchFamily="34" charset="0"/>
              </a:rPr>
            </a:br>
            <a:r>
              <a:rPr lang="es-ES" dirty="0" smtClean="0">
                <a:latin typeface="Arial Rounded MT Bold" panose="020F0704030504030204" pitchFamily="34" charset="0"/>
              </a:rPr>
              <a:t>Como brilla tu mirada alrededor de mí </a:t>
            </a:r>
            <a:br>
              <a:rPr lang="es-ES" dirty="0" smtClean="0">
                <a:latin typeface="Arial Rounded MT Bold" panose="020F0704030504030204" pitchFamily="34" charset="0"/>
              </a:rPr>
            </a:br>
            <a:r>
              <a:rPr lang="es-ES" dirty="0" smtClean="0">
                <a:latin typeface="Arial Rounded MT Bold" panose="020F0704030504030204" pitchFamily="34" charset="0"/>
              </a:rPr>
              <a:t>En el obscuro cielo </a:t>
            </a:r>
            <a:br>
              <a:rPr lang="es-ES" dirty="0" smtClean="0">
                <a:latin typeface="Arial Rounded MT Bold" panose="020F0704030504030204" pitchFamily="34" charset="0"/>
              </a:rPr>
            </a:br>
            <a:r>
              <a:rPr lang="es-ES" dirty="0" smtClean="0">
                <a:latin typeface="Arial Rounded MT Bold" panose="020F0704030504030204" pitchFamily="34" charset="0"/>
              </a:rPr>
              <a:t>Es estoy sola, sola, sola</a:t>
            </a:r>
            <a:br>
              <a:rPr lang="es-ES" dirty="0" smtClean="0">
                <a:latin typeface="Arial Rounded MT Bold" panose="020F0704030504030204" pitchFamily="34" charset="0"/>
              </a:rPr>
            </a:br>
            <a:r>
              <a:rPr lang="es-ES" dirty="0" smtClean="0">
                <a:latin typeface="Arial Rounded MT Bold" panose="020F0704030504030204" pitchFamily="34" charset="0"/>
              </a:rPr>
              <a:t>Son que nadie este a mi lado.</a:t>
            </a:r>
            <a:br>
              <a:rPr lang="es-ES" dirty="0" smtClean="0">
                <a:latin typeface="Arial Rounded MT Bold" panose="020F0704030504030204" pitchFamily="34" charset="0"/>
              </a:rPr>
            </a:br>
            <a:r>
              <a:rPr lang="es-ES" dirty="0" smtClean="0">
                <a:latin typeface="Arial Rounded MT Bold" panose="020F0704030504030204" pitchFamily="34" charset="0"/>
              </a:rPr>
              <a:t>Todos los días siento tu brisa </a:t>
            </a:r>
            <a:br>
              <a:rPr lang="es-ES" dirty="0" smtClean="0">
                <a:latin typeface="Arial Rounded MT Bold" panose="020F0704030504030204" pitchFamily="34" charset="0"/>
              </a:rPr>
            </a:br>
            <a:r>
              <a:rPr lang="es-ES" dirty="0" smtClean="0">
                <a:latin typeface="Arial Rounded MT Bold" panose="020F0704030504030204" pitchFamily="34" charset="0"/>
              </a:rPr>
              <a:t>¿Dónde estarás amor?</a:t>
            </a:r>
            <a:br>
              <a:rPr lang="es-ES" dirty="0" smtClean="0">
                <a:latin typeface="Arial Rounded MT Bold" panose="020F0704030504030204" pitchFamily="34" charset="0"/>
              </a:rPr>
            </a:br>
            <a:r>
              <a:rPr lang="es-ES" dirty="0" smtClean="0">
                <a:latin typeface="Arial Rounded MT Bold" panose="020F0704030504030204" pitchFamily="34" charset="0"/>
              </a:rPr>
              <a:t>Dime en donde estas.</a:t>
            </a:r>
            <a:br>
              <a:rPr lang="es-ES" dirty="0" smtClean="0">
                <a:latin typeface="Arial Rounded MT Bold" panose="020F0704030504030204" pitchFamily="34" charset="0"/>
              </a:rPr>
            </a:br>
            <a:r>
              <a:rPr lang="es-ES" dirty="0" smtClean="0">
                <a:latin typeface="Arial Rounded MT Bold" panose="020F0704030504030204" pitchFamily="34" charset="0"/>
              </a:rPr>
              <a:t>Te necesito a mi lado </a:t>
            </a:r>
            <a:br>
              <a:rPr lang="es-ES" dirty="0" smtClean="0">
                <a:latin typeface="Arial Rounded MT Bold" panose="020F0704030504030204" pitchFamily="34" charset="0"/>
              </a:rPr>
            </a:br>
            <a:r>
              <a:rPr lang="es-ES" dirty="0" smtClean="0">
                <a:latin typeface="Arial Rounded MT Bold" panose="020F0704030504030204" pitchFamily="34" charset="0"/>
              </a:rPr>
              <a:t>Sin ti mi vida no es nada </a:t>
            </a:r>
            <a:br>
              <a:rPr lang="es-ES" dirty="0" smtClean="0">
                <a:latin typeface="Arial Rounded MT Bold" panose="020F0704030504030204" pitchFamily="34" charset="0"/>
              </a:rPr>
            </a:br>
            <a:r>
              <a:rPr lang="es-ES" dirty="0" smtClean="0">
                <a:latin typeface="Arial Rounded MT Bold" panose="020F0704030504030204" pitchFamily="34" charset="0"/>
              </a:rPr>
              <a:t>A tu lado soy feliz</a:t>
            </a:r>
            <a:endParaRPr lang="es-ES" dirty="0">
              <a:latin typeface="Arial Rounded MT Bold" panose="020F0704030504030204" pitchFamily="34" charset="0"/>
            </a:endParaRPr>
          </a:p>
        </p:txBody>
      </p:sp>
      <p:sp>
        <p:nvSpPr>
          <p:cNvPr id="5" name="4 CuadroTexto"/>
          <p:cNvSpPr txBox="1"/>
          <p:nvPr/>
        </p:nvSpPr>
        <p:spPr>
          <a:xfrm>
            <a:off x="3632394" y="869716"/>
            <a:ext cx="3700052" cy="707886"/>
          </a:xfrm>
          <a:prstGeom prst="rect">
            <a:avLst/>
          </a:prstGeom>
          <a:noFill/>
        </p:spPr>
        <p:txBody>
          <a:bodyPr wrap="none" rtlCol="0">
            <a:spAutoFit/>
          </a:bodyPr>
          <a:lstStyle/>
          <a:p>
            <a:r>
              <a:rPr lang="es-ES_tradnl" sz="4000" dirty="0" smtClean="0">
                <a:solidFill>
                  <a:srgbClr val="C00000"/>
                </a:solidFill>
                <a:latin typeface="Algerian" panose="04020705040A02060702" pitchFamily="82" charset="0"/>
              </a:rPr>
              <a:t>Soy yo, Venus</a:t>
            </a:r>
            <a:endParaRPr lang="es-ES" sz="4000" dirty="0">
              <a:solidFill>
                <a:srgbClr val="C00000"/>
              </a:solidFill>
              <a:latin typeface="Algerian" panose="04020705040A02060702" pitchFamily="82" charset="0"/>
            </a:endParaRPr>
          </a:p>
        </p:txBody>
      </p:sp>
      <p:sp>
        <p:nvSpPr>
          <p:cNvPr id="6" name="5 CuadroTexto"/>
          <p:cNvSpPr txBox="1"/>
          <p:nvPr/>
        </p:nvSpPr>
        <p:spPr>
          <a:xfrm>
            <a:off x="7734316" y="4893603"/>
            <a:ext cx="1755160" cy="369332"/>
          </a:xfrm>
          <a:prstGeom prst="rect">
            <a:avLst/>
          </a:prstGeom>
          <a:noFill/>
        </p:spPr>
        <p:txBody>
          <a:bodyPr wrap="none" rtlCol="0">
            <a:spAutoFit/>
          </a:bodyPr>
          <a:lstStyle/>
          <a:p>
            <a:r>
              <a:rPr lang="es-ES" dirty="0" smtClean="0"/>
              <a:t>Autora: Carolina.</a:t>
            </a: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CuadroTexto"/>
          <p:cNvSpPr txBox="1"/>
          <p:nvPr/>
        </p:nvSpPr>
        <p:spPr>
          <a:xfrm>
            <a:off x="1306286" y="2214694"/>
            <a:ext cx="8224080" cy="3693319"/>
          </a:xfrm>
          <a:prstGeom prst="rect">
            <a:avLst/>
          </a:prstGeom>
          <a:noFill/>
        </p:spPr>
        <p:txBody>
          <a:bodyPr wrap="square" rtlCol="0">
            <a:spAutoFit/>
          </a:bodyPr>
          <a:lstStyle/>
          <a:p>
            <a:pPr algn="ctr"/>
            <a:r>
              <a:rPr lang="es-ES" dirty="0" smtClean="0">
                <a:latin typeface="Arial Black" panose="020B0A04020102020204" pitchFamily="34" charset="0"/>
              </a:rPr>
              <a:t>Cuando suspira Venus suspiran los demás</a:t>
            </a:r>
            <a:br>
              <a:rPr lang="es-ES" dirty="0" smtClean="0">
                <a:latin typeface="Arial Black" panose="020B0A04020102020204" pitchFamily="34" charset="0"/>
              </a:rPr>
            </a:br>
            <a:r>
              <a:rPr lang="es-ES" dirty="0" smtClean="0">
                <a:latin typeface="Arial Black" panose="020B0A04020102020204" pitchFamily="34" charset="0"/>
              </a:rPr>
              <a:t>Sus ojos llenos de dulzura </a:t>
            </a:r>
            <a:br>
              <a:rPr lang="es-ES" dirty="0" smtClean="0">
                <a:latin typeface="Arial Black" panose="020B0A04020102020204" pitchFamily="34" charset="0"/>
              </a:rPr>
            </a:br>
            <a:r>
              <a:rPr lang="es-ES" dirty="0" smtClean="0">
                <a:latin typeface="Arial Black" panose="020B0A04020102020204" pitchFamily="34" charset="0"/>
              </a:rPr>
              <a:t/>
            </a:r>
            <a:br>
              <a:rPr lang="es-ES" dirty="0" smtClean="0">
                <a:latin typeface="Arial Black" panose="020B0A04020102020204" pitchFamily="34" charset="0"/>
              </a:rPr>
            </a:br>
            <a:r>
              <a:rPr lang="es-ES" dirty="0" smtClean="0">
                <a:latin typeface="Arial Black" panose="020B0A04020102020204" pitchFamily="34" charset="0"/>
              </a:rPr>
              <a:t>La belleza la tiene en todas partes </a:t>
            </a:r>
            <a:br>
              <a:rPr lang="es-ES" dirty="0" smtClean="0">
                <a:latin typeface="Arial Black" panose="020B0A04020102020204" pitchFamily="34" charset="0"/>
              </a:rPr>
            </a:br>
            <a:r>
              <a:rPr lang="es-ES" dirty="0" smtClean="0">
                <a:latin typeface="Arial Black" panose="020B0A04020102020204" pitchFamily="34" charset="0"/>
              </a:rPr>
              <a:t>Su pelo lacio y largo rubio como el dorado </a:t>
            </a:r>
            <a:br>
              <a:rPr lang="es-ES" dirty="0" smtClean="0">
                <a:latin typeface="Arial Black" panose="020B0A04020102020204" pitchFamily="34" charset="0"/>
              </a:rPr>
            </a:br>
            <a:r>
              <a:rPr lang="es-ES" dirty="0" smtClean="0">
                <a:latin typeface="Arial Black" panose="020B0A04020102020204" pitchFamily="34" charset="0"/>
              </a:rPr>
              <a:t/>
            </a:r>
            <a:br>
              <a:rPr lang="es-ES" dirty="0" smtClean="0">
                <a:latin typeface="Arial Black" panose="020B0A04020102020204" pitchFamily="34" charset="0"/>
              </a:rPr>
            </a:br>
            <a:r>
              <a:rPr lang="es-ES" dirty="0" smtClean="0">
                <a:latin typeface="Arial Black" panose="020B0A04020102020204" pitchFamily="34" charset="0"/>
              </a:rPr>
              <a:t>Su mirada fija y su sonrisa bella </a:t>
            </a:r>
            <a:br>
              <a:rPr lang="es-ES" dirty="0" smtClean="0">
                <a:latin typeface="Arial Black" panose="020B0A04020102020204" pitchFamily="34" charset="0"/>
              </a:rPr>
            </a:br>
            <a:r>
              <a:rPr lang="es-ES" dirty="0" smtClean="0">
                <a:latin typeface="Arial Black" panose="020B0A04020102020204" pitchFamily="34" charset="0"/>
              </a:rPr>
              <a:t>Como lo que tiene </a:t>
            </a:r>
            <a:br>
              <a:rPr lang="es-ES" dirty="0" smtClean="0">
                <a:latin typeface="Arial Black" panose="020B0A04020102020204" pitchFamily="34" charset="0"/>
              </a:rPr>
            </a:br>
            <a:r>
              <a:rPr lang="es-ES" dirty="0" smtClean="0">
                <a:latin typeface="Arial Black" panose="020B0A04020102020204" pitchFamily="34" charset="0"/>
              </a:rPr>
              <a:t/>
            </a:r>
            <a:br>
              <a:rPr lang="es-ES" dirty="0" smtClean="0">
                <a:latin typeface="Arial Black" panose="020B0A04020102020204" pitchFamily="34" charset="0"/>
              </a:rPr>
            </a:br>
            <a:r>
              <a:rPr lang="es-ES" dirty="0" smtClean="0">
                <a:latin typeface="Arial Black" panose="020B0A04020102020204" pitchFamily="34" charset="0"/>
              </a:rPr>
              <a:t>Sus ojos brillan como las estrellas</a:t>
            </a:r>
            <a:br>
              <a:rPr lang="es-ES" dirty="0" smtClean="0">
                <a:latin typeface="Arial Black" panose="020B0A04020102020204" pitchFamily="34" charset="0"/>
              </a:rPr>
            </a:br>
            <a:r>
              <a:rPr lang="es-ES" dirty="0" smtClean="0">
                <a:latin typeface="Arial Black" panose="020B0A04020102020204" pitchFamily="34" charset="0"/>
              </a:rPr>
              <a:t>Y cuando se entristece </a:t>
            </a:r>
            <a:br>
              <a:rPr lang="es-ES" dirty="0" smtClean="0">
                <a:latin typeface="Arial Black" panose="020B0A04020102020204" pitchFamily="34" charset="0"/>
              </a:rPr>
            </a:br>
            <a:r>
              <a:rPr lang="es-ES" dirty="0" smtClean="0">
                <a:latin typeface="Arial Black" panose="020B0A04020102020204" pitchFamily="34" charset="0"/>
              </a:rPr>
              <a:t>Es como una noche sin estrellas.</a:t>
            </a:r>
            <a:br>
              <a:rPr lang="es-ES" dirty="0" smtClean="0">
                <a:latin typeface="Arial Black" panose="020B0A04020102020204" pitchFamily="34" charset="0"/>
              </a:rPr>
            </a:br>
            <a:endParaRPr lang="es-ES" dirty="0">
              <a:latin typeface="Arial Black" panose="020B0A04020102020204" pitchFamily="34" charset="0"/>
            </a:endParaRPr>
          </a:p>
        </p:txBody>
      </p:sp>
      <p:sp>
        <p:nvSpPr>
          <p:cNvPr id="4" name="3 CuadroTexto"/>
          <p:cNvSpPr txBox="1"/>
          <p:nvPr/>
        </p:nvSpPr>
        <p:spPr>
          <a:xfrm>
            <a:off x="5381435" y="1090351"/>
            <a:ext cx="1571264" cy="646331"/>
          </a:xfrm>
          <a:prstGeom prst="rect">
            <a:avLst/>
          </a:prstGeom>
          <a:noFill/>
        </p:spPr>
        <p:txBody>
          <a:bodyPr wrap="none" rtlCol="0">
            <a:spAutoFit/>
          </a:bodyPr>
          <a:lstStyle/>
          <a:p>
            <a:r>
              <a:rPr lang="es-ES_tradnl" sz="3600" dirty="0" smtClean="0">
                <a:solidFill>
                  <a:srgbClr val="C00000"/>
                </a:solidFill>
                <a:latin typeface="Algerian" panose="04020705040A02060702" pitchFamily="82" charset="0"/>
              </a:rPr>
              <a:t>VENUS</a:t>
            </a:r>
            <a:endParaRPr lang="es-ES" sz="3600" dirty="0">
              <a:solidFill>
                <a:srgbClr val="C00000"/>
              </a:solidFill>
              <a:latin typeface="Algerian" panose="04020705040A02060702" pitchFamily="82" charset="0"/>
            </a:endParaRPr>
          </a:p>
        </p:txBody>
      </p:sp>
      <p:sp>
        <p:nvSpPr>
          <p:cNvPr id="5" name="4 CuadroTexto"/>
          <p:cNvSpPr txBox="1"/>
          <p:nvPr/>
        </p:nvSpPr>
        <p:spPr>
          <a:xfrm>
            <a:off x="8355077" y="4942728"/>
            <a:ext cx="1699632" cy="369332"/>
          </a:xfrm>
          <a:prstGeom prst="rect">
            <a:avLst/>
          </a:prstGeom>
          <a:noFill/>
        </p:spPr>
        <p:txBody>
          <a:bodyPr wrap="none" rtlCol="0">
            <a:spAutoFit/>
          </a:bodyPr>
          <a:lstStyle/>
          <a:p>
            <a:r>
              <a:rPr lang="es-ES" dirty="0" smtClean="0"/>
              <a:t>Autora: </a:t>
            </a:r>
            <a:r>
              <a:rPr lang="es-ES" dirty="0" err="1" smtClean="0"/>
              <a:t>Yohanna</a:t>
            </a:r>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CuadroTexto"/>
          <p:cNvSpPr txBox="1"/>
          <p:nvPr/>
        </p:nvSpPr>
        <p:spPr>
          <a:xfrm>
            <a:off x="3264058" y="1826593"/>
            <a:ext cx="4101957" cy="4524315"/>
          </a:xfrm>
          <a:prstGeom prst="rect">
            <a:avLst/>
          </a:prstGeom>
          <a:noFill/>
        </p:spPr>
        <p:txBody>
          <a:bodyPr wrap="none" rtlCol="0">
            <a:spAutoFit/>
          </a:bodyPr>
          <a:lstStyle/>
          <a:p>
            <a:pPr algn="ctr"/>
            <a:r>
              <a:rPr lang="es-ES" dirty="0" smtClean="0">
                <a:latin typeface="Arial Black" panose="020B0A04020102020204" pitchFamily="34" charset="0"/>
              </a:rPr>
              <a:t>Cuando suspira Venus  </a:t>
            </a:r>
            <a:br>
              <a:rPr lang="es-ES" dirty="0" smtClean="0">
                <a:latin typeface="Arial Black" panose="020B0A04020102020204" pitchFamily="34" charset="0"/>
              </a:rPr>
            </a:br>
            <a:r>
              <a:rPr lang="es-ES" dirty="0" smtClean="0">
                <a:latin typeface="Arial Black" panose="020B0A04020102020204" pitchFamily="34" charset="0"/>
              </a:rPr>
              <a:t>rebosa el viento,</a:t>
            </a:r>
            <a:br>
              <a:rPr lang="es-ES" dirty="0" smtClean="0">
                <a:latin typeface="Arial Black" panose="020B0A04020102020204" pitchFamily="34" charset="0"/>
              </a:rPr>
            </a:br>
            <a:r>
              <a:rPr lang="es-ES" dirty="0" smtClean="0">
                <a:latin typeface="Arial Black" panose="020B0A04020102020204" pitchFamily="34" charset="0"/>
              </a:rPr>
              <a:t>con el suspiro de la brisa</a:t>
            </a:r>
            <a:br>
              <a:rPr lang="es-ES" dirty="0" smtClean="0">
                <a:latin typeface="Arial Black" panose="020B0A04020102020204" pitchFamily="34" charset="0"/>
              </a:rPr>
            </a:br>
            <a:r>
              <a:rPr lang="es-ES" dirty="0" smtClean="0">
                <a:latin typeface="Arial Black" panose="020B0A04020102020204" pitchFamily="34" charset="0"/>
              </a:rPr>
              <a:t>renace la primavera.</a:t>
            </a:r>
            <a:br>
              <a:rPr lang="es-ES" dirty="0" smtClean="0">
                <a:latin typeface="Arial Black" panose="020B0A04020102020204" pitchFamily="34" charset="0"/>
              </a:rPr>
            </a:br>
            <a:r>
              <a:rPr lang="es-ES" dirty="0" smtClean="0">
                <a:latin typeface="Arial Black" panose="020B0A04020102020204" pitchFamily="34" charset="0"/>
              </a:rPr>
              <a:t/>
            </a:r>
            <a:br>
              <a:rPr lang="es-ES" dirty="0" smtClean="0">
                <a:latin typeface="Arial Black" panose="020B0A04020102020204" pitchFamily="34" charset="0"/>
              </a:rPr>
            </a:br>
            <a:r>
              <a:rPr lang="es-ES" dirty="0" smtClean="0">
                <a:latin typeface="Arial Black" panose="020B0A04020102020204" pitchFamily="34" charset="0"/>
              </a:rPr>
              <a:t>Cada noche</a:t>
            </a:r>
            <a:br>
              <a:rPr lang="es-ES" dirty="0" smtClean="0">
                <a:latin typeface="Arial Black" panose="020B0A04020102020204" pitchFamily="34" charset="0"/>
              </a:rPr>
            </a:br>
            <a:r>
              <a:rPr lang="es-ES" dirty="0" smtClean="0">
                <a:latin typeface="Arial Black" panose="020B0A04020102020204" pitchFamily="34" charset="0"/>
              </a:rPr>
              <a:t>las estrellas brillan</a:t>
            </a:r>
            <a:br>
              <a:rPr lang="es-ES" dirty="0" smtClean="0">
                <a:latin typeface="Arial Black" panose="020B0A04020102020204" pitchFamily="34" charset="0"/>
              </a:rPr>
            </a:br>
            <a:r>
              <a:rPr lang="es-ES" dirty="0" smtClean="0">
                <a:latin typeface="Arial Black" panose="020B0A04020102020204" pitchFamily="34" charset="0"/>
              </a:rPr>
              <a:t>como en lo profundo</a:t>
            </a:r>
            <a:br>
              <a:rPr lang="es-ES" dirty="0" smtClean="0">
                <a:latin typeface="Arial Black" panose="020B0A04020102020204" pitchFamily="34" charset="0"/>
              </a:rPr>
            </a:br>
            <a:r>
              <a:rPr lang="es-ES" dirty="0" smtClean="0">
                <a:latin typeface="Arial Black" panose="020B0A04020102020204" pitchFamily="34" charset="0"/>
              </a:rPr>
              <a:t>de tu mirada cautelosa</a:t>
            </a:r>
            <a:br>
              <a:rPr lang="es-ES" dirty="0" smtClean="0">
                <a:latin typeface="Arial Black" panose="020B0A04020102020204" pitchFamily="34" charset="0"/>
              </a:rPr>
            </a:br>
            <a:r>
              <a:rPr lang="es-ES" dirty="0" smtClean="0">
                <a:latin typeface="Arial Black" panose="020B0A04020102020204" pitchFamily="34" charset="0"/>
              </a:rPr>
              <a:t>la que me cautiva</a:t>
            </a:r>
            <a:br>
              <a:rPr lang="es-ES" dirty="0" smtClean="0">
                <a:latin typeface="Arial Black" panose="020B0A04020102020204" pitchFamily="34" charset="0"/>
              </a:rPr>
            </a:br>
            <a:r>
              <a:rPr lang="es-ES" dirty="0" smtClean="0">
                <a:latin typeface="Arial Black" panose="020B0A04020102020204" pitchFamily="34" charset="0"/>
              </a:rPr>
              <a:t>en la noche y en el día.</a:t>
            </a:r>
            <a:br>
              <a:rPr lang="es-ES" dirty="0" smtClean="0">
                <a:latin typeface="Arial Black" panose="020B0A04020102020204" pitchFamily="34" charset="0"/>
              </a:rPr>
            </a:br>
            <a:r>
              <a:rPr lang="es-ES" dirty="0" smtClean="0">
                <a:latin typeface="Arial Black" panose="020B0A04020102020204" pitchFamily="34" charset="0"/>
              </a:rPr>
              <a:t/>
            </a:r>
            <a:br>
              <a:rPr lang="es-ES" dirty="0" smtClean="0">
                <a:latin typeface="Arial Black" panose="020B0A04020102020204" pitchFamily="34" charset="0"/>
              </a:rPr>
            </a:br>
            <a:r>
              <a:rPr lang="es-ES" dirty="0" smtClean="0">
                <a:latin typeface="Arial Black" panose="020B0A04020102020204" pitchFamily="34" charset="0"/>
              </a:rPr>
              <a:t>Al verte</a:t>
            </a:r>
            <a:br>
              <a:rPr lang="es-ES" dirty="0" smtClean="0">
                <a:latin typeface="Arial Black" panose="020B0A04020102020204" pitchFamily="34" charset="0"/>
              </a:rPr>
            </a:br>
            <a:r>
              <a:rPr lang="es-ES" dirty="0" smtClean="0">
                <a:latin typeface="Arial Black" panose="020B0A04020102020204" pitchFamily="34" charset="0"/>
              </a:rPr>
              <a:t>las puertas de mi corazón</a:t>
            </a:r>
            <a:br>
              <a:rPr lang="es-ES" dirty="0" smtClean="0">
                <a:latin typeface="Arial Black" panose="020B0A04020102020204" pitchFamily="34" charset="0"/>
              </a:rPr>
            </a:br>
            <a:r>
              <a:rPr lang="es-ES" dirty="0" smtClean="0">
                <a:latin typeface="Arial Black" panose="020B0A04020102020204" pitchFamily="34" charset="0"/>
              </a:rPr>
              <a:t>se abren de esquina a esquina.</a:t>
            </a:r>
            <a:br>
              <a:rPr lang="es-ES" dirty="0" smtClean="0">
                <a:latin typeface="Arial Black" panose="020B0A04020102020204" pitchFamily="34" charset="0"/>
              </a:rPr>
            </a:br>
            <a:r>
              <a:rPr lang="es-ES" dirty="0" smtClean="0">
                <a:latin typeface="Arial Black" panose="020B0A04020102020204" pitchFamily="34" charset="0"/>
              </a:rPr>
              <a:t>Venus te extraño, amada mía.</a:t>
            </a:r>
            <a:endParaRPr lang="es-ES" dirty="0">
              <a:latin typeface="Arial Black" panose="020B0A04020102020204" pitchFamily="34" charset="0"/>
            </a:endParaRPr>
          </a:p>
        </p:txBody>
      </p:sp>
      <p:sp>
        <p:nvSpPr>
          <p:cNvPr id="4" name="3 CuadroTexto"/>
          <p:cNvSpPr txBox="1"/>
          <p:nvPr/>
        </p:nvSpPr>
        <p:spPr>
          <a:xfrm>
            <a:off x="4930667" y="1037889"/>
            <a:ext cx="1725152" cy="707886"/>
          </a:xfrm>
          <a:prstGeom prst="rect">
            <a:avLst/>
          </a:prstGeom>
          <a:noFill/>
        </p:spPr>
        <p:txBody>
          <a:bodyPr wrap="none" rtlCol="0">
            <a:spAutoFit/>
          </a:bodyPr>
          <a:lstStyle/>
          <a:p>
            <a:r>
              <a:rPr lang="es-ES" sz="4000" dirty="0" smtClean="0">
                <a:solidFill>
                  <a:srgbClr val="C00000"/>
                </a:solidFill>
                <a:latin typeface="Algerian" panose="04020705040A02060702" pitchFamily="82" charset="0"/>
              </a:rPr>
              <a:t>Venus</a:t>
            </a:r>
            <a:endParaRPr lang="es-ES" sz="4000" dirty="0">
              <a:solidFill>
                <a:srgbClr val="C00000"/>
              </a:solidFill>
              <a:latin typeface="Algerian" panose="04020705040A02060702" pitchFamily="82" charset="0"/>
            </a:endParaRPr>
          </a:p>
        </p:txBody>
      </p:sp>
      <p:sp>
        <p:nvSpPr>
          <p:cNvPr id="5" name="4 CuadroTexto"/>
          <p:cNvSpPr txBox="1"/>
          <p:nvPr/>
        </p:nvSpPr>
        <p:spPr>
          <a:xfrm>
            <a:off x="8737212" y="4977316"/>
            <a:ext cx="1576585" cy="646331"/>
          </a:xfrm>
          <a:prstGeom prst="rect">
            <a:avLst/>
          </a:prstGeom>
          <a:noFill/>
        </p:spPr>
        <p:txBody>
          <a:bodyPr wrap="none" rtlCol="0">
            <a:spAutoFit/>
          </a:bodyPr>
          <a:lstStyle/>
          <a:p>
            <a:r>
              <a:rPr lang="es-ES" dirty="0" smtClean="0"/>
              <a:t>Autora: Romina</a:t>
            </a:r>
            <a:br>
              <a:rPr lang="es-ES" dirty="0" smtClean="0"/>
            </a:b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323850"/>
            <a:ext cx="10363200" cy="926505"/>
          </a:xfrm>
        </p:spPr>
        <p:txBody>
          <a:bodyPr/>
          <a:lstStyle/>
          <a:p>
            <a:pPr algn="ctr"/>
            <a:r>
              <a:rPr lang="es-ES" sz="4000" dirty="0">
                <a:solidFill>
                  <a:srgbClr val="C00000"/>
                </a:solidFill>
                <a:latin typeface="Algerian" panose="04020705040A02060702" pitchFamily="82" charset="0"/>
              </a:rPr>
              <a:t>JÚPITER</a:t>
            </a:r>
          </a:p>
        </p:txBody>
      </p:sp>
      <p:pic>
        <p:nvPicPr>
          <p:cNvPr id="4" name="Marcador de contenido 3"/>
          <p:cNvPicPr>
            <a:picLocks noGrp="1" noChangeAspect="1"/>
          </p:cNvPicPr>
          <p:nvPr>
            <p:ph idx="1"/>
          </p:nvPr>
        </p:nvPicPr>
        <p:blipFill>
          <a:blip r:embed="rId3"/>
          <a:stretch>
            <a:fillRect/>
          </a:stretch>
        </p:blipFill>
        <p:spPr>
          <a:xfrm>
            <a:off x="2501900" y="1456829"/>
            <a:ext cx="7148513" cy="5016996"/>
          </a:xfrm>
        </p:spPr>
      </p:pic>
    </p:spTree>
    <p:extLst>
      <p:ext uri="{BB962C8B-B14F-4D97-AF65-F5344CB8AC3E}">
        <p14:creationId xmlns:p14="http://schemas.microsoft.com/office/powerpoint/2010/main" val="301949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619125"/>
            <a:ext cx="10363200" cy="5573613"/>
          </a:xfrm>
        </p:spPr>
        <p:txBody>
          <a:bodyPr>
            <a:normAutofit/>
          </a:bodyPr>
          <a:lstStyle/>
          <a:p>
            <a:pPr algn="ctr"/>
            <a:r>
              <a:rPr lang="es-ES" sz="2400" dirty="0">
                <a:solidFill>
                  <a:srgbClr val="000000"/>
                </a:solidFill>
                <a:latin typeface="Tw Cen MT"/>
              </a:rPr>
              <a:t/>
            </a:r>
            <a:br>
              <a:rPr lang="es-ES" sz="2400" dirty="0">
                <a:solidFill>
                  <a:srgbClr val="000000"/>
                </a:solidFill>
                <a:latin typeface="Tw Cen MT"/>
              </a:rPr>
            </a:br>
            <a:r>
              <a:rPr lang="es-ES" sz="2400" dirty="0">
                <a:solidFill>
                  <a:srgbClr val="000000"/>
                </a:solidFill>
                <a:latin typeface="Tw Cen MT"/>
              </a:rPr>
              <a:t>REALIZADO POR:</a:t>
            </a:r>
            <a:br>
              <a:rPr lang="es-ES" sz="2400" dirty="0">
                <a:solidFill>
                  <a:srgbClr val="000000"/>
                </a:solidFill>
                <a:latin typeface="Tw Cen MT"/>
              </a:rPr>
            </a:br>
            <a:r>
              <a:rPr lang="es-ES" sz="2400" dirty="0">
                <a:solidFill>
                  <a:srgbClr val="000000"/>
                </a:solidFill>
                <a:latin typeface="Tw Cen MT"/>
              </a:rPr>
              <a:t/>
            </a:r>
            <a:br>
              <a:rPr lang="es-ES" sz="2400" dirty="0">
                <a:solidFill>
                  <a:srgbClr val="000000"/>
                </a:solidFill>
                <a:latin typeface="Tw Cen MT"/>
              </a:rPr>
            </a:br>
            <a:r>
              <a:rPr lang="es-ES" sz="2400" dirty="0">
                <a:solidFill>
                  <a:srgbClr val="000000"/>
                </a:solidFill>
                <a:latin typeface="Tw Cen MT"/>
              </a:rPr>
              <a:t>SARA MAAROUF MORENO</a:t>
            </a:r>
            <a:br>
              <a:rPr lang="es-ES" sz="2400" dirty="0">
                <a:solidFill>
                  <a:srgbClr val="000000"/>
                </a:solidFill>
                <a:latin typeface="Tw Cen MT"/>
              </a:rPr>
            </a:br>
            <a:r>
              <a:rPr lang="es-ES" sz="2400" dirty="0">
                <a:solidFill>
                  <a:srgbClr val="000000"/>
                </a:solidFill>
                <a:latin typeface="Tw Cen MT"/>
              </a:rPr>
              <a:t>MARIA FUENTES LÓPEZ</a:t>
            </a:r>
            <a:br>
              <a:rPr lang="es-ES" sz="2400" dirty="0">
                <a:solidFill>
                  <a:srgbClr val="000000"/>
                </a:solidFill>
                <a:latin typeface="Tw Cen MT"/>
              </a:rPr>
            </a:br>
            <a:r>
              <a:rPr lang="es-ES" sz="2400" dirty="0">
                <a:solidFill>
                  <a:srgbClr val="000000"/>
                </a:solidFill>
                <a:latin typeface="Tw Cen MT"/>
              </a:rPr>
              <a:t>NURIA CUARTERO RUIZ</a:t>
            </a:r>
            <a:br>
              <a:rPr lang="es-ES" sz="2400" dirty="0">
                <a:solidFill>
                  <a:srgbClr val="000000"/>
                </a:solidFill>
                <a:latin typeface="Tw Cen MT"/>
              </a:rPr>
            </a:br>
            <a:r>
              <a:rPr lang="es-ES" sz="2400" dirty="0">
                <a:solidFill>
                  <a:srgbClr val="000000"/>
                </a:solidFill>
                <a:latin typeface="Tw Cen MT"/>
              </a:rPr>
              <a:t>IRENE ABIA CUARTERO</a:t>
            </a:r>
          </a:p>
        </p:txBody>
      </p:sp>
    </p:spTree>
    <p:extLst>
      <p:ext uri="{BB962C8B-B14F-4D97-AF65-F5344CB8AC3E}">
        <p14:creationId xmlns:p14="http://schemas.microsoft.com/office/powerpoint/2010/main" val="274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5988" y="111125"/>
            <a:ext cx="10363200" cy="883940"/>
          </a:xfrm>
        </p:spPr>
        <p:txBody>
          <a:bodyPr/>
          <a:lstStyle/>
          <a:p>
            <a:pPr algn="ctr"/>
            <a:r>
              <a:rPr lang="es-ES" dirty="0">
                <a:solidFill>
                  <a:srgbClr val="C00000"/>
                </a:solidFill>
                <a:latin typeface="Algerian" panose="04020705040A02060702" pitchFamily="82" charset="0"/>
              </a:rPr>
              <a:t>POEMA DE JÚPITER</a:t>
            </a:r>
          </a:p>
        </p:txBody>
      </p:sp>
      <p:sp>
        <p:nvSpPr>
          <p:cNvPr id="3" name="Marcador de contenido 2"/>
          <p:cNvSpPr>
            <a:spLocks noGrp="1"/>
          </p:cNvSpPr>
          <p:nvPr>
            <p:ph sz="half" idx="1"/>
          </p:nvPr>
        </p:nvSpPr>
        <p:spPr>
          <a:xfrm>
            <a:off x="3357563" y="814875"/>
            <a:ext cx="5480050" cy="5420221"/>
          </a:xfrm>
        </p:spPr>
        <p:txBody>
          <a:bodyPr vert="horz" lIns="91440" tIns="45720" rIns="91440" bIns="45720" rtlCol="0" anchor="t">
            <a:normAutofit fontScale="25000" lnSpcReduction="20000"/>
          </a:bodyPr>
          <a:lstStyle/>
          <a:p>
            <a:pPr marL="0" indent="0" algn="just">
              <a:buNone/>
            </a:pPr>
            <a:r>
              <a:rPr lang="es-ES" sz="4200" dirty="0" smtClean="0">
                <a:solidFill>
                  <a:schemeClr val="tx1">
                    <a:lumMod val="95000"/>
                    <a:lumOff val="5000"/>
                  </a:schemeClr>
                </a:solidFill>
                <a:latin typeface="Arial Black" panose="020B0A04020102020204" pitchFamily="34" charset="0"/>
              </a:rPr>
              <a:t> El </a:t>
            </a:r>
            <a:r>
              <a:rPr lang="es-ES" sz="4200" dirty="0">
                <a:solidFill>
                  <a:schemeClr val="tx1">
                    <a:lumMod val="95000"/>
                    <a:lumOff val="5000"/>
                  </a:schemeClr>
                </a:solidFill>
                <a:latin typeface="Arial Black" panose="020B0A04020102020204" pitchFamily="34" charset="0"/>
              </a:rPr>
              <a:t>Dios Júpiter en sus años de oro emerge</a:t>
            </a:r>
          </a:p>
          <a:p>
            <a:pPr marL="0" indent="0" algn="just">
              <a:buNone/>
            </a:pPr>
            <a:r>
              <a:rPr lang="es-ES" sz="4200" dirty="0">
                <a:solidFill>
                  <a:schemeClr val="tx1">
                    <a:lumMod val="95000"/>
                    <a:lumOff val="5000"/>
                  </a:schemeClr>
                </a:solidFill>
                <a:latin typeface="Arial Black" panose="020B0A04020102020204" pitchFamily="34" charset="0"/>
              </a:rPr>
              <a:t> de la Mitología Griega, vistiendo al arte …</a:t>
            </a:r>
          </a:p>
          <a:p>
            <a:pPr marL="0" indent="0" algn="just">
              <a:buNone/>
            </a:pPr>
            <a:r>
              <a:rPr lang="es-ES" sz="4200" dirty="0">
                <a:solidFill>
                  <a:schemeClr val="tx1">
                    <a:lumMod val="95000"/>
                    <a:lumOff val="5000"/>
                  </a:schemeClr>
                </a:solidFill>
                <a:latin typeface="Arial Black" panose="020B0A04020102020204" pitchFamily="34" charset="0"/>
              </a:rPr>
              <a:t>en lienzos dorados   que  cubren  la tierra </a:t>
            </a:r>
          </a:p>
          <a:p>
            <a:pPr marL="0" indent="0" algn="just">
              <a:buNone/>
            </a:pPr>
            <a:r>
              <a:rPr lang="es-ES" sz="4200" dirty="0">
                <a:solidFill>
                  <a:schemeClr val="tx1">
                    <a:lumMod val="95000"/>
                    <a:lumOff val="5000"/>
                  </a:schemeClr>
                </a:solidFill>
                <a:latin typeface="Arial Black" panose="020B0A04020102020204" pitchFamily="34" charset="0"/>
              </a:rPr>
              <a:t>de exquisita sabiduría .de tiempos pasado.</a:t>
            </a:r>
          </a:p>
          <a:p>
            <a:pPr marL="0" indent="0" algn="just">
              <a:buNone/>
            </a:pPr>
            <a:r>
              <a:rPr lang="es-ES" sz="4200" dirty="0">
                <a:solidFill>
                  <a:schemeClr val="tx1">
                    <a:lumMod val="95000"/>
                    <a:lumOff val="5000"/>
                  </a:schemeClr>
                </a:solidFill>
                <a:latin typeface="Arial Black" panose="020B0A04020102020204" pitchFamily="34" charset="0"/>
              </a:rPr>
              <a:t> </a:t>
            </a:r>
          </a:p>
          <a:p>
            <a:pPr marL="0" indent="0" algn="just">
              <a:buNone/>
            </a:pPr>
            <a:r>
              <a:rPr lang="es-ES" sz="4200" dirty="0">
                <a:solidFill>
                  <a:schemeClr val="tx1">
                    <a:lumMod val="95000"/>
                    <a:lumOff val="5000"/>
                  </a:schemeClr>
                </a:solidFill>
                <a:latin typeface="Arial Black" panose="020B0A04020102020204" pitchFamily="34" charset="0"/>
              </a:rPr>
              <a:t>Y  mágicamente  plumas y pinceles  dibujan</a:t>
            </a:r>
          </a:p>
          <a:p>
            <a:pPr marL="0" indent="0" algn="just">
              <a:buNone/>
            </a:pPr>
            <a:r>
              <a:rPr lang="es-ES" sz="4200" dirty="0">
                <a:solidFill>
                  <a:schemeClr val="tx1">
                    <a:lumMod val="95000"/>
                    <a:lumOff val="5000"/>
                  </a:schemeClr>
                </a:solidFill>
                <a:latin typeface="Arial Black" panose="020B0A04020102020204" pitchFamily="34" charset="0"/>
              </a:rPr>
              <a:t>en los portales del mundo dones celestiales,</a:t>
            </a:r>
          </a:p>
          <a:p>
            <a:pPr marL="0" indent="0" algn="just">
              <a:buNone/>
            </a:pPr>
            <a:r>
              <a:rPr lang="es-ES" sz="4200" dirty="0">
                <a:solidFill>
                  <a:schemeClr val="tx1">
                    <a:lumMod val="95000"/>
                    <a:lumOff val="5000"/>
                  </a:schemeClr>
                </a:solidFill>
                <a:latin typeface="Arial Black" panose="020B0A04020102020204" pitchFamily="34" charset="0"/>
              </a:rPr>
              <a:t>que descienden como agua bendita y…</a:t>
            </a:r>
          </a:p>
          <a:p>
            <a:pPr marL="0" indent="0" algn="just">
              <a:buNone/>
            </a:pPr>
            <a:r>
              <a:rPr lang="es-ES" sz="4200" dirty="0">
                <a:solidFill>
                  <a:schemeClr val="tx1">
                    <a:lumMod val="95000"/>
                    <a:lumOff val="5000"/>
                  </a:schemeClr>
                </a:solidFill>
                <a:latin typeface="Arial Black" panose="020B0A04020102020204" pitchFamily="34" charset="0"/>
              </a:rPr>
              <a:t>y son regalos majestuosos para los artistas.</a:t>
            </a:r>
          </a:p>
          <a:p>
            <a:pPr marL="0" indent="0" algn="just">
              <a:buNone/>
            </a:pPr>
            <a:r>
              <a:rPr lang="es-ES" sz="4200" dirty="0">
                <a:solidFill>
                  <a:schemeClr val="tx1">
                    <a:lumMod val="95000"/>
                    <a:lumOff val="5000"/>
                  </a:schemeClr>
                </a:solidFill>
                <a:latin typeface="Arial Black" panose="020B0A04020102020204" pitchFamily="34" charset="0"/>
              </a:rPr>
              <a:t> </a:t>
            </a:r>
          </a:p>
          <a:p>
            <a:pPr marL="0" indent="0" algn="just">
              <a:buNone/>
            </a:pPr>
            <a:r>
              <a:rPr lang="es-ES" sz="4200" dirty="0">
                <a:solidFill>
                  <a:schemeClr val="tx1">
                    <a:lumMod val="95000"/>
                    <a:lumOff val="5000"/>
                  </a:schemeClr>
                </a:solidFill>
                <a:latin typeface="Arial Black" panose="020B0A04020102020204" pitchFamily="34" charset="0"/>
              </a:rPr>
              <a:t> Un centauro velos cabalga llevando en su lomo,</a:t>
            </a:r>
          </a:p>
          <a:p>
            <a:pPr marL="0" indent="0" algn="just">
              <a:buNone/>
            </a:pPr>
            <a:r>
              <a:rPr lang="es-ES" sz="4200" dirty="0">
                <a:solidFill>
                  <a:schemeClr val="tx1">
                    <a:lumMod val="95000"/>
                    <a:lumOff val="5000"/>
                  </a:schemeClr>
                </a:solidFill>
                <a:latin typeface="Arial Black" panose="020B0A04020102020204" pitchFamily="34" charset="0"/>
              </a:rPr>
              <a:t>Al Dios Júpiter  en sus años de oro en pleno siglo XXI,</a:t>
            </a:r>
          </a:p>
          <a:p>
            <a:pPr marL="0" indent="0" algn="just">
              <a:buNone/>
            </a:pPr>
            <a:r>
              <a:rPr lang="es-ES" sz="4200" dirty="0">
                <a:solidFill>
                  <a:schemeClr val="tx1">
                    <a:lumMod val="95000"/>
                    <a:lumOff val="5000"/>
                  </a:schemeClr>
                </a:solidFill>
                <a:latin typeface="Arial Black" panose="020B0A04020102020204" pitchFamily="34" charset="0"/>
              </a:rPr>
              <a:t>Y los lienzos dorados que visten al arte, acompañan…</a:t>
            </a:r>
          </a:p>
          <a:p>
            <a:pPr marL="0" indent="0" algn="just">
              <a:buNone/>
            </a:pPr>
            <a:r>
              <a:rPr lang="es-ES" sz="4200" dirty="0">
                <a:solidFill>
                  <a:schemeClr val="tx1">
                    <a:lumMod val="95000"/>
                    <a:lumOff val="5000"/>
                  </a:schemeClr>
                </a:solidFill>
                <a:latin typeface="Arial Black" panose="020B0A04020102020204" pitchFamily="34" charset="0"/>
              </a:rPr>
              <a:t>a  los dones celestiales  engalanando a los artistas.</a:t>
            </a:r>
          </a:p>
          <a:p>
            <a:pPr marL="0" indent="0" algn="just">
              <a:buNone/>
            </a:pPr>
            <a:r>
              <a:rPr lang="es-ES" sz="4200" dirty="0">
                <a:solidFill>
                  <a:schemeClr val="tx1">
                    <a:lumMod val="95000"/>
                    <a:lumOff val="5000"/>
                  </a:schemeClr>
                </a:solidFill>
                <a:latin typeface="Arial Black" panose="020B0A04020102020204" pitchFamily="34" charset="0"/>
              </a:rPr>
              <a:t> </a:t>
            </a:r>
          </a:p>
          <a:p>
            <a:pPr marL="0" indent="0" algn="just">
              <a:buNone/>
            </a:pPr>
            <a:r>
              <a:rPr lang="es-ES" sz="4200" dirty="0">
                <a:solidFill>
                  <a:schemeClr val="tx1">
                    <a:lumMod val="95000"/>
                    <a:lumOff val="5000"/>
                  </a:schemeClr>
                </a:solidFill>
                <a:latin typeface="Arial Black" panose="020B0A04020102020204" pitchFamily="34" charset="0"/>
              </a:rPr>
              <a:t> </a:t>
            </a:r>
          </a:p>
          <a:p>
            <a:pPr marL="0" indent="0" algn="just">
              <a:buNone/>
            </a:pPr>
            <a:r>
              <a:rPr lang="es-ES" sz="4200" dirty="0">
                <a:solidFill>
                  <a:schemeClr val="tx1">
                    <a:lumMod val="95000"/>
                    <a:lumOff val="5000"/>
                  </a:schemeClr>
                </a:solidFill>
                <a:latin typeface="Arial Black" panose="020B0A04020102020204" pitchFamily="34" charset="0"/>
              </a:rPr>
              <a:t>Y la sabiduría exquisita de tiempos pasados.. </a:t>
            </a:r>
          </a:p>
          <a:p>
            <a:pPr marL="0" indent="0" algn="just">
              <a:buNone/>
            </a:pPr>
            <a:r>
              <a:rPr lang="es-ES" sz="4200" dirty="0">
                <a:solidFill>
                  <a:schemeClr val="tx1">
                    <a:lumMod val="95000"/>
                    <a:lumOff val="5000"/>
                  </a:schemeClr>
                </a:solidFill>
                <a:latin typeface="Arial Black" panose="020B0A04020102020204" pitchFamily="34" charset="0"/>
              </a:rPr>
              <a:t>Ilustra el presente siglo XXI   con el brillo…</a:t>
            </a:r>
          </a:p>
          <a:p>
            <a:pPr marL="0" indent="0" algn="just">
              <a:buNone/>
            </a:pPr>
            <a:r>
              <a:rPr lang="es-ES" sz="4200" dirty="0">
                <a:solidFill>
                  <a:schemeClr val="tx1">
                    <a:lumMod val="95000"/>
                    <a:lumOff val="5000"/>
                  </a:schemeClr>
                </a:solidFill>
                <a:latin typeface="Arial Black" panose="020B0A04020102020204" pitchFamily="34" charset="0"/>
              </a:rPr>
              <a:t> de los años de oro, del Dios Júpiter  y;</a:t>
            </a:r>
          </a:p>
          <a:p>
            <a:pPr marL="0" indent="0" algn="just">
              <a:buNone/>
            </a:pPr>
            <a:r>
              <a:rPr lang="es-ES" sz="4200" dirty="0">
                <a:solidFill>
                  <a:schemeClr val="tx1">
                    <a:lumMod val="95000"/>
                    <a:lumOff val="5000"/>
                  </a:schemeClr>
                </a:solidFill>
                <a:latin typeface="Arial Black" panose="020B0A04020102020204" pitchFamily="34" charset="0"/>
              </a:rPr>
              <a:t>los lienzos dorados  que visten al arte  por siempre</a:t>
            </a:r>
            <a:r>
              <a:rPr lang="es-ES" sz="3200" dirty="0">
                <a:solidFill>
                  <a:srgbClr val="003399"/>
                </a:solidFill>
                <a:latin typeface="Tw Cen MT" charset="0"/>
              </a:rPr>
              <a:t>.</a:t>
            </a:r>
            <a:r>
              <a:rPr lang="es-ES" dirty="0">
                <a:solidFill>
                  <a:srgbClr val="003399"/>
                </a:solidFill>
                <a:latin typeface="Tw Cen MT" charset="0"/>
              </a:rPr>
              <a:t/>
            </a:r>
            <a:br>
              <a:rPr lang="es-ES" dirty="0">
                <a:solidFill>
                  <a:srgbClr val="003399"/>
                </a:solidFill>
                <a:latin typeface="Tw Cen MT" charset="0"/>
              </a:rPr>
            </a:br>
            <a:r>
              <a:rPr lang="es-ES" dirty="0">
                <a:solidFill>
                  <a:srgbClr val="003399"/>
                </a:solidFill>
                <a:latin typeface="Tw Cen MT" charset="0"/>
              </a:rPr>
              <a:t/>
            </a:r>
            <a:br>
              <a:rPr lang="es-ES" dirty="0">
                <a:solidFill>
                  <a:srgbClr val="003399"/>
                </a:solidFill>
                <a:latin typeface="Tw Cen MT" charset="0"/>
              </a:rPr>
            </a:br>
            <a:endParaRPr lang="es-ES" dirty="0">
              <a:solidFill>
                <a:srgbClr val="003399"/>
              </a:solidFill>
              <a:latin typeface="Tw Cen MT" charset="0"/>
            </a:endParaRPr>
          </a:p>
        </p:txBody>
      </p:sp>
      <p:sp>
        <p:nvSpPr>
          <p:cNvPr id="4" name="Marcador de contenido 3"/>
          <p:cNvSpPr>
            <a:spLocks noGrp="1"/>
          </p:cNvSpPr>
          <p:nvPr>
            <p:ph sz="half" idx="2"/>
          </p:nvPr>
        </p:nvSpPr>
        <p:spPr>
          <a:xfrm>
            <a:off x="8705866" y="5928262"/>
            <a:ext cx="3232849" cy="1010584"/>
          </a:xfrm>
        </p:spPr>
        <p:txBody>
          <a:bodyPr vert="horz" lIns="91440" tIns="45720" rIns="91440" bIns="45720" rtlCol="0" anchor="t">
            <a:normAutofit/>
          </a:bodyPr>
          <a:lstStyle/>
          <a:p>
            <a:pPr marL="0" indent="0">
              <a:buNone/>
            </a:pPr>
            <a:r>
              <a:rPr lang="es-ES" sz="2400" dirty="0"/>
              <a:t>Autor: MARTA LUISA</a:t>
            </a:r>
          </a:p>
        </p:txBody>
      </p:sp>
    </p:spTree>
    <p:extLst>
      <p:ext uri="{BB962C8B-B14F-4D97-AF65-F5344CB8AC3E}">
        <p14:creationId xmlns:p14="http://schemas.microsoft.com/office/powerpoint/2010/main" val="3432348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0425" y="96838"/>
            <a:ext cx="10363200" cy="1193304"/>
          </a:xfrm>
        </p:spPr>
        <p:txBody>
          <a:bodyPr/>
          <a:lstStyle/>
          <a:p>
            <a:pPr algn="ctr"/>
            <a:r>
              <a:rPr lang="es-ES" sz="4400" dirty="0">
                <a:solidFill>
                  <a:srgbClr val="C00000"/>
                </a:solidFill>
                <a:latin typeface="Algerian" panose="04020705040A02060702" pitchFamily="82" charset="0"/>
              </a:rPr>
              <a:t>ZEUS</a:t>
            </a:r>
          </a:p>
        </p:txBody>
      </p:sp>
      <p:pic>
        <p:nvPicPr>
          <p:cNvPr id="4" name="Marcador de contenido 3"/>
          <p:cNvPicPr>
            <a:picLocks noGrp="1" noChangeAspect="1"/>
          </p:cNvPicPr>
          <p:nvPr>
            <p:ph idx="1"/>
          </p:nvPr>
        </p:nvPicPr>
        <p:blipFill>
          <a:blip r:embed="rId3"/>
          <a:stretch>
            <a:fillRect/>
          </a:stretch>
        </p:blipFill>
        <p:spPr>
          <a:xfrm>
            <a:off x="1925638" y="1349277"/>
            <a:ext cx="8167687" cy="5072161"/>
          </a:xfrm>
        </p:spPr>
      </p:pic>
    </p:spTree>
    <p:extLst>
      <p:ext uri="{BB962C8B-B14F-4D97-AF65-F5344CB8AC3E}">
        <p14:creationId xmlns:p14="http://schemas.microsoft.com/office/powerpoint/2010/main" val="1459732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431800"/>
            <a:ext cx="10363200" cy="965002"/>
          </a:xfrm>
        </p:spPr>
        <p:txBody>
          <a:bodyPr/>
          <a:lstStyle/>
          <a:p>
            <a:pPr algn="ctr"/>
            <a:r>
              <a:rPr lang="es-ES" dirty="0">
                <a:solidFill>
                  <a:srgbClr val="C00000"/>
                </a:solidFill>
                <a:latin typeface="Algerian" panose="04020705040A02060702" pitchFamily="82" charset="0"/>
              </a:rPr>
              <a:t>POEMAS DE ZEUS</a:t>
            </a:r>
          </a:p>
        </p:txBody>
      </p:sp>
      <p:sp>
        <p:nvSpPr>
          <p:cNvPr id="3" name="Marcador de contenido 2"/>
          <p:cNvSpPr>
            <a:spLocks noGrp="1"/>
          </p:cNvSpPr>
          <p:nvPr>
            <p:ph sz="half" idx="1"/>
          </p:nvPr>
        </p:nvSpPr>
        <p:spPr>
          <a:xfrm>
            <a:off x="2498501" y="914301"/>
            <a:ext cx="6748530" cy="6836305"/>
          </a:xfrm>
        </p:spPr>
        <p:txBody>
          <a:bodyPr vert="horz" lIns="91440" tIns="45720" rIns="91440" bIns="45720" rtlCol="0" anchor="t">
            <a:normAutofit fontScale="32500" lnSpcReduction="20000"/>
          </a:bodyPr>
          <a:lstStyle/>
          <a:p>
            <a:pPr marL="0" indent="0">
              <a:buNone/>
            </a:pPr>
            <a:r>
              <a:rPr lang="es-ES" sz="5600" b="1" i="1" dirty="0">
                <a:solidFill>
                  <a:srgbClr val="6C6C6C"/>
                </a:solidFill>
                <a:latin typeface="Arial Black" panose="020B0A04020102020204" pitchFamily="34" charset="0"/>
              </a:rPr>
              <a:t>           </a:t>
            </a:r>
            <a:r>
              <a:rPr lang="es-ES" sz="4400" b="1" i="1" dirty="0">
                <a:solidFill>
                  <a:srgbClr val="6C6C6C"/>
                </a:solidFill>
                <a:latin typeface="Arial Black" panose="020B0A04020102020204" pitchFamily="34" charset="0"/>
              </a:rPr>
              <a:t>                                                                                                                                                                                                 </a:t>
            </a:r>
          </a:p>
          <a:p>
            <a:pPr marL="0" indent="0" algn="ctr">
              <a:buNone/>
            </a:pPr>
            <a:r>
              <a:rPr lang="es-ES" sz="4400" i="1" dirty="0">
                <a:solidFill>
                  <a:srgbClr val="6C6C6C"/>
                </a:solidFill>
                <a:latin typeface="Arial Black" panose="020B0A04020102020204" pitchFamily="34" charset="0"/>
              </a:rPr>
              <a:t>Azul cielo, aire fresco, inspiración divina,</a:t>
            </a:r>
          </a:p>
          <a:p>
            <a:pPr marL="0" indent="0" algn="ctr">
              <a:buNone/>
            </a:pPr>
            <a:r>
              <a:rPr lang="es-ES" sz="4400" i="1" dirty="0">
                <a:solidFill>
                  <a:srgbClr val="6C6C6C"/>
                </a:solidFill>
                <a:latin typeface="Arial Black" panose="020B0A04020102020204" pitchFamily="34" charset="0"/>
              </a:rPr>
              <a:t>los vientos corren por mi lúcida espalda.</a:t>
            </a:r>
          </a:p>
          <a:p>
            <a:pPr marL="0" indent="0" algn="ctr">
              <a:buNone/>
            </a:pPr>
            <a:r>
              <a:rPr lang="es-ES" sz="4400" i="1" dirty="0">
                <a:solidFill>
                  <a:srgbClr val="6C6C6C"/>
                </a:solidFill>
                <a:latin typeface="Arial Black" panose="020B0A04020102020204" pitchFamily="34" charset="0"/>
              </a:rPr>
              <a:t>Asaz poderoso soy, ni se lo imagina,</a:t>
            </a:r>
          </a:p>
          <a:p>
            <a:pPr marL="0" indent="0" algn="ctr">
              <a:buNone/>
            </a:pPr>
            <a:r>
              <a:rPr lang="es-ES" sz="4400" i="1" dirty="0">
                <a:solidFill>
                  <a:srgbClr val="6C6C6C"/>
                </a:solidFill>
                <a:latin typeface="Arial Black" panose="020B0A04020102020204" pitchFamily="34" charset="0"/>
              </a:rPr>
              <a:t>hasta mi defunción, el reino no se salda,</a:t>
            </a:r>
          </a:p>
          <a:p>
            <a:pPr marL="0" indent="0" algn="ctr">
              <a:buNone/>
            </a:pPr>
            <a:r>
              <a:rPr lang="es-ES" sz="4400" i="1" dirty="0">
                <a:solidFill>
                  <a:srgbClr val="6C6C6C"/>
                </a:solidFill>
                <a:latin typeface="Arial Black" panose="020B0A04020102020204" pitchFamily="34" charset="0"/>
              </a:rPr>
              <a:t>allende del poder, no se me suba a la cabeza,</a:t>
            </a:r>
          </a:p>
          <a:p>
            <a:pPr marL="0" indent="0" algn="ctr">
              <a:buNone/>
            </a:pPr>
            <a:r>
              <a:rPr lang="es-ES" sz="4400" i="1" dirty="0">
                <a:solidFill>
                  <a:srgbClr val="6C6C6C"/>
                </a:solidFill>
                <a:latin typeface="Arial Black" panose="020B0A04020102020204" pitchFamily="34" charset="0"/>
              </a:rPr>
              <a:t>hablo con razón y con certeza.</a:t>
            </a:r>
          </a:p>
          <a:p>
            <a:pPr algn="ctr"/>
            <a:r>
              <a:rPr lang="es-ES" sz="4400" i="1" dirty="0">
                <a:solidFill>
                  <a:srgbClr val="6C6C6C"/>
                </a:solidFill>
                <a:latin typeface="Arial Black" panose="020B0A04020102020204" pitchFamily="34" charset="0"/>
              </a:rPr>
              <a:t/>
            </a:r>
            <a:br>
              <a:rPr lang="es-ES" sz="4400" i="1" dirty="0">
                <a:solidFill>
                  <a:srgbClr val="6C6C6C"/>
                </a:solidFill>
                <a:latin typeface="Arial Black" panose="020B0A04020102020204" pitchFamily="34" charset="0"/>
              </a:rPr>
            </a:br>
            <a:endParaRPr lang="es-ES" sz="4400" i="1" dirty="0">
              <a:solidFill>
                <a:srgbClr val="6C6C6C"/>
              </a:solidFill>
              <a:latin typeface="Arial Black" panose="020B0A04020102020204" pitchFamily="34" charset="0"/>
            </a:endParaRPr>
          </a:p>
          <a:p>
            <a:pPr marL="0" indent="0" algn="ctr">
              <a:buNone/>
            </a:pPr>
            <a:r>
              <a:rPr lang="es-ES" sz="4400" i="1" dirty="0">
                <a:solidFill>
                  <a:srgbClr val="6C6C6C"/>
                </a:solidFill>
                <a:latin typeface="Arial Black" panose="020B0A04020102020204" pitchFamily="34" charset="0"/>
              </a:rPr>
              <a:t>Paulatinamente obro, entendedme,</a:t>
            </a:r>
          </a:p>
          <a:p>
            <a:pPr marL="0" indent="0" algn="ctr">
              <a:buNone/>
            </a:pPr>
            <a:r>
              <a:rPr lang="es-ES" sz="4400" i="1" dirty="0">
                <a:solidFill>
                  <a:srgbClr val="6C6C6C"/>
                </a:solidFill>
                <a:latin typeface="Arial Black" panose="020B0A04020102020204" pitchFamily="34" charset="0"/>
              </a:rPr>
              <a:t>griegos, en buenas manos están.</a:t>
            </a:r>
          </a:p>
          <a:p>
            <a:pPr marL="0" indent="0" algn="ctr">
              <a:buNone/>
            </a:pPr>
            <a:r>
              <a:rPr lang="es-ES" sz="4400" i="1" dirty="0">
                <a:solidFill>
                  <a:srgbClr val="6C6C6C"/>
                </a:solidFill>
                <a:latin typeface="Arial Black" panose="020B0A04020102020204" pitchFamily="34" charset="0"/>
              </a:rPr>
              <a:t>Pensad en mi, soy muy ávido, creedme,</a:t>
            </a:r>
          </a:p>
          <a:p>
            <a:pPr marL="0" indent="0" algn="ctr">
              <a:buNone/>
            </a:pPr>
            <a:r>
              <a:rPr lang="es-ES" sz="4400" i="1" dirty="0">
                <a:solidFill>
                  <a:srgbClr val="6C6C6C"/>
                </a:solidFill>
                <a:latin typeface="Arial Black" panose="020B0A04020102020204" pitchFamily="34" charset="0"/>
              </a:rPr>
              <a:t>soy laborioso, los pájaros cantarán,</a:t>
            </a:r>
          </a:p>
          <a:p>
            <a:pPr marL="0" indent="0" algn="ctr">
              <a:buNone/>
            </a:pPr>
            <a:r>
              <a:rPr lang="es-ES" sz="4400" i="1" dirty="0">
                <a:solidFill>
                  <a:srgbClr val="6C6C6C"/>
                </a:solidFill>
                <a:latin typeface="Arial Black" panose="020B0A04020102020204" pitchFamily="34" charset="0"/>
              </a:rPr>
              <a:t>en esta Grecia antigua</a:t>
            </a:r>
          </a:p>
          <a:p>
            <a:pPr marL="0" indent="0" algn="ctr">
              <a:buNone/>
            </a:pPr>
            <a:r>
              <a:rPr lang="es-ES" sz="4400" i="1" dirty="0">
                <a:solidFill>
                  <a:srgbClr val="6C6C6C"/>
                </a:solidFill>
                <a:latin typeface="Arial Black" panose="020B0A04020102020204" pitchFamily="34" charset="0"/>
              </a:rPr>
              <a:t>nuestra gente no será ambigua.</a:t>
            </a:r>
          </a:p>
          <a:p>
            <a:pPr algn="ctr"/>
            <a:r>
              <a:rPr lang="es-ES" sz="4400" i="1" dirty="0">
                <a:solidFill>
                  <a:srgbClr val="6C6C6C"/>
                </a:solidFill>
                <a:latin typeface="Arial Black" panose="020B0A04020102020204" pitchFamily="34" charset="0"/>
              </a:rPr>
              <a:t/>
            </a:r>
            <a:br>
              <a:rPr lang="es-ES" sz="4400" i="1" dirty="0">
                <a:solidFill>
                  <a:srgbClr val="6C6C6C"/>
                </a:solidFill>
                <a:latin typeface="Arial Black" panose="020B0A04020102020204" pitchFamily="34" charset="0"/>
              </a:rPr>
            </a:br>
            <a:endParaRPr lang="es-ES" sz="4400" i="1" dirty="0">
              <a:solidFill>
                <a:srgbClr val="6C6C6C"/>
              </a:solidFill>
              <a:latin typeface="Arial Black" panose="020B0A04020102020204" pitchFamily="34" charset="0"/>
            </a:endParaRPr>
          </a:p>
          <a:p>
            <a:pPr marL="0" indent="0" algn="ctr">
              <a:buNone/>
            </a:pPr>
            <a:r>
              <a:rPr lang="es-ES" sz="4400" i="1" dirty="0">
                <a:solidFill>
                  <a:srgbClr val="6C6C6C"/>
                </a:solidFill>
                <a:latin typeface="Arial Black" panose="020B0A04020102020204" pitchFamily="34" charset="0"/>
              </a:rPr>
              <a:t>Dios todopoderoso soy, omnisciente</a:t>
            </a:r>
          </a:p>
          <a:p>
            <a:pPr marL="0" indent="0" algn="ctr">
              <a:buNone/>
            </a:pPr>
            <a:r>
              <a:rPr lang="es-ES" sz="4400" i="1" dirty="0">
                <a:solidFill>
                  <a:srgbClr val="6C6C6C"/>
                </a:solidFill>
                <a:latin typeface="Arial Black" panose="020B0A04020102020204" pitchFamily="34" charset="0"/>
              </a:rPr>
              <a:t>de samaritanos y pecadores, potente </a:t>
            </a:r>
          </a:p>
          <a:p>
            <a:pPr marL="0" indent="0" algn="ctr">
              <a:buNone/>
            </a:pPr>
            <a:r>
              <a:rPr lang="es-ES" sz="4400" i="1" dirty="0">
                <a:solidFill>
                  <a:srgbClr val="6C6C6C"/>
                </a:solidFill>
                <a:latin typeface="Arial Black" panose="020B0A04020102020204" pitchFamily="34" charset="0"/>
              </a:rPr>
              <a:t>pero no impotente dios de estas polis </a:t>
            </a:r>
            <a:r>
              <a:rPr lang="es-ES" sz="4400" dirty="0">
                <a:solidFill>
                  <a:srgbClr val="6C6C6C"/>
                </a:solidFill>
                <a:latin typeface="Arial Black" panose="020B0A04020102020204" pitchFamily="34" charset="0"/>
              </a:rPr>
              <a:t>griegas,</a:t>
            </a:r>
          </a:p>
          <a:p>
            <a:pPr marL="0" indent="0" algn="ctr">
              <a:buNone/>
            </a:pPr>
            <a:r>
              <a:rPr lang="es-ES" sz="4400" dirty="0">
                <a:solidFill>
                  <a:srgbClr val="6C6C6C"/>
                </a:solidFill>
                <a:latin typeface="Arial Black" panose="020B0A04020102020204" pitchFamily="34" charset="0"/>
              </a:rPr>
              <a:t>acabo este poema, sin poetizar a ciegas</a:t>
            </a:r>
            <a:r>
              <a:rPr lang="es-ES" sz="5600" dirty="0">
                <a:solidFill>
                  <a:srgbClr val="6C6C6C"/>
                </a:solidFill>
                <a:latin typeface="Arial Black" panose="020B0A04020102020204" pitchFamily="34" charset="0"/>
              </a:rPr>
              <a:t>.</a:t>
            </a:r>
          </a:p>
          <a:p>
            <a:r>
              <a:rPr lang="es-ES" dirty="0"/>
              <a:t/>
            </a:r>
            <a:br>
              <a:rPr lang="es-ES" dirty="0"/>
            </a:br>
            <a:endParaRPr lang="es-ES" dirty="0"/>
          </a:p>
          <a:p>
            <a:endParaRPr lang="es-ES" dirty="0"/>
          </a:p>
        </p:txBody>
      </p:sp>
      <p:sp>
        <p:nvSpPr>
          <p:cNvPr id="4" name="Marcador de contenido 3"/>
          <p:cNvSpPr>
            <a:spLocks noGrp="1"/>
          </p:cNvSpPr>
          <p:nvPr>
            <p:ph sz="half" idx="2"/>
          </p:nvPr>
        </p:nvSpPr>
        <p:spPr>
          <a:xfrm>
            <a:off x="8182363" y="5653825"/>
            <a:ext cx="3189682" cy="887468"/>
          </a:xfrm>
        </p:spPr>
        <p:txBody>
          <a:bodyPr vert="horz" lIns="91440" tIns="45720" rIns="91440" bIns="45720" rtlCol="0" anchor="t">
            <a:normAutofit fontScale="32500" lnSpcReduction="20000"/>
          </a:bodyPr>
          <a:lstStyle/>
          <a:p>
            <a:pPr marL="0" indent="0">
              <a:buNone/>
            </a:pPr>
            <a:r>
              <a:rPr lang="es-ES" sz="2400" dirty="0"/>
              <a:t>AUTOR: IÑAKI BÉCQUER</a:t>
            </a:r>
          </a:p>
        </p:txBody>
      </p:sp>
    </p:spTree>
    <p:extLst>
      <p:ext uri="{BB962C8B-B14F-4D97-AF65-F5344CB8AC3E}">
        <p14:creationId xmlns:p14="http://schemas.microsoft.com/office/powerpoint/2010/main" val="2174080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2121" y="96738"/>
            <a:ext cx="10363200" cy="108646"/>
          </a:xfrm>
        </p:spPr>
        <p:txBody>
          <a:bodyPr>
            <a:normAutofit fontScale="90000"/>
          </a:bodyPr>
          <a:lstStyle/>
          <a:p>
            <a:endParaRPr lang="es-ES"/>
          </a:p>
        </p:txBody>
      </p:sp>
      <p:sp>
        <p:nvSpPr>
          <p:cNvPr id="3" name="Marcador de contenido 2"/>
          <p:cNvSpPr>
            <a:spLocks noGrp="1"/>
          </p:cNvSpPr>
          <p:nvPr>
            <p:ph sz="half" idx="1"/>
          </p:nvPr>
        </p:nvSpPr>
        <p:spPr>
          <a:xfrm>
            <a:off x="1030310" y="631065"/>
            <a:ext cx="8461420" cy="6226936"/>
          </a:xfrm>
        </p:spPr>
        <p:txBody>
          <a:bodyPr vert="horz" lIns="91440" tIns="45720" rIns="91440" bIns="45720" rtlCol="0" anchor="t">
            <a:normAutofit fontScale="85000" lnSpcReduction="20000"/>
          </a:bodyPr>
          <a:lstStyle/>
          <a:p>
            <a:pPr marL="0" indent="0">
              <a:buNone/>
            </a:pPr>
            <a:r>
              <a:rPr lang="es-ES" sz="5800" b="1" dirty="0">
                <a:solidFill>
                  <a:srgbClr val="C00000"/>
                </a:solidFill>
                <a:latin typeface="Algerian" panose="04020705040A02060702" pitchFamily="82" charset="0"/>
              </a:rPr>
              <a:t>   </a:t>
            </a:r>
            <a:r>
              <a:rPr lang="es-ES" sz="5800" b="1" dirty="0" smtClean="0">
                <a:solidFill>
                  <a:srgbClr val="C00000"/>
                </a:solidFill>
                <a:latin typeface="Algerian" panose="04020705040A02060702" pitchFamily="82" charset="0"/>
              </a:rPr>
              <a:t>        </a:t>
            </a:r>
            <a:r>
              <a:rPr lang="es-ES" sz="5800" b="1" dirty="0">
                <a:solidFill>
                  <a:srgbClr val="C00000"/>
                </a:solidFill>
                <a:latin typeface="Algerian" panose="04020705040A02060702" pitchFamily="82" charset="0"/>
              </a:rPr>
              <a:t>ZEUS DIOS DE DIOSES</a:t>
            </a:r>
            <a:r>
              <a:rPr lang="es-ES" b="1" u="sng" dirty="0">
                <a:solidFill>
                  <a:srgbClr val="40363B"/>
                </a:solidFill>
                <a:latin typeface="Georgia" charset="0"/>
              </a:rPr>
              <a:t/>
            </a:r>
            <a:br>
              <a:rPr lang="es-ES" b="1" u="sng" dirty="0">
                <a:solidFill>
                  <a:srgbClr val="40363B"/>
                </a:solidFill>
                <a:latin typeface="Georgia" charset="0"/>
              </a:rPr>
            </a:br>
            <a:r>
              <a:rPr lang="es-ES" b="1" u="sng" dirty="0">
                <a:solidFill>
                  <a:srgbClr val="40363B"/>
                </a:solidFill>
                <a:latin typeface="Georgia" charset="0"/>
              </a:rPr>
              <a:t> </a:t>
            </a:r>
          </a:p>
          <a:p>
            <a:pPr marL="0" indent="0" algn="ctr">
              <a:buNone/>
            </a:pPr>
            <a:r>
              <a:rPr lang="es-ES" sz="2300" dirty="0">
                <a:solidFill>
                  <a:srgbClr val="40363B"/>
                </a:solidFill>
                <a:latin typeface="Arial Black" panose="020B0A04020102020204" pitchFamily="34" charset="0"/>
              </a:rPr>
              <a:t/>
            </a:r>
            <a:br>
              <a:rPr lang="es-ES" sz="2300" dirty="0">
                <a:solidFill>
                  <a:srgbClr val="40363B"/>
                </a:solidFill>
                <a:latin typeface="Arial Black" panose="020B0A04020102020204" pitchFamily="34" charset="0"/>
              </a:rPr>
            </a:br>
            <a:r>
              <a:rPr lang="es-ES" sz="2300" dirty="0">
                <a:solidFill>
                  <a:srgbClr val="40363B"/>
                </a:solidFill>
                <a:latin typeface="Arial Black" panose="020B0A04020102020204" pitchFamily="34" charset="0"/>
              </a:rPr>
              <a:t>Orbitando planetas alrededor de ti, siguiendo </a:t>
            </a:r>
            <a:r>
              <a:rPr lang="es-ES" sz="2300" dirty="0" err="1">
                <a:solidFill>
                  <a:srgbClr val="40363B"/>
                </a:solidFill>
                <a:latin typeface="Arial Black" panose="020B0A04020102020204" pitchFamily="34" charset="0"/>
              </a:rPr>
              <a:t>eclépticas</a:t>
            </a:r>
            <a:r>
              <a:rPr lang="es-ES" sz="2300" dirty="0">
                <a:solidFill>
                  <a:srgbClr val="40363B"/>
                </a:solidFill>
                <a:latin typeface="Arial Black" panose="020B0A04020102020204" pitchFamily="34" charset="0"/>
              </a:rPr>
              <a:t> órbitas, en sentido </a:t>
            </a:r>
            <a:r>
              <a:rPr lang="es-ES" sz="2300" dirty="0" err="1">
                <a:solidFill>
                  <a:srgbClr val="40363B"/>
                </a:solidFill>
                <a:latin typeface="Arial Black" panose="020B0A04020102020204" pitchFamily="34" charset="0"/>
              </a:rPr>
              <a:t>antihorario</a:t>
            </a:r>
            <a:r>
              <a:rPr lang="es-ES" sz="2300" dirty="0">
                <a:solidFill>
                  <a:srgbClr val="40363B"/>
                </a:solidFill>
                <a:latin typeface="Arial Black" panose="020B0A04020102020204" pitchFamily="34" charset="0"/>
              </a:rPr>
              <a:t> pero en la misma dirección, porque no existen horarios para amarte. Por eso quiero que no se apague nunca el fuego de tu sol de cuerpo, no quiero se opaque tu reflejo de luna sobre el ancho del río, porque puedo tocarlo con mis manos. Dónde quedan los anillos de Saturno, Neptuno y Júpiter, si dogales son tus brazos al rodearme. El rojo de Marte palidece ante tus labios cuando con pasión me besas. El verde azul de Urano es apenas un opaco reflejo del mar y cielo de tus ojos, inclinada tu cabeza sobre mi pecho mirándome con ternura. Apasionadas y dulces, tus palabras al igual que Neptuno, quien tiene las tormentas más rápidas del sistema solar. ¡Oh, mi mercurio, mensajero de los pies alados, te mueves rápido en mi espacio con tu temperatura ascendiendo y descendiendo a vertiginosos grados de temperatura! ¡Oh, mi Júpiter! dios de dioses, mi Zeus griego, justiciero y jovial planeta de mi vida. </a:t>
            </a:r>
            <a:r>
              <a:rPr lang="es-ES" dirty="0"/>
              <a:t/>
            </a:r>
            <a:br>
              <a:rPr lang="es-ES" dirty="0"/>
            </a:br>
            <a:endParaRPr lang="es-ES" dirty="0"/>
          </a:p>
        </p:txBody>
      </p:sp>
      <p:sp>
        <p:nvSpPr>
          <p:cNvPr id="4" name="Marcador de contenido 3"/>
          <p:cNvSpPr>
            <a:spLocks noGrp="1"/>
          </p:cNvSpPr>
          <p:nvPr>
            <p:ph sz="half" idx="2"/>
          </p:nvPr>
        </p:nvSpPr>
        <p:spPr>
          <a:xfrm>
            <a:off x="8115359" y="6027312"/>
            <a:ext cx="2651380" cy="647925"/>
          </a:xfrm>
        </p:spPr>
        <p:txBody>
          <a:bodyPr vert="horz" lIns="91440" tIns="45720" rIns="91440" bIns="45720" rtlCol="0" anchor="t">
            <a:normAutofit fontScale="85000" lnSpcReduction="20000"/>
          </a:bodyPr>
          <a:lstStyle/>
          <a:p>
            <a:pPr marL="0" indent="0">
              <a:buNone/>
            </a:pPr>
            <a:r>
              <a:rPr lang="es-ES" sz="2400" dirty="0"/>
              <a:t>AUTOR: MIRIAM RINCÓN U.</a:t>
            </a:r>
          </a:p>
        </p:txBody>
      </p:sp>
    </p:spTree>
    <p:extLst>
      <p:ext uri="{BB962C8B-B14F-4D97-AF65-F5344CB8AC3E}">
        <p14:creationId xmlns:p14="http://schemas.microsoft.com/office/powerpoint/2010/main" val="939297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217488"/>
            <a:ext cx="10363200" cy="965994"/>
          </a:xfrm>
        </p:spPr>
        <p:txBody>
          <a:bodyPr/>
          <a:lstStyle/>
          <a:p>
            <a:pPr algn="ctr"/>
            <a:r>
              <a:rPr lang="es-ES" sz="4000" dirty="0">
                <a:solidFill>
                  <a:srgbClr val="C00000"/>
                </a:solidFill>
                <a:latin typeface="Algerian" panose="04020705040A02060702" pitchFamily="82" charset="0"/>
              </a:rPr>
              <a:t>DIONISIO/BACO</a:t>
            </a:r>
          </a:p>
        </p:txBody>
      </p:sp>
      <p:pic>
        <p:nvPicPr>
          <p:cNvPr id="4" name="Marcador de contenido 3"/>
          <p:cNvPicPr>
            <a:picLocks noGrp="1" noChangeAspect="1"/>
          </p:cNvPicPr>
          <p:nvPr>
            <p:ph idx="1"/>
          </p:nvPr>
        </p:nvPicPr>
        <p:blipFill>
          <a:blip r:embed="rId3"/>
          <a:stretch>
            <a:fillRect/>
          </a:stretch>
        </p:blipFill>
        <p:spPr>
          <a:xfrm>
            <a:off x="2354102" y="1309291"/>
            <a:ext cx="7618412" cy="5044281"/>
          </a:xfrm>
        </p:spPr>
      </p:pic>
    </p:spTree>
    <p:extLst>
      <p:ext uri="{BB962C8B-B14F-4D97-AF65-F5344CB8AC3E}">
        <p14:creationId xmlns:p14="http://schemas.microsoft.com/office/powerpoint/2010/main" val="2271754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123825"/>
            <a:ext cx="10363200" cy="1179414"/>
          </a:xfrm>
        </p:spPr>
        <p:txBody>
          <a:bodyPr/>
          <a:lstStyle/>
          <a:p>
            <a:pPr algn="ctr"/>
            <a:r>
              <a:rPr lang="es-ES" dirty="0">
                <a:solidFill>
                  <a:srgbClr val="C00000"/>
                </a:solidFill>
                <a:latin typeface="Algerian" panose="04020705040A02060702" pitchFamily="82" charset="0"/>
              </a:rPr>
              <a:t>POEMAS DE DIONISIO/BACO</a:t>
            </a:r>
          </a:p>
        </p:txBody>
      </p:sp>
      <p:sp>
        <p:nvSpPr>
          <p:cNvPr id="3" name="Marcador de contenido 2"/>
          <p:cNvSpPr>
            <a:spLocks noGrp="1"/>
          </p:cNvSpPr>
          <p:nvPr>
            <p:ph sz="half" idx="1"/>
          </p:nvPr>
        </p:nvSpPr>
        <p:spPr>
          <a:xfrm>
            <a:off x="1936347" y="1174571"/>
            <a:ext cx="6807168" cy="5246688"/>
          </a:xfrm>
        </p:spPr>
        <p:txBody>
          <a:bodyPr vert="horz" lIns="91440" tIns="45720" rIns="91440" bIns="45720" rtlCol="0" anchor="t">
            <a:normAutofit/>
          </a:bodyPr>
          <a:lstStyle/>
          <a:p>
            <a:pPr marL="0" indent="0" algn="ctr">
              <a:buNone/>
            </a:pPr>
            <a:r>
              <a:rPr lang="es-ES" b="1" dirty="0" smtClean="0">
                <a:solidFill>
                  <a:schemeClr val="tx1">
                    <a:lumMod val="95000"/>
                    <a:lumOff val="5000"/>
                  </a:schemeClr>
                </a:solidFill>
                <a:latin typeface="Arial Black" panose="020B0A04020102020204" pitchFamily="34" charset="0"/>
              </a:rPr>
              <a:t>Fluya </a:t>
            </a:r>
            <a:r>
              <a:rPr lang="es-ES" b="1" dirty="0">
                <a:solidFill>
                  <a:schemeClr val="tx1">
                    <a:lumMod val="95000"/>
                    <a:lumOff val="5000"/>
                  </a:schemeClr>
                </a:solidFill>
                <a:latin typeface="Arial Black" panose="020B0A04020102020204" pitchFamily="34" charset="0"/>
              </a:rPr>
              <a:t>el vino en raudal; cada Bacante</a:t>
            </a:r>
            <a:br>
              <a:rPr lang="es-ES" b="1" dirty="0">
                <a:solidFill>
                  <a:schemeClr val="tx1">
                    <a:lumMod val="95000"/>
                    <a:lumOff val="5000"/>
                  </a:schemeClr>
                </a:solidFill>
                <a:latin typeface="Arial Black" panose="020B0A04020102020204" pitchFamily="34" charset="0"/>
              </a:rPr>
            </a:br>
            <a:r>
              <a:rPr lang="es-ES" b="1" dirty="0">
                <a:solidFill>
                  <a:schemeClr val="tx1">
                    <a:lumMod val="95000"/>
                    <a:lumOff val="5000"/>
                  </a:schemeClr>
                </a:solidFill>
                <a:latin typeface="Arial Black" panose="020B0A04020102020204" pitchFamily="34" charset="0"/>
              </a:rPr>
              <a:t>dance y embriáguese la noche entera,</a:t>
            </a:r>
            <a:br>
              <a:rPr lang="es-ES" b="1" dirty="0">
                <a:solidFill>
                  <a:schemeClr val="tx1">
                    <a:lumMod val="95000"/>
                    <a:lumOff val="5000"/>
                  </a:schemeClr>
                </a:solidFill>
                <a:latin typeface="Arial Black" panose="020B0A04020102020204" pitchFamily="34" charset="0"/>
              </a:rPr>
            </a:br>
            <a:r>
              <a:rPr lang="es-ES" b="1" dirty="0">
                <a:solidFill>
                  <a:schemeClr val="tx1">
                    <a:lumMod val="95000"/>
                    <a:lumOff val="5000"/>
                  </a:schemeClr>
                </a:solidFill>
                <a:latin typeface="Arial Black" panose="020B0A04020102020204" pitchFamily="34" charset="0"/>
              </a:rPr>
              <a:t>desnuda entre la fronda, que la fiera</a:t>
            </a:r>
            <a:br>
              <a:rPr lang="es-ES" b="1" dirty="0">
                <a:solidFill>
                  <a:schemeClr val="tx1">
                    <a:lumMod val="95000"/>
                    <a:lumOff val="5000"/>
                  </a:schemeClr>
                </a:solidFill>
                <a:latin typeface="Arial Black" panose="020B0A04020102020204" pitchFamily="34" charset="0"/>
              </a:rPr>
            </a:br>
            <a:r>
              <a:rPr lang="es-ES" b="1" dirty="0">
                <a:solidFill>
                  <a:schemeClr val="tx1">
                    <a:lumMod val="95000"/>
                    <a:lumOff val="5000"/>
                  </a:schemeClr>
                </a:solidFill>
                <a:latin typeface="Arial Black" panose="020B0A04020102020204" pitchFamily="34" charset="0"/>
              </a:rPr>
              <a:t>dormida en cada copa es un amante</a:t>
            </a:r>
            <a:br>
              <a:rPr lang="es-ES" b="1" dirty="0">
                <a:solidFill>
                  <a:schemeClr val="tx1">
                    <a:lumMod val="95000"/>
                    <a:lumOff val="5000"/>
                  </a:schemeClr>
                </a:solidFill>
                <a:latin typeface="Arial Black" panose="020B0A04020102020204" pitchFamily="34" charset="0"/>
              </a:rPr>
            </a:br>
            <a:r>
              <a:rPr lang="es-ES" b="1" dirty="0">
                <a:solidFill>
                  <a:schemeClr val="tx1">
                    <a:lumMod val="95000"/>
                    <a:lumOff val="5000"/>
                  </a:schemeClr>
                </a:solidFill>
                <a:latin typeface="Arial Black" panose="020B0A04020102020204" pitchFamily="34" charset="0"/>
              </a:rPr>
              <a:t/>
            </a:r>
            <a:br>
              <a:rPr lang="es-ES" b="1" dirty="0">
                <a:solidFill>
                  <a:schemeClr val="tx1">
                    <a:lumMod val="95000"/>
                    <a:lumOff val="5000"/>
                  </a:schemeClr>
                </a:solidFill>
                <a:latin typeface="Arial Black" panose="020B0A04020102020204" pitchFamily="34" charset="0"/>
              </a:rPr>
            </a:br>
            <a:r>
              <a:rPr lang="es-ES" b="1" dirty="0">
                <a:solidFill>
                  <a:schemeClr val="tx1">
                    <a:lumMod val="95000"/>
                    <a:lumOff val="5000"/>
                  </a:schemeClr>
                </a:solidFill>
                <a:latin typeface="Arial Black" panose="020B0A04020102020204" pitchFamily="34" charset="0"/>
              </a:rPr>
              <a:t>dispuesto a alborotar, desafiante,</a:t>
            </a:r>
            <a:br>
              <a:rPr lang="es-ES" b="1" dirty="0">
                <a:solidFill>
                  <a:schemeClr val="tx1">
                    <a:lumMod val="95000"/>
                    <a:lumOff val="5000"/>
                  </a:schemeClr>
                </a:solidFill>
                <a:latin typeface="Arial Black" panose="020B0A04020102020204" pitchFamily="34" charset="0"/>
              </a:rPr>
            </a:br>
            <a:r>
              <a:rPr lang="es-ES" b="1" dirty="0">
                <a:solidFill>
                  <a:schemeClr val="tx1">
                    <a:lumMod val="95000"/>
                    <a:lumOff val="5000"/>
                  </a:schemeClr>
                </a:solidFill>
                <a:latin typeface="Arial Black" panose="020B0A04020102020204" pitchFamily="34" charset="0"/>
              </a:rPr>
              <a:t>cuerpo y alma hasta la última frontera;</a:t>
            </a:r>
            <a:br>
              <a:rPr lang="es-ES" b="1" dirty="0">
                <a:solidFill>
                  <a:schemeClr val="tx1">
                    <a:lumMod val="95000"/>
                    <a:lumOff val="5000"/>
                  </a:schemeClr>
                </a:solidFill>
                <a:latin typeface="Arial Black" panose="020B0A04020102020204" pitchFamily="34" charset="0"/>
              </a:rPr>
            </a:br>
            <a:r>
              <a:rPr lang="es-ES" b="1" dirty="0">
                <a:solidFill>
                  <a:schemeClr val="tx1">
                    <a:lumMod val="95000"/>
                    <a:lumOff val="5000"/>
                  </a:schemeClr>
                </a:solidFill>
                <a:latin typeface="Arial Black" panose="020B0A04020102020204" pitchFamily="34" charset="0"/>
              </a:rPr>
              <a:t>espíritu de Baco, que libera</a:t>
            </a:r>
            <a:br>
              <a:rPr lang="es-ES" b="1" dirty="0">
                <a:solidFill>
                  <a:schemeClr val="tx1">
                    <a:lumMod val="95000"/>
                    <a:lumOff val="5000"/>
                  </a:schemeClr>
                </a:solidFill>
                <a:latin typeface="Arial Black" panose="020B0A04020102020204" pitchFamily="34" charset="0"/>
              </a:rPr>
            </a:br>
            <a:r>
              <a:rPr lang="es-ES" b="1" dirty="0">
                <a:solidFill>
                  <a:schemeClr val="tx1">
                    <a:lumMod val="95000"/>
                    <a:lumOff val="5000"/>
                  </a:schemeClr>
                </a:solidFill>
                <a:latin typeface="Arial Black" panose="020B0A04020102020204" pitchFamily="34" charset="0"/>
              </a:rPr>
              <a:t>cuanto el recato reprimió frustrante. </a:t>
            </a:r>
            <a:br>
              <a:rPr lang="es-ES" b="1" dirty="0">
                <a:solidFill>
                  <a:schemeClr val="tx1">
                    <a:lumMod val="95000"/>
                    <a:lumOff val="5000"/>
                  </a:schemeClr>
                </a:solidFill>
                <a:latin typeface="Arial Black" panose="020B0A04020102020204" pitchFamily="34" charset="0"/>
              </a:rPr>
            </a:br>
            <a:r>
              <a:rPr lang="es-ES" b="1" dirty="0">
                <a:solidFill>
                  <a:schemeClr val="tx1">
                    <a:lumMod val="95000"/>
                    <a:lumOff val="5000"/>
                  </a:schemeClr>
                </a:solidFill>
                <a:latin typeface="Arial Black" panose="020B0A04020102020204" pitchFamily="34" charset="0"/>
              </a:rPr>
              <a:t/>
            </a:r>
            <a:br>
              <a:rPr lang="es-ES" b="1" dirty="0">
                <a:solidFill>
                  <a:schemeClr val="tx1">
                    <a:lumMod val="95000"/>
                    <a:lumOff val="5000"/>
                  </a:schemeClr>
                </a:solidFill>
                <a:latin typeface="Arial Black" panose="020B0A04020102020204" pitchFamily="34" charset="0"/>
              </a:rPr>
            </a:br>
            <a:r>
              <a:rPr lang="es-ES" b="1" dirty="0">
                <a:solidFill>
                  <a:schemeClr val="tx1">
                    <a:lumMod val="95000"/>
                    <a:lumOff val="5000"/>
                  </a:schemeClr>
                </a:solidFill>
                <a:latin typeface="Arial Black" panose="020B0A04020102020204" pitchFamily="34" charset="0"/>
              </a:rPr>
              <a:t>Coronado de pámpanos, </a:t>
            </a:r>
            <a:r>
              <a:rPr lang="es-ES" b="1" dirty="0" err="1">
                <a:solidFill>
                  <a:schemeClr val="tx1">
                    <a:lumMod val="95000"/>
                    <a:lumOff val="5000"/>
                  </a:schemeClr>
                </a:solidFill>
                <a:latin typeface="Arial Black" panose="020B0A04020102020204" pitchFamily="34" charset="0"/>
              </a:rPr>
              <a:t>Dioniso</a:t>
            </a:r>
            <a:r>
              <a:rPr lang="es-ES" b="1" dirty="0">
                <a:solidFill>
                  <a:schemeClr val="tx1">
                    <a:lumMod val="95000"/>
                    <a:lumOff val="5000"/>
                  </a:schemeClr>
                </a:solidFill>
                <a:latin typeface="Arial Black" panose="020B0A04020102020204" pitchFamily="34" charset="0"/>
              </a:rPr>
              <a:t/>
            </a:r>
            <a:br>
              <a:rPr lang="es-ES" b="1" dirty="0">
                <a:solidFill>
                  <a:schemeClr val="tx1">
                    <a:lumMod val="95000"/>
                    <a:lumOff val="5000"/>
                  </a:schemeClr>
                </a:solidFill>
                <a:latin typeface="Arial Black" panose="020B0A04020102020204" pitchFamily="34" charset="0"/>
              </a:rPr>
            </a:br>
            <a:r>
              <a:rPr lang="es-ES" b="1" dirty="0">
                <a:solidFill>
                  <a:schemeClr val="tx1">
                    <a:lumMod val="95000"/>
                    <a:lumOff val="5000"/>
                  </a:schemeClr>
                </a:solidFill>
                <a:latin typeface="Arial Black" panose="020B0A04020102020204" pitchFamily="34" charset="0"/>
              </a:rPr>
              <a:t>logra crear ficticio paraíso</a:t>
            </a:r>
            <a:br>
              <a:rPr lang="es-ES" b="1" dirty="0">
                <a:solidFill>
                  <a:schemeClr val="tx1">
                    <a:lumMod val="95000"/>
                    <a:lumOff val="5000"/>
                  </a:schemeClr>
                </a:solidFill>
                <a:latin typeface="Arial Black" panose="020B0A04020102020204" pitchFamily="34" charset="0"/>
              </a:rPr>
            </a:br>
            <a:r>
              <a:rPr lang="es-ES" b="1" dirty="0">
                <a:solidFill>
                  <a:schemeClr val="tx1">
                    <a:lumMod val="95000"/>
                    <a:lumOff val="5000"/>
                  </a:schemeClr>
                </a:solidFill>
                <a:latin typeface="Arial Black" panose="020B0A04020102020204" pitchFamily="34" charset="0"/>
              </a:rPr>
              <a:t>sin fracasos, ni lágrimas, ni heridas,</a:t>
            </a:r>
            <a:br>
              <a:rPr lang="es-ES" b="1" dirty="0">
                <a:solidFill>
                  <a:schemeClr val="tx1">
                    <a:lumMod val="95000"/>
                    <a:lumOff val="5000"/>
                  </a:schemeClr>
                </a:solidFill>
                <a:latin typeface="Arial Black" panose="020B0A04020102020204" pitchFamily="34" charset="0"/>
              </a:rPr>
            </a:br>
            <a:r>
              <a:rPr lang="es-ES" b="1" dirty="0">
                <a:solidFill>
                  <a:schemeClr val="tx1">
                    <a:lumMod val="95000"/>
                    <a:lumOff val="5000"/>
                  </a:schemeClr>
                </a:solidFill>
                <a:latin typeface="Arial Black" panose="020B0A04020102020204" pitchFamily="34" charset="0"/>
              </a:rPr>
              <a:t/>
            </a:r>
            <a:br>
              <a:rPr lang="es-ES" b="1" dirty="0">
                <a:solidFill>
                  <a:schemeClr val="tx1">
                    <a:lumMod val="95000"/>
                    <a:lumOff val="5000"/>
                  </a:schemeClr>
                </a:solidFill>
                <a:latin typeface="Arial Black" panose="020B0A04020102020204" pitchFamily="34" charset="0"/>
              </a:rPr>
            </a:br>
            <a:r>
              <a:rPr lang="es-ES" b="1" dirty="0">
                <a:solidFill>
                  <a:schemeClr val="tx1">
                    <a:lumMod val="95000"/>
                    <a:lumOff val="5000"/>
                  </a:schemeClr>
                </a:solidFill>
                <a:latin typeface="Arial Black" panose="020B0A04020102020204" pitchFamily="34" charset="0"/>
              </a:rPr>
              <a:t>como si todo aquello que se alcanza</a:t>
            </a:r>
            <a:br>
              <a:rPr lang="es-ES" b="1" dirty="0">
                <a:solidFill>
                  <a:schemeClr val="tx1">
                    <a:lumMod val="95000"/>
                    <a:lumOff val="5000"/>
                  </a:schemeClr>
                </a:solidFill>
                <a:latin typeface="Arial Black" panose="020B0A04020102020204" pitchFamily="34" charset="0"/>
              </a:rPr>
            </a:br>
            <a:r>
              <a:rPr lang="es-ES" b="1" dirty="0">
                <a:solidFill>
                  <a:schemeClr val="tx1">
                    <a:lumMod val="95000"/>
                    <a:lumOff val="5000"/>
                  </a:schemeClr>
                </a:solidFill>
                <a:latin typeface="Arial Black" panose="020B0A04020102020204" pitchFamily="34" charset="0"/>
              </a:rPr>
              <a:t>se convirtiera en oro, a semejanza</a:t>
            </a:r>
            <a:br>
              <a:rPr lang="es-ES" b="1" dirty="0">
                <a:solidFill>
                  <a:schemeClr val="tx1">
                    <a:lumMod val="95000"/>
                    <a:lumOff val="5000"/>
                  </a:schemeClr>
                </a:solidFill>
                <a:latin typeface="Arial Black" panose="020B0A04020102020204" pitchFamily="34" charset="0"/>
              </a:rPr>
            </a:br>
            <a:r>
              <a:rPr lang="es-ES" b="1" dirty="0">
                <a:solidFill>
                  <a:schemeClr val="tx1">
                    <a:lumMod val="95000"/>
                    <a:lumOff val="5000"/>
                  </a:schemeClr>
                </a:solidFill>
                <a:latin typeface="Arial Black" panose="020B0A04020102020204" pitchFamily="34" charset="0"/>
              </a:rPr>
              <a:t>del infortunio acontecido a Midas.</a:t>
            </a:r>
            <a:r>
              <a:rPr lang="es-ES" dirty="0"/>
              <a:t/>
            </a:r>
            <a:br>
              <a:rPr lang="es-ES" dirty="0"/>
            </a:br>
            <a:endParaRPr lang="es-ES" dirty="0"/>
          </a:p>
          <a:p>
            <a:endParaRPr lang="es-ES" dirty="0"/>
          </a:p>
        </p:txBody>
      </p:sp>
      <p:sp>
        <p:nvSpPr>
          <p:cNvPr id="4" name="Marcador de contenido 3"/>
          <p:cNvSpPr>
            <a:spLocks noGrp="1"/>
          </p:cNvSpPr>
          <p:nvPr>
            <p:ph sz="half" idx="2"/>
          </p:nvPr>
        </p:nvSpPr>
        <p:spPr>
          <a:xfrm>
            <a:off x="8450032" y="4468969"/>
            <a:ext cx="3497270" cy="1096094"/>
          </a:xfrm>
        </p:spPr>
        <p:txBody>
          <a:bodyPr vert="horz" lIns="91440" tIns="45720" rIns="91440" bIns="45720" rtlCol="0" anchor="t">
            <a:normAutofit/>
          </a:bodyPr>
          <a:lstStyle/>
          <a:p>
            <a:pPr marL="0" indent="0">
              <a:buNone/>
            </a:pPr>
            <a:r>
              <a:rPr lang="es-ES" sz="2400" dirty="0"/>
              <a:t>AUTOR: FRANCISCO ÁLVAREZ HIDALGO</a:t>
            </a:r>
          </a:p>
        </p:txBody>
      </p:sp>
    </p:spTree>
    <p:extLst>
      <p:ext uri="{BB962C8B-B14F-4D97-AF65-F5344CB8AC3E}">
        <p14:creationId xmlns:p14="http://schemas.microsoft.com/office/powerpoint/2010/main" val="2769952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7413" y="84138"/>
            <a:ext cx="10363200" cy="952401"/>
          </a:xfrm>
        </p:spPr>
        <p:txBody>
          <a:bodyPr/>
          <a:lstStyle/>
          <a:p>
            <a:pPr algn="ctr"/>
            <a:r>
              <a:rPr lang="es-ES" sz="4000" dirty="0">
                <a:solidFill>
                  <a:srgbClr val="C00000"/>
                </a:solidFill>
                <a:latin typeface="Algerian" panose="04020705040A02060702" pitchFamily="82" charset="0"/>
              </a:rPr>
              <a:t>APOLO/FEBO</a:t>
            </a:r>
          </a:p>
        </p:txBody>
      </p:sp>
      <p:pic>
        <p:nvPicPr>
          <p:cNvPr id="4" name="Marcador de contenido 3"/>
          <p:cNvPicPr>
            <a:picLocks noGrp="1" noChangeAspect="1"/>
          </p:cNvPicPr>
          <p:nvPr>
            <p:ph idx="1"/>
          </p:nvPr>
        </p:nvPicPr>
        <p:blipFill>
          <a:blip r:embed="rId3"/>
          <a:stretch>
            <a:fillRect/>
          </a:stretch>
        </p:blipFill>
        <p:spPr>
          <a:xfrm>
            <a:off x="3065172" y="798489"/>
            <a:ext cx="6117465" cy="5885645"/>
          </a:xfrm>
        </p:spPr>
      </p:pic>
    </p:spTree>
    <p:extLst>
      <p:ext uri="{BB962C8B-B14F-4D97-AF65-F5344CB8AC3E}">
        <p14:creationId xmlns:p14="http://schemas.microsoft.com/office/powerpoint/2010/main" val="3221247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221</TotalTime>
  <Words>364</Words>
  <Application>Microsoft Office PowerPoint</Application>
  <PresentationFormat>Panorámica</PresentationFormat>
  <Paragraphs>98</Paragraphs>
  <Slides>20</Slides>
  <Notes>15</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20</vt:i4>
      </vt:variant>
    </vt:vector>
  </HeadingPairs>
  <TitlesOfParts>
    <vt:vector size="31" baseType="lpstr">
      <vt:lpstr>Algerian</vt:lpstr>
      <vt:lpstr>Arial</vt:lpstr>
      <vt:lpstr>Arial Black</vt:lpstr>
      <vt:lpstr>Arial Rounded MT Bold</vt:lpstr>
      <vt:lpstr>Calibri</vt:lpstr>
      <vt:lpstr>Century Gothic</vt:lpstr>
      <vt:lpstr>Georgia</vt:lpstr>
      <vt:lpstr>Times New Roman</vt:lpstr>
      <vt:lpstr>Tw Cen MT</vt:lpstr>
      <vt:lpstr>Wingdings 3</vt:lpstr>
      <vt:lpstr>Espiral</vt:lpstr>
      <vt:lpstr>POEMAS EN HONOR A LOS DIOSES</vt:lpstr>
      <vt:lpstr>JÚPITER</vt:lpstr>
      <vt:lpstr>POEMA DE JÚPITER</vt:lpstr>
      <vt:lpstr>ZEUS</vt:lpstr>
      <vt:lpstr>POEMAS DE ZEUS</vt:lpstr>
      <vt:lpstr>Presentación de PowerPoint</vt:lpstr>
      <vt:lpstr>DIONISIO/BACO</vt:lpstr>
      <vt:lpstr>POEMAS DE DIONISIO/BACO</vt:lpstr>
      <vt:lpstr>APOLO/FEBO</vt:lpstr>
      <vt:lpstr>APOLO/FEBO</vt:lpstr>
      <vt:lpstr>Presentación de PowerPoint</vt:lpstr>
      <vt:lpstr>ATENEA</vt:lpstr>
      <vt:lpstr>ATENEA</vt:lpstr>
      <vt:lpstr>Presentación de PowerPoint</vt:lpstr>
      <vt:lpstr>       Venus</vt:lpstr>
      <vt:lpstr>venus</vt:lpstr>
      <vt:lpstr>Presentación de PowerPoint</vt:lpstr>
      <vt:lpstr>Presentación de PowerPoint</vt:lpstr>
      <vt:lpstr>Presentación de PowerPoint</vt:lpstr>
      <vt:lpstr> REALIZADO POR:  SARA MAAROUF MORENO MARIA FUENTES LÓPEZ NURIA CUARTERO RUIZ IRENE ABIA CUARTERO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Chalalai Sarakor</dc:creator>
  <cp:lastModifiedBy>Invitado</cp:lastModifiedBy>
  <cp:revision>9</cp:revision>
  <dcterms:created xsi:type="dcterms:W3CDTF">2013-07-30T10:57:00Z</dcterms:created>
  <dcterms:modified xsi:type="dcterms:W3CDTF">2016-06-02T17:29:51Z</dcterms:modified>
</cp:coreProperties>
</file>