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561A28-F759-4665-B627-3CCED1431517}" type="datetimeFigureOut">
              <a:rPr lang="es-ES" smtClean="0"/>
              <a:t>23/01/2015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CA07E4-932F-4A51-B86F-6D5066CAA478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356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08721"/>
            <a:ext cx="85725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3667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908720"/>
            <a:ext cx="856297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uturopasado.com/images/argo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96000" cy="3222000"/>
          </a:xfrm>
          <a:prstGeom prst="rect">
            <a:avLst/>
          </a:prstGeom>
          <a:noFill/>
        </p:spPr>
      </p:pic>
      <p:pic>
        <p:nvPicPr>
          <p:cNvPr id="15364" name="Picture 4" descr="http://www.modelshipmaster.com/products/ancient/argo/argo_oars%2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210355" cy="3110400"/>
          </a:xfrm>
          <a:prstGeom prst="rect">
            <a:avLst/>
          </a:prstGeom>
          <a:noFill/>
        </p:spPr>
      </p:pic>
      <p:pic>
        <p:nvPicPr>
          <p:cNvPr id="15366" name="Picture 6" descr="http://sp9.fotolog.com/photo/57/41/85/moderno_total_ii/1266085051648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801600" cy="2851200"/>
          </a:xfrm>
          <a:prstGeom prst="rect">
            <a:avLst/>
          </a:prstGeom>
          <a:noFill/>
        </p:spPr>
      </p:pic>
      <p:pic>
        <p:nvPicPr>
          <p:cNvPr id="15368" name="Picture 8" descr="http://esp.rt.com/actualidad/public_images/7f1/7f1d585923b9377d0cc0b8521185b477_arti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8680"/>
            <a:ext cx="4201200" cy="2360675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2.bp.blogspot.com/-qAnodAk6Hlw/U4OeSRUyKSI/AAAAAAAAAD0/9yUDIWEaveU/s1600/jason+devuelve+el+vellocino+de+oro+a+pel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234624" cy="3567600"/>
          </a:xfrm>
          <a:prstGeom prst="rect">
            <a:avLst/>
          </a:prstGeom>
          <a:noFill/>
        </p:spPr>
      </p:pic>
      <p:pic>
        <p:nvPicPr>
          <p:cNvPr id="16392" name="Picture 8" descr="http://4.bp.blogspot.com/-ELLc4XBJQ3k/U83Ii-RSw6I/AAAAAAAABgo/SOhPZQ2-wlM/s1600/litteraegraecorumlatinorumqu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77072"/>
            <a:ext cx="5286375" cy="2343151"/>
          </a:xfrm>
          <a:prstGeom prst="rect">
            <a:avLst/>
          </a:prstGeom>
          <a:noFill/>
        </p:spPr>
      </p:pic>
      <p:pic>
        <p:nvPicPr>
          <p:cNvPr id="16394" name="Picture 10" descr="http://i.imgur.com/NyPJ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3444094" cy="349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Papel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</dc:creator>
  <cp:lastModifiedBy>Antonio</cp:lastModifiedBy>
  <cp:revision>8</cp:revision>
  <dcterms:created xsi:type="dcterms:W3CDTF">2015-01-23T19:21:28Z</dcterms:created>
  <dcterms:modified xsi:type="dcterms:W3CDTF">2015-01-23T20:10:56Z</dcterms:modified>
</cp:coreProperties>
</file>