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62" r:id="rId4"/>
    <p:sldId id="258" r:id="rId5"/>
    <p:sldId id="259" r:id="rId6"/>
    <p:sldId id="263" r:id="rId7"/>
    <p:sldId id="260" r:id="rId8"/>
    <p:sldId id="261" r:id="rId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C4E9"/>
    <a:srgbClr val="A0BBD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578" autoAdjust="0"/>
    <p:restoredTop sz="86466" autoAdjust="0"/>
  </p:normalViewPr>
  <p:slideViewPr>
    <p:cSldViewPr>
      <p:cViewPr varScale="1">
        <p:scale>
          <a:sx n="51" d="100"/>
          <a:sy n="51" d="100"/>
        </p:scale>
        <p:origin x="-1536" y="-78"/>
      </p:cViewPr>
      <p:guideLst>
        <p:guide orient="horz" pos="2160"/>
        <p:guide pos="2880"/>
      </p:guideLst>
    </p:cSldViewPr>
  </p:slideViewPr>
  <p:outlineViewPr>
    <p:cViewPr>
      <p:scale>
        <a:sx n="33" d="100"/>
        <a:sy n="33" d="100"/>
      </p:scale>
      <p:origin x="210" y="19138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4E0D2F-A980-404C-A3BF-B12BBF297E0E}" type="datetimeFigureOut">
              <a:rPr lang="it-IT" smtClean="0"/>
              <a:pPr/>
              <a:t>05/04/2015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D1F1E7-2C51-4CD4-ABBF-CD68D1DAC62C}" type="slidenum">
              <a:rPr lang="it-IT" smtClean="0"/>
              <a:pPr/>
              <a:t>‹N›</a:t>
            </a:fld>
            <a:endParaRPr lang="it-IT"/>
          </a:p>
        </p:txBody>
      </p:sp>
    </p:spTree>
    <p:extLst>
      <p:ext uri="{BB962C8B-B14F-4D97-AF65-F5344CB8AC3E}">
        <p14:creationId xmlns:p14="http://schemas.microsoft.com/office/powerpoint/2010/main" xmlns="" val="1802657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FD1F1E7-2C51-4CD4-ABBF-CD68D1DAC62C}" type="slidenum">
              <a:rPr lang="it-IT" smtClean="0"/>
              <a:pPr/>
              <a:t>6</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FD1F1E7-2C51-4CD4-ABBF-CD68D1DAC62C}" type="slidenum">
              <a:rPr lang="it-IT" smtClean="0"/>
              <a:pPr/>
              <a:t>8</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3677B36-8615-4DFF-B47C-F87933878AB3}" type="datetime1">
              <a:rPr lang="it-IT" smtClean="0"/>
              <a:t>05/04/2015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8B3F59-880C-4E40-B685-895029E8F231}"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A71DCB5-3E07-4C49-BCC9-95E2C566CC48}" type="datetime1">
              <a:rPr lang="it-IT" smtClean="0"/>
              <a:t>05/04/2015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8B3F59-880C-4E40-B685-895029E8F231}"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A145539-5FEB-474F-80EC-7E65CB590EAC}" type="datetime1">
              <a:rPr lang="it-IT" smtClean="0"/>
              <a:t>05/04/2015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8B3F59-880C-4E40-B685-895029E8F231}"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E3B14B0-FFCC-4C69-9713-D3457E9D6B4F}" type="datetime1">
              <a:rPr lang="it-IT" smtClean="0"/>
              <a:t>05/04/2015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8B3F59-880C-4E40-B685-895029E8F231}"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C72F5892-01CC-4F34-90D0-FEF83DF2F8CD}" type="datetime1">
              <a:rPr lang="it-IT" smtClean="0"/>
              <a:t>05/04/2015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8B3F59-880C-4E40-B685-895029E8F231}"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F514219-B8F7-4F05-A3E7-8C0455507170}" type="datetime1">
              <a:rPr lang="it-IT" smtClean="0"/>
              <a:t>05/04/2015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8B3F59-880C-4E40-B685-895029E8F231}"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D71885E9-4AA9-45E8-A95B-FC9345F47A77}" type="datetime1">
              <a:rPr lang="it-IT" smtClean="0"/>
              <a:t>05/04/2015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8B3F59-880C-4E40-B685-895029E8F231}"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39BC39F2-D123-4923-A5A3-03C885E8DDB8}" type="datetime1">
              <a:rPr lang="it-IT" smtClean="0"/>
              <a:t>05/04/2015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8B3F59-880C-4E40-B685-895029E8F231}"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95D8BEB-387C-49D8-BC10-FBE51CF4E3B5}" type="datetime1">
              <a:rPr lang="it-IT" smtClean="0"/>
              <a:t>05/04/2015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8B3F59-880C-4E40-B685-895029E8F231}"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2D8EC31-1640-4CA2-8B24-B33F87505EEC}" type="datetime1">
              <a:rPr lang="it-IT" smtClean="0"/>
              <a:t>05/04/2015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8B3F59-880C-4E40-B685-895029E8F231}"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D9FC023-5F83-4447-B616-F1A27728B6A1}" type="datetime1">
              <a:rPr lang="it-IT" smtClean="0"/>
              <a:t>05/04/2015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8B3F59-880C-4E40-B685-895029E8F231}"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B36AAA-D92D-4A6C-A7E7-84E3268B501C}" type="datetime1">
              <a:rPr lang="it-IT" smtClean="0"/>
              <a:t>05/04/2015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8B3F59-880C-4E40-B685-895029E8F231}"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7296"/>
            <a:ext cx="9144000" cy="6885296"/>
          </a:xfrm>
          <a:prstGeom prst="rect">
            <a:avLst/>
          </a:prstGeom>
        </p:spPr>
      </p:pic>
      <p:sp>
        <p:nvSpPr>
          <p:cNvPr id="3" name="Sottotitolo 2"/>
          <p:cNvSpPr>
            <a:spLocks noGrp="1"/>
          </p:cNvSpPr>
          <p:nvPr>
            <p:ph type="subTitle" idx="1"/>
          </p:nvPr>
        </p:nvSpPr>
        <p:spPr>
          <a:xfrm>
            <a:off x="467544" y="908720"/>
            <a:ext cx="8352928" cy="5949280"/>
          </a:xfrm>
        </p:spPr>
        <p:txBody>
          <a:bodyPr>
            <a:noAutofit/>
          </a:bodyPr>
          <a:lstStyle/>
          <a:p>
            <a:pPr algn="l"/>
            <a:r>
              <a:rPr lang="it-IT" sz="2000" b="1" dirty="0">
                <a:solidFill>
                  <a:schemeClr val="tx1"/>
                </a:solidFill>
                <a:effectLst>
                  <a:glow rad="139700">
                    <a:schemeClr val="bg1">
                      <a:lumMod val="95000"/>
                      <a:alpha val="40000"/>
                    </a:schemeClr>
                  </a:glow>
                </a:effectLst>
              </a:rPr>
              <a:t>Nella mitologia </a:t>
            </a:r>
            <a:r>
              <a:rPr lang="it-IT" sz="2000" b="1" dirty="0" smtClean="0">
                <a:solidFill>
                  <a:schemeClr val="tx1"/>
                </a:solidFill>
                <a:effectLst>
                  <a:glow rad="139700">
                    <a:schemeClr val="bg1">
                      <a:lumMod val="95000"/>
                      <a:alpha val="40000"/>
                    </a:schemeClr>
                  </a:glow>
                </a:effectLst>
              </a:rPr>
              <a:t>greca, </a:t>
            </a:r>
            <a:r>
              <a:rPr lang="it-IT" sz="2000" b="1" dirty="0">
                <a:solidFill>
                  <a:schemeClr val="tx1"/>
                </a:solidFill>
                <a:effectLst>
                  <a:glow rad="139700">
                    <a:schemeClr val="bg1">
                      <a:lumMod val="95000"/>
                      <a:alpha val="40000"/>
                    </a:schemeClr>
                  </a:glow>
                </a:effectLst>
              </a:rPr>
              <a:t>la guerra di Troia fu una sanguinosa </a:t>
            </a:r>
            <a:r>
              <a:rPr lang="it-IT" sz="2000" b="1" dirty="0" smtClean="0">
                <a:solidFill>
                  <a:schemeClr val="tx1"/>
                </a:solidFill>
                <a:effectLst>
                  <a:glow rad="139700">
                    <a:schemeClr val="bg1">
                      <a:lumMod val="95000"/>
                      <a:alpha val="40000"/>
                    </a:schemeClr>
                  </a:glow>
                </a:effectLst>
              </a:rPr>
              <a:t>guerra combattuta </a:t>
            </a:r>
            <a:r>
              <a:rPr lang="it-IT" sz="2000" b="1" dirty="0">
                <a:solidFill>
                  <a:schemeClr val="tx1"/>
                </a:solidFill>
                <a:effectLst>
                  <a:glow rad="139700">
                    <a:schemeClr val="bg1">
                      <a:lumMod val="95000"/>
                      <a:alpha val="40000"/>
                    </a:schemeClr>
                  </a:glow>
                </a:effectLst>
              </a:rPr>
              <a:t>tra gli </a:t>
            </a:r>
            <a:r>
              <a:rPr lang="it-IT" sz="2000" b="1" dirty="0" smtClean="0">
                <a:solidFill>
                  <a:schemeClr val="tx1"/>
                </a:solidFill>
                <a:effectLst>
                  <a:glow rad="139700">
                    <a:schemeClr val="bg1">
                      <a:lumMod val="95000"/>
                      <a:alpha val="40000"/>
                    </a:schemeClr>
                  </a:glow>
                </a:effectLst>
              </a:rPr>
              <a:t>Achei e </a:t>
            </a:r>
            <a:r>
              <a:rPr lang="it-IT" sz="2000" b="1" dirty="0">
                <a:solidFill>
                  <a:schemeClr val="tx1"/>
                </a:solidFill>
                <a:effectLst>
                  <a:glow rad="139700">
                    <a:schemeClr val="bg1">
                      <a:lumMod val="95000"/>
                      <a:alpha val="40000"/>
                    </a:schemeClr>
                  </a:glow>
                </a:effectLst>
              </a:rPr>
              <a:t>la potente città di </a:t>
            </a:r>
            <a:r>
              <a:rPr lang="it-IT" sz="2000" b="1" dirty="0" smtClean="0">
                <a:solidFill>
                  <a:schemeClr val="tx1"/>
                </a:solidFill>
                <a:effectLst>
                  <a:glow rad="139700">
                    <a:schemeClr val="bg1">
                      <a:lumMod val="95000"/>
                      <a:alpha val="40000"/>
                    </a:schemeClr>
                  </a:glow>
                </a:effectLst>
              </a:rPr>
              <a:t>Troia, attorno </a:t>
            </a:r>
            <a:r>
              <a:rPr lang="it-IT" sz="2000" b="1" dirty="0">
                <a:solidFill>
                  <a:schemeClr val="tx1"/>
                </a:solidFill>
                <a:effectLst>
                  <a:glow rad="139700">
                    <a:schemeClr val="bg1">
                      <a:lumMod val="95000"/>
                      <a:alpha val="40000"/>
                    </a:schemeClr>
                  </a:glow>
                </a:effectLst>
              </a:rPr>
              <a:t>al </a:t>
            </a:r>
            <a:r>
              <a:rPr lang="it-IT" sz="2000" b="1" dirty="0" smtClean="0">
                <a:solidFill>
                  <a:schemeClr val="tx1"/>
                </a:solidFill>
                <a:effectLst>
                  <a:glow rad="139700">
                    <a:schemeClr val="bg1">
                      <a:lumMod val="95000"/>
                      <a:alpha val="40000"/>
                    </a:schemeClr>
                  </a:glow>
                </a:effectLst>
              </a:rPr>
              <a:t>1250 a.C., </a:t>
            </a:r>
            <a:r>
              <a:rPr lang="it-IT" sz="2000" b="1" dirty="0">
                <a:solidFill>
                  <a:schemeClr val="tx1"/>
                </a:solidFill>
                <a:effectLst>
                  <a:glow rad="139700">
                    <a:schemeClr val="bg1">
                      <a:lumMod val="95000"/>
                      <a:alpha val="40000"/>
                    </a:schemeClr>
                  </a:glow>
                </a:effectLst>
              </a:rPr>
              <a:t>nell'odierna </a:t>
            </a:r>
            <a:r>
              <a:rPr lang="it-IT" sz="2000" b="1" dirty="0" smtClean="0">
                <a:solidFill>
                  <a:schemeClr val="tx1"/>
                </a:solidFill>
                <a:effectLst>
                  <a:glow rad="139700">
                    <a:schemeClr val="bg1">
                      <a:lumMod val="95000"/>
                      <a:alpha val="40000"/>
                    </a:schemeClr>
                  </a:glow>
                </a:effectLst>
              </a:rPr>
              <a:t>Turchia.</a:t>
            </a:r>
          </a:p>
          <a:p>
            <a:r>
              <a:rPr lang="it-IT" sz="2000" b="1" dirty="0">
                <a:solidFill>
                  <a:schemeClr val="tx1"/>
                </a:solidFill>
                <a:effectLst>
                  <a:glow rad="139700">
                    <a:schemeClr val="bg1">
                      <a:lumMod val="95000"/>
                      <a:alpha val="40000"/>
                    </a:schemeClr>
                  </a:glow>
                </a:effectLst>
              </a:rPr>
              <a:t>Il mito ci porta sul monte Olimpo, dove si celebrano le nozze tra il re </a:t>
            </a:r>
            <a:r>
              <a:rPr lang="it-IT" sz="2000" b="1" dirty="0" err="1">
                <a:solidFill>
                  <a:schemeClr val="tx1"/>
                </a:solidFill>
                <a:effectLst>
                  <a:glow rad="139700">
                    <a:schemeClr val="bg1">
                      <a:lumMod val="95000"/>
                      <a:alpha val="40000"/>
                    </a:schemeClr>
                  </a:glow>
                </a:effectLst>
              </a:rPr>
              <a:t>Peleo</a:t>
            </a:r>
            <a:r>
              <a:rPr lang="it-IT" sz="2000" b="1" dirty="0">
                <a:solidFill>
                  <a:schemeClr val="tx1"/>
                </a:solidFill>
                <a:effectLst>
                  <a:glow rad="139700">
                    <a:schemeClr val="bg1">
                      <a:lumMod val="95000"/>
                      <a:alpha val="40000"/>
                    </a:schemeClr>
                  </a:glow>
                </a:effectLst>
              </a:rPr>
              <a:t> e la divinità marina </a:t>
            </a:r>
            <a:r>
              <a:rPr lang="it-IT" sz="2000" b="1" dirty="0" err="1">
                <a:solidFill>
                  <a:schemeClr val="tx1"/>
                </a:solidFill>
                <a:effectLst>
                  <a:glow rad="139700">
                    <a:schemeClr val="bg1">
                      <a:lumMod val="95000"/>
                      <a:alpha val="40000"/>
                    </a:schemeClr>
                  </a:glow>
                </a:effectLst>
              </a:rPr>
              <a:t>Teti</a:t>
            </a:r>
            <a:r>
              <a:rPr lang="it-IT" sz="2000" b="1" dirty="0">
                <a:solidFill>
                  <a:schemeClr val="tx1"/>
                </a:solidFill>
                <a:effectLst>
                  <a:glow rad="139700">
                    <a:schemeClr val="bg1">
                      <a:lumMod val="95000"/>
                      <a:alpha val="40000"/>
                    </a:schemeClr>
                  </a:glow>
                </a:effectLst>
              </a:rPr>
              <a:t> (i genitori di Achille). La dea </a:t>
            </a:r>
            <a:r>
              <a:rPr lang="it-IT" sz="2000" b="1" dirty="0" err="1">
                <a:solidFill>
                  <a:schemeClr val="tx1"/>
                </a:solidFill>
                <a:effectLst>
                  <a:glow rad="139700">
                    <a:schemeClr val="bg1">
                      <a:lumMod val="95000"/>
                      <a:alpha val="40000"/>
                    </a:schemeClr>
                  </a:glow>
                </a:effectLst>
              </a:rPr>
              <a:t>Eris</a:t>
            </a:r>
            <a:r>
              <a:rPr lang="it-IT" sz="2000" b="1" dirty="0">
                <a:solidFill>
                  <a:schemeClr val="tx1"/>
                </a:solidFill>
                <a:effectLst>
                  <a:glow rad="139700">
                    <a:schemeClr val="bg1">
                      <a:lumMod val="95000"/>
                      <a:alpha val="40000"/>
                    </a:schemeClr>
                  </a:glow>
                </a:effectLst>
              </a:rPr>
              <a:t>, la Discordia, arrabbiata per non aver ricevuto alcun invito, scagliò tra i convitati un pomo d’oro sul quale era scritto: “Alla più bella”. Sorse allora un gran litigio tra Era, Atena e Afrodite, ognuna delle quali pretendeva che quel pomo gli spettasse. Per risolvere la controversia, Zeus invitò le tre dee sul monte Ida, affinché fossero giudicate da un pastore di nome Paride. Paride era in realtà un principe troiano, relegato lassù perché </a:t>
            </a:r>
            <a:r>
              <a:rPr lang="it-IT" sz="2000" b="1" dirty="0" err="1">
                <a:solidFill>
                  <a:schemeClr val="tx1"/>
                </a:solidFill>
                <a:effectLst>
                  <a:glow rad="139700">
                    <a:schemeClr val="bg1">
                      <a:lumMod val="95000"/>
                      <a:alpha val="40000"/>
                    </a:schemeClr>
                  </a:glow>
                </a:effectLst>
              </a:rPr>
              <a:t>Ecuba</a:t>
            </a:r>
            <a:r>
              <a:rPr lang="it-IT" sz="2000" b="1" dirty="0">
                <a:solidFill>
                  <a:schemeClr val="tx1"/>
                </a:solidFill>
                <a:effectLst>
                  <a:glow rad="139700">
                    <a:schemeClr val="bg1">
                      <a:lumMod val="95000"/>
                      <a:alpha val="40000"/>
                    </a:schemeClr>
                  </a:glow>
                </a:effectLst>
              </a:rPr>
              <a:t>, sua madre, poco prima di metterlo al mondo, aveva sognato che egli avrebbe causato la rovina della sua patria. Prima che Paride esprimesse il suo giudizio, ognuna delle tre dee cercò di ottenere la sua preferenza con la promessa di doni straordinari: Era gli promise il dominio di tutta l’Asia, Atena l’invincibilità in guerra e Afrodite la più bella donna del mondo in sposa. Paride, senza pensarci troppo, offrì il pomo ad Afrodite e fuggì. Qualche tempo dopo, riammesso alla reggia di Troia, Paride fu inviato dal re </a:t>
            </a:r>
            <a:r>
              <a:rPr lang="it-IT" sz="2000" b="1" dirty="0" err="1">
                <a:solidFill>
                  <a:schemeClr val="tx1"/>
                </a:solidFill>
                <a:effectLst>
                  <a:glow rad="139700">
                    <a:schemeClr val="bg1">
                      <a:lumMod val="95000"/>
                      <a:alpha val="40000"/>
                    </a:schemeClr>
                  </a:glow>
                </a:effectLst>
              </a:rPr>
              <a:t>Priamo</a:t>
            </a:r>
            <a:r>
              <a:rPr lang="it-IT" sz="2000" b="1" dirty="0">
                <a:solidFill>
                  <a:schemeClr val="tx1"/>
                </a:solidFill>
                <a:effectLst>
                  <a:glow rad="139700">
                    <a:schemeClr val="bg1">
                      <a:lumMod val="95000"/>
                      <a:alpha val="40000"/>
                    </a:schemeClr>
                  </a:glow>
                </a:effectLst>
              </a:rPr>
              <a:t> in visita amichevole ai sovrani della città greca di Sparta: al re </a:t>
            </a:r>
            <a:r>
              <a:rPr lang="it-IT" sz="2000" b="1" dirty="0" err="1">
                <a:solidFill>
                  <a:schemeClr val="tx1"/>
                </a:solidFill>
                <a:effectLst>
                  <a:glow rad="139700">
                    <a:schemeClr val="bg1">
                      <a:lumMod val="95000"/>
                      <a:alpha val="40000"/>
                    </a:schemeClr>
                  </a:glow>
                </a:effectLst>
              </a:rPr>
              <a:t>Menelao</a:t>
            </a:r>
            <a:r>
              <a:rPr lang="it-IT" sz="2000" b="1" dirty="0">
                <a:solidFill>
                  <a:schemeClr val="tx1"/>
                </a:solidFill>
                <a:effectLst>
                  <a:glow rad="139700">
                    <a:schemeClr val="bg1">
                      <a:lumMod val="95000"/>
                      <a:alpha val="40000"/>
                    </a:schemeClr>
                  </a:glow>
                </a:effectLst>
              </a:rPr>
              <a:t> e alla regina Elena. </a:t>
            </a:r>
          </a:p>
          <a:p>
            <a:pPr algn="l"/>
            <a:endParaRPr lang="it-IT" sz="1600" b="1" dirty="0">
              <a:solidFill>
                <a:schemeClr val="tx1"/>
              </a:solidFill>
            </a:endParaRPr>
          </a:p>
          <a:p>
            <a:pPr algn="l"/>
            <a:endParaRPr lang="it-IT" sz="1600" b="1" dirty="0">
              <a:solidFill>
                <a:schemeClr val="tx1"/>
              </a:solidFill>
            </a:endParaRPr>
          </a:p>
        </p:txBody>
      </p:sp>
      <p:sp>
        <p:nvSpPr>
          <p:cNvPr id="4" name="Rettangolo 3"/>
          <p:cNvSpPr/>
          <p:nvPr/>
        </p:nvSpPr>
        <p:spPr>
          <a:xfrm>
            <a:off x="1071538" y="260648"/>
            <a:ext cx="7008393"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5400" b="1" cap="none" spc="50" dirty="0" smtClean="0">
                <a:ln w="11430"/>
                <a:gradFill>
                  <a:gsLst>
                    <a:gs pos="25000">
                      <a:schemeClr val="accent2">
                        <a:satMod val="155000"/>
                      </a:schemeClr>
                    </a:gs>
                    <a:gs pos="100000">
                      <a:schemeClr val="accent2">
                        <a:shade val="45000"/>
                        <a:satMod val="165000"/>
                      </a:schemeClr>
                    </a:gs>
                  </a:gsLst>
                  <a:lin ang="5400000"/>
                </a:gradFill>
                <a:effectLst>
                  <a:glow rad="139700">
                    <a:schemeClr val="accent1">
                      <a:satMod val="175000"/>
                      <a:alpha val="40000"/>
                    </a:schemeClr>
                  </a:glow>
                  <a:outerShdw blurRad="76200" dist="50800" dir="5400000" algn="tl" rotWithShape="0">
                    <a:srgbClr val="000000">
                      <a:alpha val="65000"/>
                    </a:srgbClr>
                  </a:outerShdw>
                </a:effectLst>
                <a:latin typeface="Broadway" pitchFamily="82" charset="0"/>
              </a:rPr>
              <a:t>La guerra di Troia</a:t>
            </a:r>
            <a:endParaRPr lang="it-IT" sz="5400" b="1" cap="none" spc="50" dirty="0">
              <a:ln w="11430"/>
              <a:gradFill>
                <a:gsLst>
                  <a:gs pos="25000">
                    <a:schemeClr val="accent2">
                      <a:satMod val="155000"/>
                    </a:schemeClr>
                  </a:gs>
                  <a:gs pos="100000">
                    <a:schemeClr val="accent2">
                      <a:shade val="45000"/>
                      <a:satMod val="165000"/>
                    </a:schemeClr>
                  </a:gs>
                </a:gsLst>
                <a:lin ang="5400000"/>
              </a:gradFill>
              <a:effectLst>
                <a:glow rad="139700">
                  <a:schemeClr val="accent1">
                    <a:satMod val="175000"/>
                    <a:alpha val="40000"/>
                  </a:schemeClr>
                </a:glow>
                <a:outerShdw blurRad="76200" dist="50800" dir="5400000" algn="tl" rotWithShape="0">
                  <a:srgbClr val="000000">
                    <a:alpha val="65000"/>
                  </a:srgbClr>
                </a:outerShdw>
              </a:effectLst>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A0BBDC"/>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7999"/>
          </a:xfrm>
          <a:prstGeom prst="rect">
            <a:avLst/>
          </a:prstGeom>
        </p:spPr>
      </p:pic>
      <p:sp>
        <p:nvSpPr>
          <p:cNvPr id="3" name="Segnaposto contenuto 2"/>
          <p:cNvSpPr>
            <a:spLocks noGrp="1"/>
          </p:cNvSpPr>
          <p:nvPr>
            <p:ph idx="1"/>
          </p:nvPr>
        </p:nvSpPr>
        <p:spPr>
          <a:xfrm>
            <a:off x="251520" y="980728"/>
            <a:ext cx="8229600" cy="2623814"/>
          </a:xfrm>
        </p:spPr>
        <p:txBody>
          <a:bodyPr>
            <a:noAutofit/>
          </a:bodyPr>
          <a:lstStyle/>
          <a:p>
            <a:pPr algn="ctr">
              <a:buNone/>
            </a:pPr>
            <a:r>
              <a:rPr lang="it-IT" sz="2800" b="1" dirty="0" smtClean="0">
                <a:solidFill>
                  <a:schemeClr val="tx1">
                    <a:lumMod val="95000"/>
                    <a:lumOff val="5000"/>
                  </a:schemeClr>
                </a:solidFill>
                <a:effectLst>
                  <a:glow rad="228600">
                    <a:schemeClr val="bg1">
                      <a:lumMod val="95000"/>
                      <a:alpha val="40000"/>
                    </a:schemeClr>
                  </a:glow>
                </a:effectLst>
              </a:rPr>
              <a:t>Quando Paride vide Elena, se ne innamorò perdutamente ed Elena dimenticò la fede giurata allo sposo, abbandonò tutto e fuggì con lui verso la sventurata città di Troia. Sventurata, perché il suo destino, dopo il delitto di Paride, che aveva tradito le sacre leggi dell’ospitalità, era ormai segnato. </a:t>
            </a:r>
            <a:r>
              <a:rPr lang="it-IT" sz="2800" b="1" dirty="0" err="1" smtClean="0">
                <a:solidFill>
                  <a:schemeClr val="tx1">
                    <a:lumMod val="95000"/>
                    <a:lumOff val="5000"/>
                  </a:schemeClr>
                </a:solidFill>
                <a:effectLst>
                  <a:glow rad="228600">
                    <a:schemeClr val="bg1">
                      <a:lumMod val="95000"/>
                      <a:alpha val="40000"/>
                    </a:schemeClr>
                  </a:glow>
                </a:effectLst>
              </a:rPr>
              <a:t>Menelao</a:t>
            </a:r>
            <a:r>
              <a:rPr lang="it-IT" sz="2800" b="1" dirty="0" smtClean="0">
                <a:solidFill>
                  <a:schemeClr val="tx1">
                    <a:lumMod val="95000"/>
                    <a:lumOff val="5000"/>
                  </a:schemeClr>
                </a:solidFill>
                <a:effectLst>
                  <a:glow rad="228600">
                    <a:schemeClr val="bg1">
                      <a:lumMod val="95000"/>
                      <a:alpha val="40000"/>
                    </a:schemeClr>
                  </a:glow>
                </a:effectLst>
              </a:rPr>
              <a:t> corse a Micene dal fratello Agamennone; questi mandò messaggeri a tutti i re dei piccoli Stati in cui era divisa la Grecia in quei tempi remoti. Tutti fecero causa comune con i due </a:t>
            </a:r>
            <a:r>
              <a:rPr lang="it-IT" sz="2800" b="1" dirty="0" err="1" smtClean="0">
                <a:solidFill>
                  <a:schemeClr val="tx1">
                    <a:lumMod val="95000"/>
                    <a:lumOff val="5000"/>
                  </a:schemeClr>
                </a:solidFill>
                <a:effectLst>
                  <a:glow rad="228600">
                    <a:schemeClr val="bg1">
                      <a:lumMod val="95000"/>
                      <a:alpha val="40000"/>
                    </a:schemeClr>
                  </a:glow>
                </a:effectLst>
              </a:rPr>
              <a:t>Atrìdi</a:t>
            </a:r>
            <a:r>
              <a:rPr lang="it-IT" sz="2800" b="1" dirty="0" smtClean="0">
                <a:solidFill>
                  <a:schemeClr val="tx1">
                    <a:lumMod val="95000"/>
                    <a:lumOff val="5000"/>
                  </a:schemeClr>
                </a:solidFill>
                <a:effectLst>
                  <a:glow rad="228600">
                    <a:schemeClr val="bg1">
                      <a:lumMod val="95000"/>
                      <a:alpha val="40000"/>
                    </a:schemeClr>
                  </a:glow>
                </a:effectLst>
              </a:rPr>
              <a:t> e deliberarono una grande spedizione guerriera contro Troia perché essa si rifiutava di restituire Elena.</a:t>
            </a:r>
            <a:endParaRPr lang="it-IT" sz="2800" b="1" dirty="0" smtClean="0">
              <a:effectLst>
                <a:glow rad="228600">
                  <a:schemeClr val="bg1">
                    <a:lumMod val="95000"/>
                    <a:alpha val="40000"/>
                  </a:schemeClr>
                </a:glow>
              </a:effectLst>
            </a:endParaRPr>
          </a:p>
          <a:p>
            <a:pPr>
              <a:buNone/>
            </a:pPr>
            <a:endParaRPr lang="it-IT" sz="2800" b="1" dirty="0">
              <a:effectLst>
                <a:glow rad="139700">
                  <a:schemeClr val="bg1">
                    <a:lumMod val="95000"/>
                    <a:alpha val="40000"/>
                  </a:schemeClr>
                </a:glow>
              </a:effectLst>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28" y="1"/>
            <a:ext cx="8229600" cy="4653136"/>
          </a:xfrm>
        </p:spPr>
        <p:txBody>
          <a:bodyPr>
            <a:normAutofit fontScale="70000" lnSpcReduction="20000"/>
          </a:bodyPr>
          <a:lstStyle/>
          <a:p>
            <a:pPr>
              <a:lnSpc>
                <a:spcPct val="120000"/>
              </a:lnSpc>
              <a:buNone/>
            </a:pPr>
            <a:r>
              <a:rPr lang="it-IT" b="1" dirty="0"/>
              <a:t>Ma la verità molto probabilmente sta nel fatto che la guerra di Troia è l’atto della vera e propria fondazione dell’imperialismo greco e come tale immortalato nella leggenda, è l’atto iniziale di una lunga storia, il primo vero scontro armato tra Europa ed Asia in quel mare, l’Egeo, che al tempo era considerato il mare per eccellenza, fungeva da frontiera tra due mondi, dopo Troia il confine venne chiaramente spostato sulla terraferma.</a:t>
            </a:r>
          </a:p>
          <a:p>
            <a:pPr>
              <a:lnSpc>
                <a:spcPct val="120000"/>
              </a:lnSpc>
              <a:buNone/>
            </a:pPr>
            <a:r>
              <a:rPr lang="it-IT" b="1" dirty="0"/>
              <a:t> La città di Troia sorgeva all'imbocco dello stretto dei Dardanelli, allora chiamato </a:t>
            </a:r>
            <a:r>
              <a:rPr lang="it-IT" b="1" dirty="0" err="1"/>
              <a:t>Ellesponto</a:t>
            </a:r>
            <a:r>
              <a:rPr lang="it-IT" b="1" dirty="0"/>
              <a:t>, sul lato turco. Nel 1200 a.C., epoca in cui probabilmente scoppiò la guerra, essa aveva una grande importanza strategica perché, data la sua posizione, poteva controllare ogni traffico diretto verso il Mar Nero e la </a:t>
            </a:r>
            <a:r>
              <a:rPr lang="it-IT" b="1" dirty="0" err="1"/>
              <a:t>Colchide</a:t>
            </a:r>
            <a:r>
              <a:rPr lang="it-IT" b="1" dirty="0"/>
              <a:t> (la regione a nordest del grande </a:t>
            </a:r>
            <a:r>
              <a:rPr lang="it-IT" b="1" dirty="0" smtClean="0"/>
              <a:t>bacino).</a:t>
            </a:r>
            <a:endParaRPr lang="it-IT" sz="4800" b="1" dirty="0"/>
          </a:p>
          <a:p>
            <a:pPr marL="0" indent="0">
              <a:lnSpc>
                <a:spcPct val="120000"/>
              </a:lnSpc>
              <a:buNone/>
            </a:pPr>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652120" y="4849636"/>
            <a:ext cx="3131840" cy="2008364"/>
          </a:xfrm>
          <a:prstGeom prst="rect">
            <a:avLst/>
          </a:prstGeom>
        </p:spPr>
      </p:pic>
      <p:sp>
        <p:nvSpPr>
          <p:cNvPr id="5" name="CasellaDiTesto 4"/>
          <p:cNvSpPr txBox="1"/>
          <p:nvPr/>
        </p:nvSpPr>
        <p:spPr>
          <a:xfrm>
            <a:off x="0" y="4653136"/>
            <a:ext cx="5508104" cy="2308324"/>
          </a:xfrm>
          <a:prstGeom prst="rect">
            <a:avLst/>
          </a:prstGeom>
          <a:noFill/>
        </p:spPr>
        <p:txBody>
          <a:bodyPr wrap="square" rtlCol="0">
            <a:spAutoFit/>
          </a:bodyPr>
          <a:lstStyle/>
          <a:p>
            <a:pPr algn="just"/>
            <a:r>
              <a:rPr lang="it-IT" b="1" dirty="0" smtClean="0"/>
              <a:t> </a:t>
            </a:r>
            <a:r>
              <a:rPr lang="it-IT" sz="2400" b="1" dirty="0" smtClean="0"/>
              <a:t>Si dice che fosse un grande emporio per l'oro e per l'argento e che vi arrivasse la giada dalla Cina. Per questo motivo gli Achei desideravano impossessarsene e la </a:t>
            </a:r>
            <a:r>
              <a:rPr lang="it-IT" sz="2400" b="1" dirty="0" smtClean="0"/>
              <a:t>attaccarono, cingendola d’assedio.</a:t>
            </a:r>
          </a:p>
          <a:p>
            <a:endParaRPr lang="it-IT" sz="2400" dirty="0"/>
          </a:p>
        </p:txBody>
      </p:sp>
    </p:spTree>
    <p:extLst>
      <p:ext uri="{BB962C8B-B14F-4D97-AF65-F5344CB8AC3E}">
        <p14:creationId xmlns:p14="http://schemas.microsoft.com/office/powerpoint/2010/main" xmlns="" val="33231510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Segnaposto contenuto 3" descr="Black-figure_amphora_DMA_1965-29M_img01.jpg"/>
          <p:cNvPicPr>
            <a:picLocks noGrp="1" noChangeAspect="1"/>
          </p:cNvPicPr>
          <p:nvPr>
            <p:ph idx="1"/>
          </p:nvPr>
        </p:nvPicPr>
        <p:blipFill>
          <a:blip r:embed="rId2" cstate="print"/>
          <a:stretch>
            <a:fillRect/>
          </a:stretch>
        </p:blipFill>
        <p:spPr>
          <a:xfrm>
            <a:off x="0" y="0"/>
            <a:ext cx="3428992" cy="4643446"/>
          </a:xfrm>
        </p:spPr>
      </p:pic>
      <p:sp>
        <p:nvSpPr>
          <p:cNvPr id="5" name="CasellaDiTesto 4"/>
          <p:cNvSpPr txBox="1"/>
          <p:nvPr/>
        </p:nvSpPr>
        <p:spPr>
          <a:xfrm>
            <a:off x="3643306" y="214290"/>
            <a:ext cx="5286412" cy="7263527"/>
          </a:xfrm>
          <a:prstGeom prst="rect">
            <a:avLst/>
          </a:prstGeom>
          <a:noFill/>
        </p:spPr>
        <p:txBody>
          <a:bodyPr wrap="square" rtlCol="0">
            <a:spAutoFit/>
          </a:bodyPr>
          <a:lstStyle/>
          <a:p>
            <a:r>
              <a:rPr lang="it-IT" sz="2800" b="1" dirty="0" smtClean="0"/>
              <a:t>Il vaso qui adiacente rappresenta lo scontro tra Achille ed Ettore. Entrambi sono protetti da una dea, raffigurata al loro fianco in procinto di aiutarli. In questa scena finale Ettore viene trafitto dall’eroica spada del semidio Achille.</a:t>
            </a:r>
          </a:p>
          <a:p>
            <a:endParaRPr lang="it-IT" sz="2800" b="1" dirty="0" smtClean="0"/>
          </a:p>
          <a:p>
            <a:r>
              <a:rPr lang="it-IT" sz="2800" b="1" dirty="0" smtClean="0"/>
              <a:t>Questo scontro rappresenta quindi il duello fra due imponenti civiltà: Greci contro i Troiani, che rappresentavano  i nemici, gli stranieri, I BARBARI.</a:t>
            </a:r>
          </a:p>
          <a:p>
            <a:endParaRPr lang="it-IT" sz="2800" b="1" dirty="0" smtClean="0"/>
          </a:p>
          <a:p>
            <a:endParaRPr lang="it-IT" sz="2800" b="1" dirty="0" smtClean="0"/>
          </a:p>
          <a:p>
            <a:endParaRPr lang="it-IT" dirty="0"/>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Immagine 3" descr="iliade.jpg"/>
          <p:cNvPicPr>
            <a:picLocks noChangeAspect="1"/>
          </p:cNvPicPr>
          <p:nvPr/>
        </p:nvPicPr>
        <p:blipFill>
          <a:blip r:embed="rId2" cstate="print"/>
          <a:stretch>
            <a:fillRect/>
          </a:stretch>
        </p:blipFill>
        <p:spPr>
          <a:xfrm>
            <a:off x="0" y="0"/>
            <a:ext cx="9144000" cy="6858000"/>
          </a:xfrm>
          <a:prstGeom prst="rect">
            <a:avLst/>
          </a:prstGeom>
        </p:spPr>
      </p:pic>
      <p:sp>
        <p:nvSpPr>
          <p:cNvPr id="3" name="Segnaposto contenuto 2"/>
          <p:cNvSpPr>
            <a:spLocks noGrp="1"/>
          </p:cNvSpPr>
          <p:nvPr>
            <p:ph idx="1"/>
          </p:nvPr>
        </p:nvSpPr>
        <p:spPr>
          <a:xfrm>
            <a:off x="142844" y="142852"/>
            <a:ext cx="8443914" cy="6357982"/>
          </a:xfrm>
        </p:spPr>
        <p:txBody>
          <a:bodyPr>
            <a:normAutofit fontScale="32500" lnSpcReduction="20000"/>
          </a:bodyPr>
          <a:lstStyle/>
          <a:p>
            <a:pPr>
              <a:buNone/>
            </a:pPr>
            <a:r>
              <a:rPr lang="it-IT" dirty="0" smtClean="0"/>
              <a:t> </a:t>
            </a:r>
          </a:p>
          <a:p>
            <a:pPr algn="ctr">
              <a:buNone/>
            </a:pPr>
            <a:r>
              <a:rPr lang="it-IT" sz="10100" dirty="0" err="1" smtClean="0">
                <a:solidFill>
                  <a:schemeClr val="bg1">
                    <a:lumMod val="95000"/>
                  </a:schemeClr>
                </a:solidFill>
                <a:effectLst>
                  <a:glow rad="101600">
                    <a:schemeClr val="tx1">
                      <a:alpha val="40000"/>
                    </a:schemeClr>
                  </a:glow>
                </a:effectLst>
              </a:rPr>
              <a:t>βάρβαρος</a:t>
            </a:r>
            <a:endParaRPr lang="it-IT" sz="10100" dirty="0" smtClean="0">
              <a:solidFill>
                <a:schemeClr val="bg1">
                  <a:lumMod val="95000"/>
                </a:schemeClr>
              </a:solidFill>
              <a:effectLst>
                <a:glow rad="101600">
                  <a:schemeClr val="tx1">
                    <a:alpha val="40000"/>
                  </a:schemeClr>
                </a:glow>
              </a:effectLst>
            </a:endParaRPr>
          </a:p>
          <a:p>
            <a:pPr>
              <a:buNone/>
            </a:pPr>
            <a:r>
              <a:rPr lang="it-IT" b="1" dirty="0" smtClean="0">
                <a:solidFill>
                  <a:schemeClr val="bg1">
                    <a:lumMod val="95000"/>
                  </a:schemeClr>
                </a:solidFill>
                <a:effectLst>
                  <a:glow rad="101600">
                    <a:schemeClr val="accent3">
                      <a:satMod val="175000"/>
                      <a:alpha val="40000"/>
                    </a:schemeClr>
                  </a:glow>
                </a:effectLst>
              </a:rPr>
              <a:t> </a:t>
            </a:r>
            <a:endParaRPr lang="it-IT" dirty="0" smtClean="0">
              <a:solidFill>
                <a:schemeClr val="bg1">
                  <a:lumMod val="95000"/>
                </a:schemeClr>
              </a:solidFill>
              <a:effectLst>
                <a:glow rad="101600">
                  <a:schemeClr val="accent3">
                    <a:satMod val="175000"/>
                    <a:alpha val="40000"/>
                  </a:schemeClr>
                </a:glow>
              </a:effectLst>
            </a:endParaRPr>
          </a:p>
          <a:p>
            <a:pPr>
              <a:buNone/>
            </a:pPr>
            <a:r>
              <a:rPr lang="it-IT" b="1" dirty="0" smtClean="0">
                <a:solidFill>
                  <a:schemeClr val="bg1">
                    <a:lumMod val="95000"/>
                  </a:schemeClr>
                </a:solidFill>
                <a:effectLst>
                  <a:glow rad="101600">
                    <a:schemeClr val="tx1">
                      <a:alpha val="40000"/>
                    </a:schemeClr>
                  </a:glow>
                </a:effectLst>
              </a:rPr>
              <a:t>        </a:t>
            </a:r>
            <a:r>
              <a:rPr lang="it-IT" sz="6200" b="1" dirty="0" err="1" smtClean="0">
                <a:solidFill>
                  <a:schemeClr val="bg1">
                    <a:lumMod val="95000"/>
                  </a:schemeClr>
                </a:solidFill>
                <a:effectLst>
                  <a:glow rad="101600">
                    <a:schemeClr val="tx1">
                      <a:alpha val="40000"/>
                    </a:schemeClr>
                  </a:glow>
                </a:effectLst>
              </a:rPr>
              <a:t>Bàrbaros</a:t>
            </a:r>
            <a:r>
              <a:rPr lang="it-IT" sz="6200" b="1" dirty="0" smtClean="0">
                <a:solidFill>
                  <a:schemeClr val="bg1">
                    <a:lumMod val="95000"/>
                  </a:schemeClr>
                </a:solidFill>
                <a:effectLst>
                  <a:glow rad="101600">
                    <a:schemeClr val="tx1">
                      <a:alpha val="40000"/>
                    </a:schemeClr>
                  </a:glow>
                </a:effectLst>
              </a:rPr>
              <a:t> lat. </a:t>
            </a:r>
            <a:r>
              <a:rPr lang="it-IT" sz="6200" b="1" dirty="0" err="1" smtClean="0">
                <a:solidFill>
                  <a:schemeClr val="bg1">
                    <a:lumMod val="95000"/>
                  </a:schemeClr>
                </a:solidFill>
                <a:effectLst>
                  <a:glow rad="101600">
                    <a:schemeClr val="tx1">
                      <a:alpha val="40000"/>
                    </a:schemeClr>
                  </a:glow>
                </a:effectLst>
              </a:rPr>
              <a:t>BàRBARBARUS</a:t>
            </a:r>
            <a:r>
              <a:rPr lang="it-IT" sz="6200" b="1" dirty="0" smtClean="0">
                <a:solidFill>
                  <a:schemeClr val="bg1">
                    <a:lumMod val="95000"/>
                  </a:schemeClr>
                </a:solidFill>
                <a:effectLst>
                  <a:glow rad="101600">
                    <a:schemeClr val="tx1">
                      <a:alpha val="40000"/>
                    </a:schemeClr>
                  </a:glow>
                </a:effectLst>
              </a:rPr>
              <a:t>  dal gr. </a:t>
            </a:r>
            <a:r>
              <a:rPr lang="it-IT" sz="6200" b="1" dirty="0" err="1" smtClean="0">
                <a:solidFill>
                  <a:schemeClr val="bg1">
                    <a:lumMod val="95000"/>
                  </a:schemeClr>
                </a:solidFill>
                <a:effectLst>
                  <a:glow rad="101600">
                    <a:schemeClr val="tx1">
                      <a:alpha val="40000"/>
                    </a:schemeClr>
                  </a:glow>
                </a:effectLst>
              </a:rPr>
              <a:t>BàRBAROS</a:t>
            </a:r>
            <a:r>
              <a:rPr lang="it-IT" sz="6200" b="1" dirty="0" smtClean="0">
                <a:solidFill>
                  <a:schemeClr val="bg1">
                    <a:lumMod val="95000"/>
                  </a:schemeClr>
                </a:solidFill>
                <a:effectLst>
                  <a:glow rad="101600">
                    <a:schemeClr val="tx1">
                      <a:alpha val="40000"/>
                    </a:schemeClr>
                  </a:glow>
                </a:effectLst>
              </a:rPr>
              <a:t>, che </a:t>
            </a:r>
            <a:r>
              <a:rPr lang="it-IT" sz="6200" b="1" dirty="0" err="1" smtClean="0">
                <a:solidFill>
                  <a:schemeClr val="bg1">
                    <a:lumMod val="95000"/>
                  </a:schemeClr>
                </a:solidFill>
                <a:effectLst>
                  <a:glow rad="101600">
                    <a:schemeClr val="tx1">
                      <a:alpha val="40000"/>
                    </a:schemeClr>
                  </a:glow>
                </a:effectLst>
              </a:rPr>
              <a:t>sempra</a:t>
            </a:r>
            <a:r>
              <a:rPr lang="it-IT" sz="6200" b="1" dirty="0" smtClean="0">
                <a:solidFill>
                  <a:schemeClr val="bg1">
                    <a:lumMod val="95000"/>
                  </a:schemeClr>
                </a:solidFill>
                <a:effectLst>
                  <a:glow rad="101600">
                    <a:schemeClr val="tx1">
                      <a:alpha val="40000"/>
                    </a:schemeClr>
                  </a:glow>
                </a:effectLst>
              </a:rPr>
              <a:t> voce onomatopeica (come BALBUS:balbuziente) risultante dal raddoppiamento del suono BAR: il quale originariamente avrebbe significato un parlare di rozzo suono, ma più tardi, quando il popolo greco cominciò ad essere compreso tutto sotto il nome di Elleni, significò “non greco”,  “straniero”, “forestiero” (che parla una lingua inintelligibile, e che non ha senso per chi l’ascolta); poi al tempo delle guerre persiane prese un significato ostile, di scherno, indicando specialmente i Persiani e da ultimo si applicò soltanto alle razze germaniche e ai popoli  al di là dell’Eufrate.</a:t>
            </a:r>
          </a:p>
          <a:p>
            <a:pPr>
              <a:buNone/>
            </a:pPr>
            <a:r>
              <a:rPr lang="it-IT" sz="6200" b="1" dirty="0" smtClean="0">
                <a:solidFill>
                  <a:schemeClr val="bg1">
                    <a:lumMod val="95000"/>
                  </a:schemeClr>
                </a:solidFill>
                <a:effectLst>
                  <a:glow rad="101600">
                    <a:schemeClr val="tx1">
                      <a:alpha val="40000"/>
                    </a:schemeClr>
                  </a:glow>
                </a:effectLst>
              </a:rPr>
              <a:t> </a:t>
            </a:r>
          </a:p>
          <a:p>
            <a:pPr>
              <a:buNone/>
              <a:tabLst>
                <a:tab pos="87313" algn="l"/>
              </a:tabLst>
            </a:pPr>
            <a:r>
              <a:rPr lang="it-IT" sz="6200" b="1" dirty="0" smtClean="0">
                <a:solidFill>
                  <a:schemeClr val="bg1">
                    <a:lumMod val="95000"/>
                  </a:schemeClr>
                </a:solidFill>
                <a:effectLst>
                  <a:glow rad="101600">
                    <a:schemeClr val="tx1">
                      <a:alpha val="40000"/>
                    </a:schemeClr>
                  </a:glow>
                </a:effectLst>
              </a:rPr>
              <a:t>        La compresenza, nel mondo greco, di una forte omogeneità culturale e di un’estrema frammentazione politica incide in modo significativo sulla percezione dello straniero. Nel rivendicare la propria identità in rapporto allo “straniero”, l’uomo greco distingue infatti fra lo straniero di stirpe greca (</a:t>
            </a:r>
            <a:r>
              <a:rPr lang="it-IT" sz="6200" b="1" i="1" dirty="0" err="1" smtClean="0">
                <a:solidFill>
                  <a:schemeClr val="bg1">
                    <a:lumMod val="95000"/>
                  </a:schemeClr>
                </a:solidFill>
                <a:effectLst>
                  <a:glow rad="101600">
                    <a:schemeClr val="tx1">
                      <a:alpha val="40000"/>
                    </a:schemeClr>
                  </a:glow>
                </a:effectLst>
              </a:rPr>
              <a:t>xenos</a:t>
            </a:r>
            <a:r>
              <a:rPr lang="it-IT" sz="6200" b="1" i="1" dirty="0" smtClean="0">
                <a:solidFill>
                  <a:schemeClr val="bg1">
                    <a:lumMod val="95000"/>
                  </a:schemeClr>
                </a:solidFill>
                <a:effectLst>
                  <a:glow rad="101600">
                    <a:schemeClr val="tx1">
                      <a:alpha val="40000"/>
                    </a:schemeClr>
                  </a:glow>
                </a:effectLst>
              </a:rPr>
              <a:t>), </a:t>
            </a:r>
            <a:r>
              <a:rPr lang="it-IT" sz="6200" b="1" dirty="0" smtClean="0">
                <a:solidFill>
                  <a:schemeClr val="bg1">
                    <a:lumMod val="95000"/>
                  </a:schemeClr>
                </a:solidFill>
                <a:effectLst>
                  <a:glow rad="101600">
                    <a:schemeClr val="tx1">
                      <a:alpha val="40000"/>
                    </a:schemeClr>
                  </a:glow>
                </a:effectLst>
              </a:rPr>
              <a:t>che è tale in quanto appartiene ad una comunità politica diversa dalla propria,</a:t>
            </a:r>
            <a:r>
              <a:rPr lang="it-IT" sz="6200" b="1" i="1" dirty="0" smtClean="0">
                <a:solidFill>
                  <a:schemeClr val="bg1">
                    <a:lumMod val="95000"/>
                  </a:schemeClr>
                </a:solidFill>
                <a:effectLst>
                  <a:glow rad="101600">
                    <a:schemeClr val="tx1">
                      <a:alpha val="40000"/>
                    </a:schemeClr>
                  </a:glow>
                </a:effectLst>
              </a:rPr>
              <a:t> </a:t>
            </a:r>
            <a:r>
              <a:rPr lang="it-IT" sz="6200" b="1" dirty="0" smtClean="0">
                <a:solidFill>
                  <a:schemeClr val="bg1">
                    <a:lumMod val="95000"/>
                  </a:schemeClr>
                </a:solidFill>
                <a:effectLst>
                  <a:glow rad="101600">
                    <a:schemeClr val="tx1">
                      <a:alpha val="40000"/>
                    </a:schemeClr>
                  </a:glow>
                </a:effectLst>
              </a:rPr>
              <a:t>e il barbaro. I livelli di estraneità sono, nei due casi, assai diversi. </a:t>
            </a:r>
          </a:p>
          <a:p>
            <a:pPr>
              <a:buNone/>
            </a:pPr>
            <a:r>
              <a:rPr lang="it-IT" sz="6200" b="1" dirty="0" smtClean="0">
                <a:solidFill>
                  <a:schemeClr val="bg1">
                    <a:lumMod val="95000"/>
                  </a:schemeClr>
                </a:solidFill>
                <a:effectLst>
                  <a:glow rad="101600">
                    <a:schemeClr val="tx1">
                      <a:alpha val="40000"/>
                    </a:schemeClr>
                  </a:glow>
                </a:effectLst>
              </a:rPr>
              <a:t>        Nel caso dello </a:t>
            </a:r>
            <a:r>
              <a:rPr lang="it-IT" sz="6200" b="1" i="1" dirty="0" err="1" smtClean="0">
                <a:solidFill>
                  <a:schemeClr val="bg1">
                    <a:lumMod val="95000"/>
                  </a:schemeClr>
                </a:solidFill>
                <a:effectLst>
                  <a:glow rad="101600">
                    <a:schemeClr val="tx1">
                      <a:alpha val="40000"/>
                    </a:schemeClr>
                  </a:glow>
                </a:effectLst>
              </a:rPr>
              <a:t>xenos</a:t>
            </a:r>
            <a:r>
              <a:rPr lang="it-IT" sz="6200" b="1" i="1" dirty="0" smtClean="0">
                <a:solidFill>
                  <a:schemeClr val="bg1">
                    <a:lumMod val="95000"/>
                  </a:schemeClr>
                </a:solidFill>
                <a:effectLst>
                  <a:glow rad="101600">
                    <a:schemeClr val="tx1">
                      <a:alpha val="40000"/>
                    </a:schemeClr>
                  </a:glow>
                </a:effectLst>
              </a:rPr>
              <a:t>,</a:t>
            </a:r>
            <a:r>
              <a:rPr lang="it-IT" sz="6200" b="1" dirty="0" smtClean="0">
                <a:solidFill>
                  <a:schemeClr val="bg1">
                    <a:lumMod val="95000"/>
                  </a:schemeClr>
                </a:solidFill>
                <a:effectLst>
                  <a:glow rad="101600">
                    <a:schemeClr val="tx1">
                      <a:alpha val="40000"/>
                    </a:schemeClr>
                  </a:glow>
                </a:effectLst>
              </a:rPr>
              <a:t> l’estraneità investe esclusivamente l’aspetto politico: il Greco cittadino di un altro stato, città (</a:t>
            </a:r>
            <a:r>
              <a:rPr lang="it-IT" sz="6200" b="1" i="1" dirty="0" smtClean="0">
                <a:solidFill>
                  <a:schemeClr val="bg1">
                    <a:lumMod val="95000"/>
                  </a:schemeClr>
                </a:solidFill>
                <a:effectLst>
                  <a:glow rad="101600">
                    <a:schemeClr val="tx1">
                      <a:alpha val="40000"/>
                    </a:schemeClr>
                  </a:glow>
                </a:effectLst>
              </a:rPr>
              <a:t>polis), </a:t>
            </a:r>
            <a:r>
              <a:rPr lang="it-IT" sz="6200" b="1" dirty="0" smtClean="0">
                <a:solidFill>
                  <a:schemeClr val="bg1">
                    <a:lumMod val="95000"/>
                  </a:schemeClr>
                </a:solidFill>
                <a:effectLst>
                  <a:glow rad="101600">
                    <a:schemeClr val="tx1">
                      <a:alpha val="40000"/>
                    </a:schemeClr>
                  </a:glow>
                </a:effectLst>
              </a:rPr>
              <a:t>appartiene infatti alla medesima comunità di sangue, di lingua, di culti, di costumi che definisce la Grecità (</a:t>
            </a:r>
            <a:r>
              <a:rPr lang="it-IT" sz="6200" b="1" i="1" dirty="0" err="1" smtClean="0">
                <a:solidFill>
                  <a:schemeClr val="bg1">
                    <a:lumMod val="95000"/>
                  </a:schemeClr>
                </a:solidFill>
                <a:effectLst>
                  <a:glow rad="101600">
                    <a:schemeClr val="tx1">
                      <a:alpha val="40000"/>
                    </a:schemeClr>
                  </a:glow>
                </a:effectLst>
              </a:rPr>
              <a:t>Hellenikón</a:t>
            </a:r>
            <a:r>
              <a:rPr lang="it-IT" sz="6200" b="1" i="1" dirty="0" smtClean="0">
                <a:solidFill>
                  <a:schemeClr val="bg1">
                    <a:lumMod val="95000"/>
                  </a:schemeClr>
                </a:solidFill>
                <a:effectLst>
                  <a:glow rad="101600">
                    <a:schemeClr val="tx1">
                      <a:alpha val="40000"/>
                    </a:schemeClr>
                  </a:glow>
                </a:effectLst>
              </a:rPr>
              <a:t>) </a:t>
            </a:r>
            <a:r>
              <a:rPr lang="it-IT" sz="6200" b="1" dirty="0" smtClean="0">
                <a:solidFill>
                  <a:schemeClr val="bg1">
                    <a:lumMod val="95000"/>
                  </a:schemeClr>
                </a:solidFill>
                <a:effectLst>
                  <a:glow rad="101600">
                    <a:schemeClr val="tx1">
                      <a:alpha val="40000"/>
                    </a:schemeClr>
                  </a:glow>
                </a:effectLst>
              </a:rPr>
              <a:t>come unità </a:t>
            </a:r>
            <a:r>
              <a:rPr lang="it-IT" sz="6200" b="1" dirty="0" err="1" smtClean="0">
                <a:solidFill>
                  <a:schemeClr val="bg1">
                    <a:lumMod val="95000"/>
                  </a:schemeClr>
                </a:solidFill>
                <a:effectLst>
                  <a:glow rad="101600">
                    <a:schemeClr val="tx1">
                      <a:alpha val="40000"/>
                    </a:schemeClr>
                  </a:glow>
                </a:effectLst>
              </a:rPr>
              <a:t>etnico-culturale</a:t>
            </a:r>
            <a:r>
              <a:rPr lang="it-IT" sz="6200" b="1" dirty="0" smtClean="0">
                <a:solidFill>
                  <a:schemeClr val="bg1">
                    <a:lumMod val="95000"/>
                  </a:schemeClr>
                </a:solidFill>
                <a:effectLst>
                  <a:glow rad="101600">
                    <a:schemeClr val="tx1">
                      <a:alpha val="40000"/>
                    </a:schemeClr>
                  </a:glow>
                </a:effectLst>
              </a:rPr>
              <a:t>. </a:t>
            </a:r>
          </a:p>
          <a:p>
            <a:pPr>
              <a:buNone/>
            </a:pPr>
            <a:endParaRPr lang="it-IT" sz="3600" b="1" dirty="0" smtClean="0">
              <a:solidFill>
                <a:schemeClr val="bg1">
                  <a:lumMod val="95000"/>
                </a:schemeClr>
              </a:solidFill>
            </a:endParaRPr>
          </a:p>
          <a:p>
            <a:pPr>
              <a:buNone/>
            </a:pPr>
            <a:endParaRPr lang="it-IT" sz="3600" b="1" dirty="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nodeType="click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 by="(-#ppt_w*2)" calcmode="lin" valueType="num">
                                      <p:cBhvr rctx="PPT">
                                        <p:cTn id="12" dur="500" autoRev="1" fill="hold">
                                          <p:stCondLst>
                                            <p:cond delay="0"/>
                                          </p:stCondLst>
                                        </p:cTn>
                                        <p:tgtEl>
                                          <p:spTgt spid="3">
                                            <p:txEl>
                                              <p:pRg st="1" end="1"/>
                                            </p:txEl>
                                          </p:spTgt>
                                        </p:tgtEl>
                                        <p:attrNameLst>
                                          <p:attrName>ppt_w</p:attrName>
                                        </p:attrNameLst>
                                      </p:cBhvr>
                                    </p:anim>
                                    <p:anim by="(#ppt_w*0.50)" calcmode="lin" valueType="num">
                                      <p:cBhvr>
                                        <p:cTn id="13" dur="500" decel="50000" autoRev="1" fill="hold">
                                          <p:stCondLst>
                                            <p:cond delay="0"/>
                                          </p:stCondLst>
                                        </p:cTn>
                                        <p:tgtEl>
                                          <p:spTgt spid="3">
                                            <p:txEl>
                                              <p:pRg st="1" end="1"/>
                                            </p:txEl>
                                          </p:spTgt>
                                        </p:tgtEl>
                                        <p:attrNameLst>
                                          <p:attrName>ppt_x</p:attrName>
                                        </p:attrNameLst>
                                      </p:cBhvr>
                                    </p:anim>
                                    <p:anim from="(-#ppt_h/2)" to="(#ppt_y)" calcmode="lin" valueType="num">
                                      <p:cBhvr>
                                        <p:cTn id="14" dur="1000" fill="hold">
                                          <p:stCondLst>
                                            <p:cond delay="0"/>
                                          </p:stCondLst>
                                        </p:cTn>
                                        <p:tgtEl>
                                          <p:spTgt spid="3">
                                            <p:txEl>
                                              <p:pRg st="1" end="1"/>
                                            </p:txEl>
                                          </p:spTgt>
                                        </p:tgtEl>
                                        <p:attrNameLst>
                                          <p:attrName>ppt_y</p:attrName>
                                        </p:attrNameLst>
                                      </p:cBhvr>
                                    </p:anim>
                                    <p:animRot by="21600000">
                                      <p:cBhvr>
                                        <p:cTn id="15" dur="1000" fill="hold">
                                          <p:stCondLst>
                                            <p:cond delay="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0"/>
            <a:ext cx="9144000" cy="4714603"/>
          </a:xfrm>
        </p:spPr>
        <p:txBody>
          <a:bodyPr numCol="1">
            <a:normAutofit fontScale="85000" lnSpcReduction="20000"/>
          </a:bodyPr>
          <a:lstStyle/>
          <a:p>
            <a:pPr algn="ctr">
              <a:buNone/>
            </a:pPr>
            <a:r>
              <a:rPr lang="it-IT" dirty="0">
                <a:effectLst>
                  <a:glow rad="101600">
                    <a:schemeClr val="tx1">
                      <a:alpha val="40000"/>
                    </a:schemeClr>
                  </a:glow>
                </a:effectLst>
                <a:latin typeface="Century Schoolbook" pitchFamily="18" charset="0"/>
                <a:cs typeface="Arial" pitchFamily="34" charset="0"/>
              </a:rPr>
              <a:t> </a:t>
            </a:r>
            <a:r>
              <a:rPr lang="it-IT" dirty="0">
                <a:effectLst>
                  <a:glow rad="101600">
                    <a:schemeClr val="tx1">
                      <a:alpha val="40000"/>
                    </a:schemeClr>
                  </a:glow>
                </a:effectLst>
                <a:latin typeface="Century Schoolbook" pitchFamily="18" charset="0"/>
                <a:cs typeface="Courier New" pitchFamily="49" charset="0"/>
              </a:rPr>
              <a:t>Il barbaro, invece, diversamente dallo </a:t>
            </a:r>
            <a:r>
              <a:rPr lang="it-IT" i="1" dirty="0" err="1">
                <a:effectLst>
                  <a:glow rad="101600">
                    <a:schemeClr val="tx1">
                      <a:alpha val="40000"/>
                    </a:schemeClr>
                  </a:glow>
                </a:effectLst>
                <a:latin typeface="Century Schoolbook" pitchFamily="18" charset="0"/>
                <a:cs typeface="Courier New" pitchFamily="49" charset="0"/>
              </a:rPr>
              <a:t>xenos</a:t>
            </a:r>
            <a:r>
              <a:rPr lang="it-IT" i="1" dirty="0">
                <a:effectLst>
                  <a:glow rad="101600">
                    <a:schemeClr val="tx1">
                      <a:alpha val="40000"/>
                    </a:schemeClr>
                  </a:glow>
                </a:effectLst>
                <a:latin typeface="Century Schoolbook" pitchFamily="18" charset="0"/>
                <a:cs typeface="Courier New" pitchFamily="49" charset="0"/>
              </a:rPr>
              <a:t>, </a:t>
            </a:r>
            <a:endParaRPr lang="it-IT" dirty="0" smtClean="0">
              <a:effectLst>
                <a:glow rad="101600">
                  <a:schemeClr val="tx1">
                    <a:alpha val="40000"/>
                  </a:schemeClr>
                </a:glow>
              </a:effectLst>
              <a:latin typeface="Century Schoolbook" pitchFamily="18" charset="0"/>
              <a:cs typeface="Courier New" pitchFamily="49" charset="0"/>
            </a:endParaRPr>
          </a:p>
          <a:p>
            <a:pPr algn="ctr">
              <a:buNone/>
            </a:pPr>
            <a:r>
              <a:rPr lang="it-IT" dirty="0" smtClean="0">
                <a:effectLst>
                  <a:glow rad="101600">
                    <a:schemeClr val="tx1">
                      <a:alpha val="40000"/>
                    </a:schemeClr>
                  </a:glow>
                </a:effectLst>
                <a:latin typeface="Century Schoolbook" pitchFamily="18" charset="0"/>
                <a:cs typeface="Courier New" pitchFamily="49" charset="0"/>
              </a:rPr>
              <a:t>“straniero </a:t>
            </a:r>
            <a:r>
              <a:rPr lang="it-IT" dirty="0">
                <a:effectLst>
                  <a:glow rad="101600">
                    <a:schemeClr val="tx1">
                      <a:alpha val="40000"/>
                    </a:schemeClr>
                  </a:glow>
                </a:effectLst>
                <a:latin typeface="Century Schoolbook" pitchFamily="18" charset="0"/>
                <a:cs typeface="Courier New" pitchFamily="49" charset="0"/>
              </a:rPr>
              <a:t>due volte”, sia sul piano etnico-culturale, </a:t>
            </a:r>
            <a:r>
              <a:rPr lang="it-IT" dirty="0" smtClean="0">
                <a:effectLst>
                  <a:glow rad="101600">
                    <a:schemeClr val="tx1">
                      <a:alpha val="40000"/>
                    </a:schemeClr>
                  </a:glow>
                </a:effectLst>
                <a:latin typeface="Century Schoolbook" pitchFamily="18" charset="0"/>
                <a:cs typeface="Courier New" pitchFamily="49" charset="0"/>
              </a:rPr>
              <a:t>sia</a:t>
            </a:r>
          </a:p>
          <a:p>
            <a:pPr algn="ctr">
              <a:buNone/>
            </a:pPr>
            <a:r>
              <a:rPr lang="it-IT" dirty="0" smtClean="0">
                <a:effectLst>
                  <a:glow rad="101600">
                    <a:schemeClr val="tx1">
                      <a:alpha val="40000"/>
                    </a:schemeClr>
                  </a:glow>
                </a:effectLst>
                <a:latin typeface="Century Schoolbook" pitchFamily="18" charset="0"/>
                <a:cs typeface="Courier New" pitchFamily="49" charset="0"/>
              </a:rPr>
              <a:t>su </a:t>
            </a:r>
            <a:r>
              <a:rPr lang="it-IT" dirty="0">
                <a:effectLst>
                  <a:glow rad="101600">
                    <a:schemeClr val="tx1">
                      <a:alpha val="40000"/>
                    </a:schemeClr>
                  </a:glow>
                </a:effectLst>
                <a:latin typeface="Century Schoolbook" pitchFamily="18" charset="0"/>
                <a:cs typeface="Courier New" pitchFamily="49" charset="0"/>
              </a:rPr>
              <a:t>quello politico. Egli si contrappone “in </a:t>
            </a:r>
            <a:r>
              <a:rPr lang="it-IT" dirty="0" smtClean="0">
                <a:effectLst>
                  <a:glow rad="101600">
                    <a:schemeClr val="tx1">
                      <a:alpha val="40000"/>
                    </a:schemeClr>
                  </a:glow>
                </a:effectLst>
                <a:latin typeface="Century Schoolbook" pitchFamily="18" charset="0"/>
                <a:cs typeface="Courier New" pitchFamily="49" charset="0"/>
              </a:rPr>
              <a:t>manier</a:t>
            </a:r>
            <a:r>
              <a:rPr lang="it-IT" dirty="0" smtClean="0">
                <a:effectLst>
                  <a:glow rad="101600">
                    <a:schemeClr val="tx1">
                      <a:alpha val="40000"/>
                    </a:schemeClr>
                  </a:glow>
                </a:effectLst>
                <a:latin typeface="Century Schoolbook" pitchFamily="18" charset="0"/>
                <a:cs typeface="Courier New" pitchFamily="49" charset="0"/>
              </a:rPr>
              <a:t>a </a:t>
            </a:r>
            <a:r>
              <a:rPr lang="it-IT" dirty="0" smtClean="0">
                <a:effectLst>
                  <a:glow rad="101600">
                    <a:schemeClr val="tx1">
                      <a:alpha val="40000"/>
                    </a:schemeClr>
                  </a:glow>
                </a:effectLst>
                <a:latin typeface="Century Schoolbook" pitchFamily="18" charset="0"/>
                <a:cs typeface="Courier New" pitchFamily="49" charset="0"/>
              </a:rPr>
              <a:t>simmetrica </a:t>
            </a:r>
            <a:r>
              <a:rPr lang="it-IT" dirty="0">
                <a:effectLst>
                  <a:glow rad="101600">
                    <a:schemeClr val="tx1">
                      <a:alpha val="40000"/>
                    </a:schemeClr>
                  </a:glow>
                </a:effectLst>
                <a:latin typeface="Century Schoolbook" pitchFamily="18" charset="0"/>
                <a:cs typeface="Courier New" pitchFamily="49" charset="0"/>
              </a:rPr>
              <a:t>e completa alla duplice identità dell’uomo greco” e ne rappresenta l’immagine negativa. I barbari sono dunque radicalmente “altri”, e inferiori, in quanto, come mostra l’origine del termine </a:t>
            </a:r>
            <a:r>
              <a:rPr lang="it-IT" i="1" dirty="0" err="1">
                <a:effectLst>
                  <a:glow rad="101600">
                    <a:schemeClr val="tx1">
                      <a:alpha val="40000"/>
                    </a:schemeClr>
                  </a:glow>
                </a:effectLst>
                <a:latin typeface="Century Schoolbook" pitchFamily="18" charset="0"/>
                <a:cs typeface="Courier New" pitchFamily="49" charset="0"/>
              </a:rPr>
              <a:t>bárbaros</a:t>
            </a:r>
            <a:r>
              <a:rPr lang="it-IT" i="1" dirty="0">
                <a:effectLst>
                  <a:glow rad="101600">
                    <a:schemeClr val="tx1">
                      <a:alpha val="40000"/>
                    </a:schemeClr>
                  </a:glow>
                </a:effectLst>
                <a:latin typeface="Century Schoolbook" pitchFamily="18" charset="0"/>
                <a:cs typeface="Courier New" pitchFamily="49" charset="0"/>
              </a:rPr>
              <a:t>,</a:t>
            </a:r>
            <a:r>
              <a:rPr lang="it-IT" dirty="0">
                <a:effectLst>
                  <a:glow rad="101600">
                    <a:schemeClr val="tx1">
                      <a:alpha val="40000"/>
                    </a:schemeClr>
                  </a:glow>
                </a:effectLst>
                <a:latin typeface="Century Schoolbook" pitchFamily="18" charset="0"/>
                <a:cs typeface="Courier New" pitchFamily="49" charset="0"/>
              </a:rPr>
              <a:t> parlano una lingua incomprensibile, percepita come un balbettio inarticolato, e in quanto sono caratterizzati da una ferocia di costumi che va a detrimento della loro piena umanità. </a:t>
            </a:r>
            <a:r>
              <a:rPr lang="it-IT" dirty="0" err="1" smtClean="0">
                <a:effectLst>
                  <a:glow rad="101600">
                    <a:schemeClr val="tx1">
                      <a:alpha val="40000"/>
                    </a:schemeClr>
                  </a:glow>
                </a:effectLst>
                <a:latin typeface="Century Schoolbook" pitchFamily="18" charset="0"/>
                <a:cs typeface="Courier New" pitchFamily="49" charset="0"/>
              </a:rPr>
              <a:t>Serse</a:t>
            </a:r>
            <a:r>
              <a:rPr lang="it-IT" dirty="0" smtClean="0">
                <a:effectLst>
                  <a:glow rad="101600">
                    <a:schemeClr val="tx1">
                      <a:alpha val="40000"/>
                    </a:schemeClr>
                  </a:glow>
                </a:effectLst>
                <a:latin typeface="Century Schoolbook" pitchFamily="18" charset="0"/>
                <a:cs typeface="Courier New" pitchFamily="49" charset="0"/>
              </a:rPr>
              <a:t> </a:t>
            </a:r>
            <a:r>
              <a:rPr lang="it-IT" dirty="0">
                <a:effectLst>
                  <a:glow rad="101600">
                    <a:schemeClr val="tx1">
                      <a:alpha val="40000"/>
                    </a:schemeClr>
                  </a:glow>
                </a:effectLst>
                <a:latin typeface="Century Schoolbook" pitchFamily="18" charset="0"/>
                <a:cs typeface="Courier New" pitchFamily="49" charset="0"/>
              </a:rPr>
              <a:t>in Erodoto VII, 101-105).</a:t>
            </a:r>
          </a:p>
          <a:p>
            <a:pPr algn="ctr">
              <a:buNone/>
            </a:pPr>
            <a:r>
              <a:rPr lang="it-IT" dirty="0">
                <a:effectLst>
                  <a:glow rad="101600">
                    <a:schemeClr val="tx1">
                      <a:alpha val="40000"/>
                    </a:schemeClr>
                  </a:glow>
                </a:effectLst>
                <a:latin typeface="Century Schoolbook" pitchFamily="18" charset="0"/>
                <a:cs typeface="Courier New" pitchFamily="49" charset="0"/>
              </a:rPr>
              <a:t> </a:t>
            </a:r>
            <a:endParaRPr lang="it-IT" dirty="0">
              <a:latin typeface="Century Schoolbook" pitchFamily="18" charset="0"/>
              <a:cs typeface="Courier New" pitchFamily="49" charset="0"/>
            </a:endParaRPr>
          </a:p>
        </p:txBody>
      </p:sp>
      <p:pic>
        <p:nvPicPr>
          <p:cNvPr id="4" name="Immagin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149080"/>
            <a:ext cx="2771800" cy="2705311"/>
          </a:xfrm>
          <a:prstGeom prst="rect">
            <a:avLst/>
          </a:prstGeom>
        </p:spPr>
      </p:pic>
      <p:sp>
        <p:nvSpPr>
          <p:cNvPr id="6" name="CasellaDiTesto 5"/>
          <p:cNvSpPr txBox="1"/>
          <p:nvPr/>
        </p:nvSpPr>
        <p:spPr>
          <a:xfrm>
            <a:off x="2843808" y="3717032"/>
            <a:ext cx="6300192" cy="3416320"/>
          </a:xfrm>
          <a:prstGeom prst="rect">
            <a:avLst/>
          </a:prstGeom>
          <a:noFill/>
        </p:spPr>
        <p:txBody>
          <a:bodyPr wrap="square" rtlCol="0">
            <a:spAutoFit/>
          </a:bodyPr>
          <a:lstStyle/>
          <a:p>
            <a:pPr algn="just">
              <a:buNone/>
            </a:pPr>
            <a:endParaRPr lang="it-IT" sz="2400" b="1" dirty="0" smtClean="0">
              <a:effectLst>
                <a:glow rad="101600">
                  <a:schemeClr val="tx1">
                    <a:alpha val="40000"/>
                  </a:schemeClr>
                </a:glow>
              </a:effectLst>
              <a:latin typeface="Century Schoolbook" pitchFamily="18" charset="0"/>
              <a:cs typeface="Times New Roman" pitchFamily="18" charset="0"/>
            </a:endParaRPr>
          </a:p>
          <a:p>
            <a:pPr algn="just">
              <a:buNone/>
            </a:pPr>
            <a:r>
              <a:rPr lang="it-IT" sz="2400" b="1" dirty="0" smtClean="0">
                <a:effectLst>
                  <a:glow rad="101600">
                    <a:schemeClr val="tx1">
                      <a:alpha val="40000"/>
                    </a:schemeClr>
                  </a:glow>
                </a:effectLst>
                <a:latin typeface="Century Schoolbook" pitchFamily="18" charset="0"/>
                <a:cs typeface="Times New Roman" pitchFamily="18" charset="0"/>
              </a:rPr>
              <a:t>Ma </a:t>
            </a:r>
            <a:r>
              <a:rPr lang="it-IT" sz="2400" b="1" dirty="0" smtClean="0">
                <a:effectLst>
                  <a:glow rad="101600">
                    <a:schemeClr val="tx1">
                      <a:alpha val="40000"/>
                    </a:schemeClr>
                  </a:glow>
                </a:effectLst>
                <a:latin typeface="Century Schoolbook" pitchFamily="18" charset="0"/>
                <a:cs typeface="Times New Roman" pitchFamily="18" charset="0"/>
              </a:rPr>
              <a:t>soprattutto, essi hanno con lo stato un rapporto di servitù, che li caratterizza come </a:t>
            </a:r>
            <a:r>
              <a:rPr lang="it-IT" sz="2400" b="1" i="1" dirty="0" err="1" smtClean="0">
                <a:effectLst>
                  <a:glow rad="101600">
                    <a:schemeClr val="tx1">
                      <a:alpha val="40000"/>
                    </a:schemeClr>
                  </a:glow>
                </a:effectLst>
                <a:latin typeface="Century Schoolbook" pitchFamily="18" charset="0"/>
                <a:cs typeface="Times New Roman" pitchFamily="18" charset="0"/>
              </a:rPr>
              <a:t>douloi</a:t>
            </a:r>
            <a:r>
              <a:rPr lang="it-IT" sz="2400" b="1" i="1" dirty="0" smtClean="0">
                <a:effectLst>
                  <a:glow rad="101600">
                    <a:schemeClr val="tx1">
                      <a:alpha val="40000"/>
                    </a:schemeClr>
                  </a:glow>
                </a:effectLst>
                <a:latin typeface="Century Schoolbook" pitchFamily="18" charset="0"/>
                <a:cs typeface="Times New Roman" pitchFamily="18" charset="0"/>
              </a:rPr>
              <a:t> </a:t>
            </a:r>
            <a:r>
              <a:rPr lang="it-IT" sz="2400" b="1" dirty="0" smtClean="0">
                <a:effectLst>
                  <a:glow rad="101600">
                    <a:schemeClr val="tx1">
                      <a:alpha val="40000"/>
                    </a:schemeClr>
                  </a:glow>
                </a:effectLst>
                <a:latin typeface="Century Schoolbook" pitchFamily="18" charset="0"/>
                <a:cs typeface="Times New Roman" pitchFamily="18" charset="0"/>
              </a:rPr>
              <a:t>di fronte al dispotismo del monarca,</a:t>
            </a:r>
            <a:r>
              <a:rPr lang="it-IT" sz="2400" b="1" i="1" dirty="0" smtClean="0">
                <a:effectLst>
                  <a:glow rad="101600">
                    <a:schemeClr val="tx1">
                      <a:alpha val="40000"/>
                    </a:schemeClr>
                  </a:glow>
                </a:effectLst>
                <a:latin typeface="Century Schoolbook" pitchFamily="18" charset="0"/>
                <a:cs typeface="Times New Roman" pitchFamily="18" charset="0"/>
              </a:rPr>
              <a:t> </a:t>
            </a:r>
            <a:r>
              <a:rPr lang="it-IT" sz="2400" b="1" dirty="0" smtClean="0">
                <a:effectLst>
                  <a:glow rad="101600">
                    <a:schemeClr val="tx1">
                      <a:alpha val="40000"/>
                    </a:schemeClr>
                  </a:glow>
                </a:effectLst>
                <a:latin typeface="Century Schoolbook" pitchFamily="18" charset="0"/>
                <a:cs typeface="Times New Roman" pitchFamily="18" charset="0"/>
              </a:rPr>
              <a:t>mentre i Greci si pongono di fronte allo stato come cittadini, liberi ed autonomi, protetti dalla sovranità della </a:t>
            </a:r>
            <a:r>
              <a:rPr lang="it-IT" sz="2400" b="1" dirty="0" smtClean="0">
                <a:effectLst>
                  <a:glow rad="101600">
                    <a:schemeClr val="tx1">
                      <a:alpha val="40000"/>
                    </a:schemeClr>
                  </a:glow>
                </a:effectLst>
                <a:latin typeface="Century Schoolbook" pitchFamily="18" charset="0"/>
                <a:cs typeface="Times New Roman" pitchFamily="18" charset="0"/>
              </a:rPr>
              <a:t>legge</a:t>
            </a:r>
            <a:r>
              <a:rPr lang="it-IT" sz="2400" b="1" dirty="0" smtClean="0">
                <a:effectLst>
                  <a:glow rad="101600">
                    <a:schemeClr val="tx1">
                      <a:alpha val="40000"/>
                    </a:schemeClr>
                  </a:glow>
                </a:effectLst>
                <a:latin typeface="Century Schoolbook" pitchFamily="18" charset="0"/>
                <a:cs typeface="Courier New" pitchFamily="49" charset="0"/>
              </a:rPr>
              <a:t>.</a:t>
            </a:r>
            <a:endParaRPr lang="it-IT" sz="2400" b="1" dirty="0" smtClean="0">
              <a:effectLst>
                <a:glow rad="101600">
                  <a:schemeClr val="tx1">
                    <a:alpha val="40000"/>
                  </a:schemeClr>
                </a:glow>
              </a:effectLst>
              <a:latin typeface="Century Schoolbook" pitchFamily="18" charset="0"/>
              <a:cs typeface="Courier New" pitchFamily="49" charset="0"/>
            </a:endParaRPr>
          </a:p>
          <a:p>
            <a:pPr algn="just">
              <a:buNone/>
            </a:pPr>
            <a:r>
              <a:rPr lang="it-IT" sz="2400" b="1" dirty="0" smtClean="0">
                <a:effectLst>
                  <a:glow rad="101600">
                    <a:schemeClr val="tx1">
                      <a:alpha val="40000"/>
                    </a:schemeClr>
                  </a:glow>
                </a:effectLst>
                <a:latin typeface="Century Schoolbook" pitchFamily="18" charset="0"/>
                <a:cs typeface="Courier New" pitchFamily="49" charset="0"/>
              </a:rPr>
              <a:t> </a:t>
            </a:r>
            <a:endParaRPr lang="it-IT" sz="2400" b="1" dirty="0">
              <a:latin typeface="Century Schoolbook" pitchFamily="18" charset="0"/>
              <a:cs typeface="Courier New" pitchFamily="49" charset="0"/>
            </a:endParaRPr>
          </a:p>
        </p:txBody>
      </p:sp>
    </p:spTree>
    <p:extLst>
      <p:ext uri="{BB962C8B-B14F-4D97-AF65-F5344CB8AC3E}">
        <p14:creationId xmlns:p14="http://schemas.microsoft.com/office/powerpoint/2010/main" xmlns="" val="192446263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7" name="Titolo 6"/>
          <p:cNvSpPr>
            <a:spLocks noGrp="1"/>
          </p:cNvSpPr>
          <p:nvPr>
            <p:ph type="title"/>
          </p:nvPr>
        </p:nvSpPr>
        <p:spPr>
          <a:xfrm>
            <a:off x="0" y="0"/>
            <a:ext cx="9144000" cy="2132856"/>
          </a:xfrm>
        </p:spPr>
        <p:txBody>
          <a:bodyPr>
            <a:noAutofit/>
          </a:bodyPr>
          <a:lstStyle/>
          <a:p>
            <a:pPr algn="l"/>
            <a:r>
              <a:rPr lang="it-IT" sz="1600" b="1" dirty="0" smtClean="0"/>
              <a:t/>
            </a:r>
            <a:br>
              <a:rPr lang="it-IT" sz="1600" b="1" dirty="0" smtClean="0"/>
            </a:br>
            <a:r>
              <a:rPr lang="it-IT" sz="1600" b="1" dirty="0" smtClean="0"/>
              <a:t>Il </a:t>
            </a:r>
            <a:r>
              <a:rPr lang="it-IT" sz="1600" b="1" dirty="0" smtClean="0"/>
              <a:t>Catalogo delle navi (</a:t>
            </a:r>
            <a:r>
              <a:rPr lang="it-IT" sz="1600" b="1" dirty="0" err="1" smtClean="0"/>
              <a:t>νεῶν</a:t>
            </a:r>
            <a:r>
              <a:rPr lang="it-IT" sz="1600" b="1" dirty="0" smtClean="0"/>
              <a:t> </a:t>
            </a:r>
            <a:r>
              <a:rPr lang="it-IT" sz="1600" b="1" dirty="0" err="1" smtClean="0"/>
              <a:t>κατάλογος</a:t>
            </a:r>
            <a:r>
              <a:rPr lang="it-IT" sz="1600" b="1" dirty="0" smtClean="0"/>
              <a:t>; </a:t>
            </a:r>
            <a:r>
              <a:rPr lang="it-IT" sz="1600" b="1" i="1" dirty="0" smtClean="0"/>
              <a:t>neōn </a:t>
            </a:r>
            <a:r>
              <a:rPr lang="it-IT" sz="1600" b="1" i="1" dirty="0" err="1" smtClean="0"/>
              <a:t>katalogos</a:t>
            </a:r>
            <a:r>
              <a:rPr lang="it-IT" sz="1600" b="1" dirty="0" smtClean="0"/>
              <a:t>)</a:t>
            </a:r>
            <a:r>
              <a:rPr lang="it-IT" sz="1600" b="1" baseline="30000" dirty="0" smtClean="0"/>
              <a:t>   </a:t>
            </a:r>
            <a:r>
              <a:rPr lang="it-IT" sz="1600" b="1" dirty="0" smtClean="0"/>
              <a:t> un passaggio del secondo libro dell'Iliade di Omero che elenca i contingenti dell'esercito acheo giunti a Troia in nave. Il catalogo indica i nomi dei comandanti di ogni contingente e il luogo di provenienza, indicato a volte con un epiteto descrittivo che completa un emistichio o articola il flusso di nomi; inoltre indica il numero di navi con cui ogni contingente era arrivato a Troia, con ulteriori indicazioni circa la loro importanza. Il Catalogo delle navi è seguito da un simile, anche se più corto, Catalogo dei Troiani e dei loro alleati. </a:t>
            </a:r>
            <a:br>
              <a:rPr lang="it-IT" sz="1600" b="1" dirty="0" smtClean="0"/>
            </a:br>
            <a:endParaRPr lang="it-IT" sz="1600" b="1" dirty="0"/>
          </a:p>
        </p:txBody>
      </p:sp>
      <p:sp>
        <p:nvSpPr>
          <p:cNvPr id="3" name="Segnaposto contenuto 2"/>
          <p:cNvSpPr>
            <a:spLocks noGrp="1"/>
          </p:cNvSpPr>
          <p:nvPr>
            <p:ph idx="1"/>
          </p:nvPr>
        </p:nvSpPr>
        <p:spPr>
          <a:xfrm>
            <a:off x="457200" y="1916832"/>
            <a:ext cx="8229600" cy="4941168"/>
          </a:xfrm>
          <a:solidFill>
            <a:srgbClr val="A5C4E9"/>
          </a:solidFill>
        </p:spPr>
        <p:txBody>
          <a:bodyPr numCol="2" spcCol="36000">
            <a:noAutofit/>
          </a:bodyPr>
          <a:lstStyle/>
          <a:p>
            <a:pPr>
              <a:buNone/>
            </a:pPr>
            <a:endParaRPr lang="it-IT" sz="1200" i="1" dirty="0" smtClean="0"/>
          </a:p>
          <a:p>
            <a:pPr>
              <a:buNone/>
            </a:pPr>
            <a:r>
              <a:rPr lang="it-IT" sz="1200" b="1" i="1" dirty="0" err="1" smtClean="0"/>
              <a:t>Βοιωτῶν</a:t>
            </a:r>
            <a:r>
              <a:rPr lang="it-IT" sz="1200" b="1" i="1" dirty="0" smtClean="0"/>
              <a:t> </a:t>
            </a:r>
            <a:r>
              <a:rPr lang="it-IT" sz="1200" b="1" i="1" dirty="0" err="1" smtClean="0"/>
              <a:t>μὲν</a:t>
            </a:r>
            <a:r>
              <a:rPr lang="it-IT" sz="1200" b="1" i="1" dirty="0" smtClean="0"/>
              <a:t> Πηνέλεως καὶ </a:t>
            </a:r>
            <a:r>
              <a:rPr lang="it-IT" sz="1200" b="1" i="1" dirty="0" err="1" smtClean="0"/>
              <a:t>Λήϊτος</a:t>
            </a:r>
            <a:r>
              <a:rPr lang="it-IT" sz="1200" b="1" i="1" dirty="0" smtClean="0"/>
              <a:t> </a:t>
            </a:r>
            <a:r>
              <a:rPr lang="it-IT" sz="1200" b="1" i="1" dirty="0" err="1" smtClean="0"/>
              <a:t>ἦρχον</a:t>
            </a:r>
            <a:r>
              <a:rPr lang="it-IT" sz="1200" b="1" i="1" dirty="0" smtClean="0"/>
              <a:t> </a:t>
            </a:r>
          </a:p>
          <a:p>
            <a:pPr>
              <a:buNone/>
            </a:pPr>
            <a:r>
              <a:rPr lang="it-IT" sz="1200" b="1" i="1" dirty="0" smtClean="0"/>
              <a:t>     </a:t>
            </a:r>
            <a:r>
              <a:rPr lang="it-IT" sz="1200" b="1" i="1" dirty="0" err="1" smtClean="0"/>
              <a:t>Ἀρκεσίλαός</a:t>
            </a:r>
            <a:r>
              <a:rPr lang="it-IT" sz="1200" b="1" i="1" dirty="0" smtClean="0"/>
              <a:t> τε </a:t>
            </a:r>
            <a:r>
              <a:rPr lang="it-IT" sz="1200" b="1" i="1" dirty="0" err="1" smtClean="0"/>
              <a:t>Προθοήνωρ</a:t>
            </a:r>
            <a:r>
              <a:rPr lang="it-IT" sz="1200" b="1" i="1" dirty="0" smtClean="0"/>
              <a:t> τε </a:t>
            </a:r>
            <a:r>
              <a:rPr lang="it-IT" sz="1200" b="1" i="1" dirty="0" err="1" smtClean="0"/>
              <a:t>Κλονίος</a:t>
            </a:r>
            <a:r>
              <a:rPr lang="it-IT" sz="1200" b="1" i="1" dirty="0" smtClean="0"/>
              <a:t> τε,</a:t>
            </a:r>
          </a:p>
          <a:p>
            <a:pPr>
              <a:buNone/>
            </a:pPr>
            <a:r>
              <a:rPr lang="it-IT" sz="1200" b="1" i="1" dirty="0" smtClean="0"/>
              <a:t>     </a:t>
            </a:r>
            <a:r>
              <a:rPr lang="it-IT" sz="1200" b="1" i="1" dirty="0" err="1" smtClean="0"/>
              <a:t>οἵ</a:t>
            </a:r>
            <a:r>
              <a:rPr lang="it-IT" sz="1200" b="1" i="1" dirty="0" smtClean="0"/>
              <a:t> θ᾽ </a:t>
            </a:r>
            <a:r>
              <a:rPr lang="it-IT" sz="1200" b="1" i="1" dirty="0" err="1" smtClean="0"/>
              <a:t>Ὑρίην</a:t>
            </a:r>
            <a:r>
              <a:rPr lang="it-IT" sz="1200" b="1" i="1" dirty="0" smtClean="0"/>
              <a:t> </a:t>
            </a:r>
            <a:r>
              <a:rPr lang="it-IT" sz="1200" b="1" i="1" dirty="0" err="1" smtClean="0"/>
              <a:t>ἐνέμοντο</a:t>
            </a:r>
            <a:r>
              <a:rPr lang="it-IT" sz="1200" b="1" i="1" dirty="0" smtClean="0"/>
              <a:t> καὶ </a:t>
            </a:r>
            <a:r>
              <a:rPr lang="it-IT" sz="1200" b="1" i="1" dirty="0" err="1" smtClean="0"/>
              <a:t>Αὐλίδα</a:t>
            </a:r>
            <a:r>
              <a:rPr lang="it-IT" sz="1200" b="1" i="1" dirty="0" smtClean="0"/>
              <a:t> </a:t>
            </a:r>
            <a:r>
              <a:rPr lang="it-IT" sz="1200" b="1" i="1" dirty="0" err="1" smtClean="0"/>
              <a:t>πετρήεσσαν</a:t>
            </a:r>
            <a:endParaRPr lang="it-IT" sz="1200" b="1" i="1" dirty="0" smtClean="0"/>
          </a:p>
          <a:p>
            <a:pPr>
              <a:buNone/>
            </a:pPr>
            <a:r>
              <a:rPr lang="it-IT" sz="1200" b="1" i="1" dirty="0" smtClean="0"/>
              <a:t>     Σχοῖνόν τε Σκῶλόν τε </a:t>
            </a:r>
            <a:r>
              <a:rPr lang="it-IT" sz="1200" b="1" i="1" dirty="0" err="1" smtClean="0"/>
              <a:t>πολύκνημόν</a:t>
            </a:r>
            <a:r>
              <a:rPr lang="it-IT" sz="1200" b="1" i="1" dirty="0" smtClean="0"/>
              <a:t> τ᾽ </a:t>
            </a:r>
            <a:r>
              <a:rPr lang="it-IT" sz="1200" b="1" i="1" dirty="0" err="1" smtClean="0"/>
              <a:t>Ἐτεωνόν</a:t>
            </a:r>
            <a:r>
              <a:rPr lang="it-IT" sz="1200" b="1" i="1" dirty="0" smtClean="0"/>
              <a:t>,</a:t>
            </a:r>
          </a:p>
          <a:p>
            <a:pPr>
              <a:buNone/>
            </a:pPr>
            <a:r>
              <a:rPr lang="it-IT" sz="1200" b="1" i="1" dirty="0" smtClean="0"/>
              <a:t>     </a:t>
            </a:r>
            <a:r>
              <a:rPr lang="it-IT" sz="1200" b="1" i="1" dirty="0" err="1" smtClean="0"/>
              <a:t>Θέσπειαν</a:t>
            </a:r>
            <a:r>
              <a:rPr lang="it-IT" sz="1200" b="1" i="1" dirty="0" smtClean="0"/>
              <a:t> </a:t>
            </a:r>
            <a:r>
              <a:rPr lang="it-IT" sz="1200" b="1" i="1" dirty="0" err="1" smtClean="0"/>
              <a:t>Γραῖάν</a:t>
            </a:r>
            <a:r>
              <a:rPr lang="it-IT" sz="1200" b="1" i="1" dirty="0" smtClean="0"/>
              <a:t> τε καὶ </a:t>
            </a:r>
            <a:r>
              <a:rPr lang="it-IT" sz="1200" b="1" i="1" dirty="0" err="1" smtClean="0"/>
              <a:t>εὐρύχορον</a:t>
            </a:r>
            <a:r>
              <a:rPr lang="it-IT" sz="1200" b="1" i="1" dirty="0" smtClean="0"/>
              <a:t> </a:t>
            </a:r>
            <a:r>
              <a:rPr lang="it-IT" sz="1200" b="1" i="1" dirty="0" err="1" smtClean="0"/>
              <a:t>Μυκαλησσόν</a:t>
            </a:r>
            <a:r>
              <a:rPr lang="it-IT" sz="1200" b="1" i="1" dirty="0" smtClean="0"/>
              <a:t>,</a:t>
            </a:r>
          </a:p>
          <a:p>
            <a:pPr>
              <a:buNone/>
            </a:pPr>
            <a:r>
              <a:rPr lang="it-IT" sz="1200" b="1" i="1" dirty="0" smtClean="0"/>
              <a:t>     </a:t>
            </a:r>
            <a:r>
              <a:rPr lang="it-IT" sz="1200" b="1" i="1" dirty="0" err="1" smtClean="0"/>
              <a:t>οἵ</a:t>
            </a:r>
            <a:r>
              <a:rPr lang="it-IT" sz="1200" b="1" i="1" dirty="0" smtClean="0"/>
              <a:t> τ᾽ ἀμφ᾽ </a:t>
            </a:r>
            <a:r>
              <a:rPr lang="it-IT" sz="1200" b="1" i="1" dirty="0" err="1" smtClean="0"/>
              <a:t>Ἅρμ</a:t>
            </a:r>
            <a:r>
              <a:rPr lang="it-IT" sz="1200" b="1" i="1" dirty="0" smtClean="0"/>
              <a:t>᾽ </a:t>
            </a:r>
            <a:r>
              <a:rPr lang="it-IT" sz="1200" b="1" i="1" dirty="0" err="1" smtClean="0"/>
              <a:t>ἐνέμοντο</a:t>
            </a:r>
            <a:r>
              <a:rPr lang="it-IT" sz="1200" b="1" i="1" dirty="0" smtClean="0"/>
              <a:t> καὶ </a:t>
            </a:r>
            <a:r>
              <a:rPr lang="it-IT" sz="1200" b="1" i="1" dirty="0" err="1" smtClean="0"/>
              <a:t>Εἰλέσιον</a:t>
            </a:r>
            <a:r>
              <a:rPr lang="it-IT" sz="1200" b="1" i="1" dirty="0" smtClean="0"/>
              <a:t> καὶ </a:t>
            </a:r>
            <a:r>
              <a:rPr lang="it-IT" sz="1200" b="1" i="1" dirty="0" err="1" smtClean="0"/>
              <a:t>Ἐρυθράς</a:t>
            </a:r>
            <a:r>
              <a:rPr lang="it-IT" sz="1200" b="1" i="1" dirty="0" smtClean="0"/>
              <a:t>,</a:t>
            </a:r>
          </a:p>
          <a:p>
            <a:pPr>
              <a:buNone/>
            </a:pPr>
            <a:r>
              <a:rPr lang="it-IT" sz="1200" b="1" i="1" dirty="0" smtClean="0"/>
              <a:t>    </a:t>
            </a:r>
            <a:r>
              <a:rPr lang="it-IT" sz="1200" b="1" i="1" dirty="0" err="1" smtClean="0"/>
              <a:t>οἵ</a:t>
            </a:r>
            <a:r>
              <a:rPr lang="it-IT" sz="1200" b="1" i="1" dirty="0" smtClean="0"/>
              <a:t> τ᾽ </a:t>
            </a:r>
            <a:r>
              <a:rPr lang="it-IT" sz="1200" b="1" i="1" dirty="0" err="1" smtClean="0"/>
              <a:t>Ἐλεῶν</a:t>
            </a:r>
            <a:r>
              <a:rPr lang="it-IT" sz="1200" b="1" i="1" dirty="0" smtClean="0"/>
              <a:t>᾽ </a:t>
            </a:r>
            <a:r>
              <a:rPr lang="it-IT" sz="1200" b="1" i="1" dirty="0" err="1" smtClean="0"/>
              <a:t>εἶχον</a:t>
            </a:r>
            <a:r>
              <a:rPr lang="it-IT" sz="1200" b="1" i="1" dirty="0" smtClean="0"/>
              <a:t> ἠδ᾽ </a:t>
            </a:r>
            <a:r>
              <a:rPr lang="it-IT" sz="1200" b="1" i="1" dirty="0" err="1" smtClean="0"/>
              <a:t>Ὕλην</a:t>
            </a:r>
            <a:r>
              <a:rPr lang="it-IT" sz="1200" b="1" i="1" dirty="0" smtClean="0"/>
              <a:t> \καὶ </a:t>
            </a:r>
            <a:r>
              <a:rPr lang="it-IT" sz="1200" b="1" i="1" dirty="0" err="1" smtClean="0"/>
              <a:t>Πετεῶνα</a:t>
            </a:r>
            <a:r>
              <a:rPr lang="it-IT" sz="1200" b="1" i="1" dirty="0" smtClean="0"/>
              <a:t>,</a:t>
            </a:r>
          </a:p>
          <a:p>
            <a:pPr>
              <a:buNone/>
            </a:pPr>
            <a:r>
              <a:rPr lang="it-IT" sz="1200" b="1" i="1" dirty="0" smtClean="0"/>
              <a:t>    </a:t>
            </a:r>
            <a:r>
              <a:rPr lang="it-IT" sz="1200" b="1" i="1" dirty="0" err="1" smtClean="0"/>
              <a:t>Ὠκαλέην</a:t>
            </a:r>
            <a:r>
              <a:rPr lang="it-IT" sz="1200" b="1" i="1" dirty="0" smtClean="0"/>
              <a:t> </a:t>
            </a:r>
            <a:r>
              <a:rPr lang="it-IT" sz="1200" b="1" i="1" dirty="0" err="1" smtClean="0"/>
              <a:t>Μεδεῶνά</a:t>
            </a:r>
            <a:r>
              <a:rPr lang="it-IT" sz="1200" b="1" i="1" dirty="0" smtClean="0"/>
              <a:t> τ᾽ </a:t>
            </a:r>
            <a:r>
              <a:rPr lang="it-IT" sz="1200" b="1" i="1" dirty="0" err="1" smtClean="0"/>
              <a:t>ἐϋκτίμενον</a:t>
            </a:r>
            <a:r>
              <a:rPr lang="it-IT" sz="1200" b="1" i="1" dirty="0" smtClean="0"/>
              <a:t> </a:t>
            </a:r>
            <a:r>
              <a:rPr lang="it-IT" sz="1200" b="1" i="1" dirty="0" err="1" smtClean="0"/>
              <a:t>πτολίεθρον</a:t>
            </a:r>
            <a:r>
              <a:rPr lang="it-IT" sz="1200" b="1" i="1" dirty="0" smtClean="0"/>
              <a:t>,</a:t>
            </a:r>
          </a:p>
          <a:p>
            <a:pPr>
              <a:buNone/>
            </a:pPr>
            <a:r>
              <a:rPr lang="it-IT" sz="1200" b="1" i="1" dirty="0" smtClean="0"/>
              <a:t>    </a:t>
            </a:r>
            <a:r>
              <a:rPr lang="it-IT" sz="1200" b="1" i="1" dirty="0" err="1" smtClean="0"/>
              <a:t>Κώπας</a:t>
            </a:r>
            <a:r>
              <a:rPr lang="it-IT" sz="1200" b="1" i="1" dirty="0" smtClean="0"/>
              <a:t> </a:t>
            </a:r>
            <a:r>
              <a:rPr lang="it-IT" sz="1200" b="1" i="1" dirty="0" err="1" smtClean="0"/>
              <a:t>Εὔτρησίν</a:t>
            </a:r>
            <a:r>
              <a:rPr lang="it-IT" sz="1200" b="1" i="1" dirty="0" smtClean="0"/>
              <a:t> τε </a:t>
            </a:r>
            <a:r>
              <a:rPr lang="it-IT" sz="1200" b="1" i="1" dirty="0" err="1" smtClean="0"/>
              <a:t>πολυτρήρωνά</a:t>
            </a:r>
            <a:r>
              <a:rPr lang="it-IT" sz="1200" b="1" i="1" dirty="0" smtClean="0"/>
              <a:t> τε </a:t>
            </a:r>
            <a:r>
              <a:rPr lang="it-IT" sz="1200" b="1" i="1" dirty="0" err="1" smtClean="0"/>
              <a:t>Θίσβην</a:t>
            </a:r>
            <a:r>
              <a:rPr lang="it-IT" sz="1200" b="1" i="1" dirty="0" smtClean="0"/>
              <a:t>,</a:t>
            </a:r>
          </a:p>
          <a:p>
            <a:pPr>
              <a:buNone/>
            </a:pPr>
            <a:r>
              <a:rPr lang="it-IT" sz="1200" b="1" i="1" dirty="0" smtClean="0"/>
              <a:t>    </a:t>
            </a:r>
            <a:r>
              <a:rPr lang="it-IT" sz="1200" b="1" i="1" dirty="0" err="1" smtClean="0"/>
              <a:t>οἵ</a:t>
            </a:r>
            <a:r>
              <a:rPr lang="it-IT" sz="1200" b="1" i="1" dirty="0" smtClean="0"/>
              <a:t> τε </a:t>
            </a:r>
            <a:r>
              <a:rPr lang="it-IT" sz="1200" b="1" i="1" dirty="0" err="1" smtClean="0"/>
              <a:t>Κορώνειαν</a:t>
            </a:r>
            <a:r>
              <a:rPr lang="it-IT" sz="1200" b="1" i="1" dirty="0" smtClean="0"/>
              <a:t> καὶ </a:t>
            </a:r>
            <a:r>
              <a:rPr lang="it-IT" sz="1200" b="1" i="1" dirty="0" err="1" smtClean="0"/>
              <a:t>ποιήενθ</a:t>
            </a:r>
            <a:r>
              <a:rPr lang="it-IT" sz="1200" b="1" i="1" dirty="0" smtClean="0"/>
              <a:t>᾽ </a:t>
            </a:r>
            <a:r>
              <a:rPr lang="it-IT" sz="1200" b="1" i="1" dirty="0" err="1" smtClean="0"/>
              <a:t>Ἁλίαρτον</a:t>
            </a:r>
            <a:r>
              <a:rPr lang="it-IT" sz="1200" b="1" i="1" dirty="0" smtClean="0"/>
              <a:t>,</a:t>
            </a:r>
          </a:p>
          <a:p>
            <a:pPr>
              <a:buNone/>
            </a:pPr>
            <a:r>
              <a:rPr lang="it-IT" sz="1200" b="1" i="1" dirty="0" smtClean="0"/>
              <a:t>   </a:t>
            </a:r>
            <a:r>
              <a:rPr lang="it-IT" sz="1200" b="1" i="1" dirty="0" err="1" smtClean="0"/>
              <a:t>οἵ</a:t>
            </a:r>
            <a:r>
              <a:rPr lang="it-IT" sz="1200" b="1" i="1" dirty="0" smtClean="0"/>
              <a:t> τε </a:t>
            </a:r>
            <a:r>
              <a:rPr lang="it-IT" sz="1200" b="1" i="1" dirty="0" err="1" smtClean="0"/>
              <a:t>Πλάταιαν</a:t>
            </a:r>
            <a:r>
              <a:rPr lang="it-IT" sz="1200" b="1" i="1" dirty="0" smtClean="0"/>
              <a:t> </a:t>
            </a:r>
            <a:r>
              <a:rPr lang="it-IT" sz="1200" b="1" i="1" dirty="0" err="1" smtClean="0"/>
              <a:t>ἔχον</a:t>
            </a:r>
            <a:r>
              <a:rPr lang="it-IT" sz="1200" b="1" i="1" dirty="0" smtClean="0"/>
              <a:t> ἠδ᾽ </a:t>
            </a:r>
            <a:r>
              <a:rPr lang="it-IT" sz="1200" b="1" i="1" dirty="0" err="1" smtClean="0"/>
              <a:t>οἳ</a:t>
            </a:r>
            <a:r>
              <a:rPr lang="it-IT" sz="1200" b="1" i="1" dirty="0" smtClean="0"/>
              <a:t> </a:t>
            </a:r>
            <a:r>
              <a:rPr lang="it-IT" sz="1200" b="1" i="1" dirty="0" err="1" smtClean="0"/>
              <a:t>Γλισᾶντ</a:t>
            </a:r>
            <a:r>
              <a:rPr lang="it-IT" sz="1200" b="1" i="1" dirty="0" smtClean="0"/>
              <a:t>᾽ </a:t>
            </a:r>
            <a:r>
              <a:rPr lang="it-IT" sz="1200" b="1" i="1" dirty="0" err="1" smtClean="0"/>
              <a:t>ἐνέμοντο</a:t>
            </a:r>
            <a:r>
              <a:rPr lang="it-IT" sz="1200" b="1" i="1" dirty="0" smtClean="0"/>
              <a:t>,</a:t>
            </a:r>
          </a:p>
          <a:p>
            <a:pPr>
              <a:buNone/>
            </a:pPr>
            <a:r>
              <a:rPr lang="it-IT" sz="1200" b="1" i="1" dirty="0" smtClean="0"/>
              <a:t>   </a:t>
            </a:r>
            <a:r>
              <a:rPr lang="it-IT" sz="1200" b="1" i="1" dirty="0" err="1" smtClean="0"/>
              <a:t>οἵ</a:t>
            </a:r>
            <a:r>
              <a:rPr lang="it-IT" sz="1200" b="1" i="1" dirty="0" smtClean="0"/>
              <a:t> θ᾽ </a:t>
            </a:r>
            <a:r>
              <a:rPr lang="it-IT" sz="1200" b="1" i="1" dirty="0" err="1" smtClean="0"/>
              <a:t>Ὑποθήβας</a:t>
            </a:r>
            <a:r>
              <a:rPr lang="it-IT" sz="1200" b="1" i="1" dirty="0" smtClean="0"/>
              <a:t> </a:t>
            </a:r>
            <a:r>
              <a:rPr lang="it-IT" sz="1200" b="1" i="1" dirty="0" err="1" smtClean="0"/>
              <a:t>εἶχον</a:t>
            </a:r>
            <a:r>
              <a:rPr lang="it-IT" sz="1200" b="1" i="1" dirty="0" smtClean="0"/>
              <a:t> </a:t>
            </a:r>
            <a:r>
              <a:rPr lang="it-IT" sz="1200" b="1" i="1" dirty="0" err="1" smtClean="0"/>
              <a:t>ἐϋκτίμενον</a:t>
            </a:r>
            <a:r>
              <a:rPr lang="it-IT" sz="1200" b="1" i="1" dirty="0" smtClean="0"/>
              <a:t> </a:t>
            </a:r>
            <a:r>
              <a:rPr lang="it-IT" sz="1200" b="1" i="1" dirty="0" err="1" smtClean="0"/>
              <a:t>πτολίεθρον</a:t>
            </a:r>
            <a:r>
              <a:rPr lang="it-IT" sz="1200" b="1" i="1" dirty="0" smtClean="0"/>
              <a:t>,</a:t>
            </a:r>
          </a:p>
          <a:p>
            <a:pPr>
              <a:buNone/>
            </a:pPr>
            <a:r>
              <a:rPr lang="it-IT" sz="1200" b="1" i="1" dirty="0" smtClean="0"/>
              <a:t>   </a:t>
            </a:r>
            <a:r>
              <a:rPr lang="it-IT" sz="1200" b="1" i="1" dirty="0" err="1" smtClean="0"/>
              <a:t>Ὀγχηστόν</a:t>
            </a:r>
            <a:r>
              <a:rPr lang="it-IT" sz="1200" b="1" i="1" dirty="0" smtClean="0"/>
              <a:t> θ᾽ </a:t>
            </a:r>
            <a:r>
              <a:rPr lang="it-IT" sz="1200" b="1" i="1" dirty="0" err="1" smtClean="0"/>
              <a:t>ἱερὸν</a:t>
            </a:r>
            <a:r>
              <a:rPr lang="it-IT" sz="1200" b="1" i="1" dirty="0" smtClean="0"/>
              <a:t> </a:t>
            </a:r>
            <a:r>
              <a:rPr lang="it-IT" sz="1200" b="1" i="1" dirty="0" err="1" smtClean="0"/>
              <a:t>Ποσιδήϊον</a:t>
            </a:r>
            <a:r>
              <a:rPr lang="it-IT" sz="1200" b="1" i="1" dirty="0" smtClean="0"/>
              <a:t> </a:t>
            </a:r>
            <a:r>
              <a:rPr lang="it-IT" sz="1200" b="1" i="1" dirty="0" err="1" smtClean="0"/>
              <a:t>ἀγλαὸν</a:t>
            </a:r>
            <a:r>
              <a:rPr lang="it-IT" sz="1200" b="1" i="1" dirty="0" smtClean="0"/>
              <a:t> </a:t>
            </a:r>
            <a:r>
              <a:rPr lang="it-IT" sz="1200" b="1" i="1" dirty="0" err="1" smtClean="0"/>
              <a:t>ἄλσος</a:t>
            </a:r>
            <a:r>
              <a:rPr lang="it-IT" sz="1200" b="1" i="1" dirty="0" smtClean="0"/>
              <a:t>,</a:t>
            </a:r>
          </a:p>
          <a:p>
            <a:pPr>
              <a:buNone/>
            </a:pPr>
            <a:r>
              <a:rPr lang="it-IT" sz="1200" b="1" i="1" dirty="0" smtClean="0"/>
              <a:t>   </a:t>
            </a:r>
            <a:r>
              <a:rPr lang="it-IT" sz="1200" b="1" i="1" dirty="0" err="1" smtClean="0"/>
              <a:t>οἵ</a:t>
            </a:r>
            <a:r>
              <a:rPr lang="it-IT" sz="1200" b="1" i="1" dirty="0" smtClean="0"/>
              <a:t> τε </a:t>
            </a:r>
            <a:r>
              <a:rPr lang="it-IT" sz="1200" b="1" i="1" dirty="0" err="1" smtClean="0"/>
              <a:t>πολυστάφυλον</a:t>
            </a:r>
            <a:r>
              <a:rPr lang="it-IT" sz="1200" b="1" i="1" dirty="0" smtClean="0"/>
              <a:t> </a:t>
            </a:r>
            <a:r>
              <a:rPr lang="it-IT" sz="1200" b="1" i="1" dirty="0" err="1" smtClean="0"/>
              <a:t>Ἄρνην</a:t>
            </a:r>
            <a:r>
              <a:rPr lang="it-IT" sz="1200" b="1" i="1" dirty="0" smtClean="0"/>
              <a:t> </a:t>
            </a:r>
            <a:r>
              <a:rPr lang="it-IT" sz="1200" b="1" i="1" dirty="0" err="1" smtClean="0"/>
              <a:t>ἔχον</a:t>
            </a:r>
            <a:r>
              <a:rPr lang="it-IT" sz="1200" b="1" i="1" dirty="0" smtClean="0"/>
              <a:t>, </a:t>
            </a:r>
            <a:r>
              <a:rPr lang="it-IT" sz="1200" b="1" i="1" dirty="0" err="1" smtClean="0"/>
              <a:t>οἵ</a:t>
            </a:r>
            <a:r>
              <a:rPr lang="it-IT" sz="1200" b="1" i="1" dirty="0" smtClean="0"/>
              <a:t> τε </a:t>
            </a:r>
            <a:r>
              <a:rPr lang="it-IT" sz="1200" b="1" i="1" dirty="0" err="1" smtClean="0"/>
              <a:t>Μίδειαν</a:t>
            </a:r>
            <a:endParaRPr lang="it-IT" sz="1200" b="1" i="1" dirty="0" smtClean="0"/>
          </a:p>
          <a:p>
            <a:pPr>
              <a:buNone/>
            </a:pPr>
            <a:r>
              <a:rPr lang="it-IT" sz="1200" b="1" i="1" dirty="0" smtClean="0"/>
              <a:t>   </a:t>
            </a:r>
            <a:r>
              <a:rPr lang="it-IT" sz="1200" b="1" i="1" dirty="0" err="1" smtClean="0"/>
              <a:t>Νῖσάν</a:t>
            </a:r>
            <a:r>
              <a:rPr lang="it-IT" sz="1200" b="1" i="1" dirty="0" smtClean="0"/>
              <a:t> τε </a:t>
            </a:r>
            <a:r>
              <a:rPr lang="it-IT" sz="1200" b="1" i="1" dirty="0" err="1" smtClean="0"/>
              <a:t>ζαθέην</a:t>
            </a:r>
            <a:r>
              <a:rPr lang="it-IT" sz="1200" b="1" i="1" dirty="0" smtClean="0"/>
              <a:t> </a:t>
            </a:r>
            <a:r>
              <a:rPr lang="it-IT" sz="1200" b="1" i="1" dirty="0" err="1" smtClean="0"/>
              <a:t>Ἀνθηδόνα</a:t>
            </a:r>
            <a:r>
              <a:rPr lang="it-IT" sz="1200" b="1" i="1" dirty="0" smtClean="0"/>
              <a:t> τ᾽ </a:t>
            </a:r>
            <a:r>
              <a:rPr lang="it-IT" sz="1200" b="1" i="1" dirty="0" err="1" smtClean="0"/>
              <a:t>ἐσχατόωσαν</a:t>
            </a:r>
            <a:r>
              <a:rPr lang="it-IT" sz="1200" b="1" i="1" dirty="0" smtClean="0"/>
              <a:t>(…)</a:t>
            </a:r>
          </a:p>
          <a:p>
            <a:pPr>
              <a:buNone/>
            </a:pPr>
            <a:r>
              <a:rPr lang="it-IT" sz="1200" b="1" i="1" dirty="0" smtClean="0"/>
              <a:t>   </a:t>
            </a:r>
            <a:r>
              <a:rPr lang="it-IT" sz="1200" b="1" i="1" dirty="0" err="1" smtClean="0"/>
              <a:t>αὐτὰρ</a:t>
            </a:r>
            <a:r>
              <a:rPr lang="it-IT" sz="1200" b="1" i="1" dirty="0" smtClean="0"/>
              <a:t> Φωκήων </a:t>
            </a:r>
            <a:r>
              <a:rPr lang="it-IT" sz="1200" b="1" i="1" dirty="0" err="1" smtClean="0"/>
              <a:t>Σχεδίος</a:t>
            </a:r>
            <a:r>
              <a:rPr lang="it-IT" sz="1200" b="1" i="1" dirty="0" smtClean="0"/>
              <a:t> καὶ </a:t>
            </a:r>
            <a:r>
              <a:rPr lang="it-IT" sz="1200" b="1" i="1" dirty="0" err="1" smtClean="0"/>
              <a:t>Ἐπίστροφος</a:t>
            </a:r>
            <a:r>
              <a:rPr lang="it-IT" sz="1200" b="1" i="1" dirty="0" smtClean="0"/>
              <a:t> </a:t>
            </a:r>
            <a:r>
              <a:rPr lang="it-IT" sz="1200" b="1" i="1" dirty="0" err="1" smtClean="0"/>
              <a:t>ἦρχον</a:t>
            </a:r>
            <a:endParaRPr lang="it-IT" sz="1200" b="1" i="1" dirty="0" smtClean="0"/>
          </a:p>
          <a:p>
            <a:pPr>
              <a:buNone/>
            </a:pPr>
            <a:r>
              <a:rPr lang="it-IT" sz="1200" b="1" i="1" dirty="0" smtClean="0"/>
              <a:t>   </a:t>
            </a:r>
            <a:r>
              <a:rPr lang="it-IT" sz="1200" b="1" i="1" dirty="0" err="1" smtClean="0"/>
              <a:t>υἷες</a:t>
            </a:r>
            <a:r>
              <a:rPr lang="it-IT" sz="1200" b="1" i="1" dirty="0" smtClean="0"/>
              <a:t> </a:t>
            </a:r>
            <a:r>
              <a:rPr lang="it-IT" sz="1200" b="1" i="1" dirty="0" err="1" smtClean="0"/>
              <a:t>Ἰφίτου</a:t>
            </a:r>
            <a:r>
              <a:rPr lang="it-IT" sz="1200" b="1" i="1" dirty="0" smtClean="0"/>
              <a:t> </a:t>
            </a:r>
            <a:r>
              <a:rPr lang="it-IT" sz="1200" b="1" i="1" dirty="0" err="1" smtClean="0"/>
              <a:t>μεγαθύμου</a:t>
            </a:r>
            <a:r>
              <a:rPr lang="it-IT" sz="1200" b="1" i="1" dirty="0" smtClean="0"/>
              <a:t> </a:t>
            </a:r>
            <a:r>
              <a:rPr lang="it-IT" sz="1200" b="1" i="1" dirty="0" err="1" smtClean="0"/>
              <a:t>Ναυβολίδαο</a:t>
            </a:r>
            <a:r>
              <a:rPr lang="it-IT" sz="1200" b="1" i="1" dirty="0" smtClean="0"/>
              <a:t>,</a:t>
            </a:r>
          </a:p>
          <a:p>
            <a:pPr>
              <a:buNone/>
            </a:pPr>
            <a:r>
              <a:rPr lang="it-IT" sz="1200" b="1" i="1" dirty="0" smtClean="0"/>
              <a:t>   </a:t>
            </a:r>
            <a:r>
              <a:rPr lang="it-IT" sz="1200" b="1" i="1" dirty="0" err="1" smtClean="0"/>
              <a:t>οἳ</a:t>
            </a:r>
            <a:r>
              <a:rPr lang="it-IT" sz="1200" b="1" i="1" dirty="0" smtClean="0"/>
              <a:t> </a:t>
            </a:r>
            <a:r>
              <a:rPr lang="it-IT" sz="1200" b="1" i="1" dirty="0" err="1" smtClean="0"/>
              <a:t>Κυπάρισσον</a:t>
            </a:r>
            <a:r>
              <a:rPr lang="it-IT" sz="1200" b="1" i="1" dirty="0" smtClean="0"/>
              <a:t> </a:t>
            </a:r>
            <a:r>
              <a:rPr lang="it-IT" sz="1200" b="1" i="1" dirty="0" err="1" smtClean="0"/>
              <a:t>ἔχον</a:t>
            </a:r>
            <a:r>
              <a:rPr lang="it-IT" sz="1200" b="1" i="1" dirty="0" smtClean="0"/>
              <a:t> </a:t>
            </a:r>
            <a:r>
              <a:rPr lang="it-IT" sz="1200" b="1" i="1" dirty="0" err="1" smtClean="0"/>
              <a:t>Πυθῶνά</a:t>
            </a:r>
            <a:r>
              <a:rPr lang="it-IT" sz="1200" b="1" i="1" dirty="0" smtClean="0"/>
              <a:t> τε </a:t>
            </a:r>
            <a:r>
              <a:rPr lang="it-IT" sz="1200" b="1" i="1" dirty="0" err="1" smtClean="0"/>
              <a:t>πετρήεσσαν</a:t>
            </a:r>
            <a:endParaRPr lang="it-IT" sz="1200" b="1" i="1" dirty="0" smtClean="0"/>
          </a:p>
          <a:p>
            <a:pPr>
              <a:buNone/>
            </a:pPr>
            <a:r>
              <a:rPr lang="it-IT" sz="1200" b="1" i="1" dirty="0" smtClean="0"/>
              <a:t>   </a:t>
            </a:r>
            <a:r>
              <a:rPr lang="it-IT" sz="1200" b="1" i="1" dirty="0" err="1" smtClean="0"/>
              <a:t>Κρῖσάν</a:t>
            </a:r>
            <a:r>
              <a:rPr lang="it-IT" sz="1200" b="1" i="1" dirty="0" smtClean="0"/>
              <a:t> τε </a:t>
            </a:r>
            <a:r>
              <a:rPr lang="it-IT" sz="1200" b="1" i="1" dirty="0" err="1" smtClean="0"/>
              <a:t>ζαθέην</a:t>
            </a:r>
            <a:r>
              <a:rPr lang="it-IT" sz="1200" b="1" i="1" dirty="0" smtClean="0"/>
              <a:t> καὶ </a:t>
            </a:r>
            <a:r>
              <a:rPr lang="it-IT" sz="1200" b="1" i="1" dirty="0" err="1" smtClean="0"/>
              <a:t>Δαυλίδα</a:t>
            </a:r>
            <a:r>
              <a:rPr lang="it-IT" sz="1200" b="1" i="1" dirty="0" smtClean="0"/>
              <a:t> καὶ </a:t>
            </a:r>
            <a:r>
              <a:rPr lang="it-IT" sz="1200" b="1" i="1" dirty="0" err="1" smtClean="0"/>
              <a:t>Πανοπῆα</a:t>
            </a:r>
            <a:r>
              <a:rPr lang="it-IT" sz="1200" b="1" i="1" dirty="0" smtClean="0"/>
              <a:t>,</a:t>
            </a:r>
          </a:p>
          <a:p>
            <a:pPr>
              <a:buNone/>
            </a:pPr>
            <a:r>
              <a:rPr lang="it-IT" sz="1200" b="1" i="1" dirty="0" smtClean="0"/>
              <a:t>   </a:t>
            </a:r>
            <a:r>
              <a:rPr lang="it-IT" sz="1200" b="1" i="1" dirty="0" err="1" smtClean="0"/>
              <a:t>οἵ</a:t>
            </a:r>
            <a:r>
              <a:rPr lang="it-IT" sz="1200" b="1" i="1" dirty="0" smtClean="0"/>
              <a:t> τ᾽ </a:t>
            </a:r>
            <a:r>
              <a:rPr lang="it-IT" sz="1200" b="1" i="1" dirty="0" err="1" smtClean="0"/>
              <a:t>Ἀνεμώρειαν</a:t>
            </a:r>
            <a:r>
              <a:rPr lang="it-IT" sz="1200" b="1" i="1" dirty="0" smtClean="0"/>
              <a:t> καὶ </a:t>
            </a:r>
            <a:r>
              <a:rPr lang="it-IT" sz="1200" b="1" i="1" dirty="0" err="1" smtClean="0"/>
              <a:t>Ὑάμπολιν</a:t>
            </a:r>
            <a:r>
              <a:rPr lang="it-IT" sz="1200" b="1" i="1" dirty="0" smtClean="0"/>
              <a:t> </a:t>
            </a:r>
            <a:r>
              <a:rPr lang="it-IT" sz="1200" b="1" i="1" dirty="0" err="1" smtClean="0"/>
              <a:t>ἀμφενέμοντο</a:t>
            </a:r>
            <a:r>
              <a:rPr lang="it-IT" sz="1200" b="1" i="1" dirty="0" smtClean="0"/>
              <a:t>,</a:t>
            </a:r>
            <a:br>
              <a:rPr lang="it-IT" sz="1200" b="1" i="1" dirty="0" smtClean="0"/>
            </a:br>
            <a:endParaRPr lang="it-IT" sz="1200" b="1" i="1" dirty="0" smtClean="0"/>
          </a:p>
          <a:p>
            <a:endParaRPr lang="it-IT" sz="1200" b="1" i="1" dirty="0" smtClean="0"/>
          </a:p>
          <a:p>
            <a:pPr>
              <a:buNone/>
            </a:pPr>
            <a:r>
              <a:rPr lang="it-IT" sz="1200" b="1" i="1" dirty="0" err="1" smtClean="0"/>
              <a:t>οἵ</a:t>
            </a:r>
            <a:r>
              <a:rPr lang="it-IT" sz="1200" b="1" i="1" dirty="0" smtClean="0"/>
              <a:t> τ᾽ ἄρα πὰρ </a:t>
            </a:r>
            <a:r>
              <a:rPr lang="it-IT" sz="1200" b="1" i="1" dirty="0" err="1" smtClean="0"/>
              <a:t>ποταμὸν</a:t>
            </a:r>
            <a:r>
              <a:rPr lang="it-IT" sz="1200" b="1" i="1" dirty="0" smtClean="0"/>
              <a:t> </a:t>
            </a:r>
            <a:r>
              <a:rPr lang="it-IT" sz="1200" b="1" i="1" dirty="0" err="1" smtClean="0"/>
              <a:t>Κηφισὸν</a:t>
            </a:r>
            <a:r>
              <a:rPr lang="it-IT" sz="1200" b="1" i="1" dirty="0" smtClean="0"/>
              <a:t> </a:t>
            </a:r>
            <a:r>
              <a:rPr lang="it-IT" sz="1200" b="1" i="1" dirty="0" err="1" smtClean="0"/>
              <a:t>δῖον</a:t>
            </a:r>
            <a:r>
              <a:rPr lang="it-IT" sz="1200" b="1" i="1" dirty="0" smtClean="0"/>
              <a:t> </a:t>
            </a:r>
            <a:r>
              <a:rPr lang="it-IT" sz="1200" b="1" i="1" dirty="0" err="1" smtClean="0"/>
              <a:t>ἔναιον</a:t>
            </a:r>
            <a:r>
              <a:rPr lang="it-IT" sz="1200" b="1" i="1" dirty="0" smtClean="0"/>
              <a:t>,</a:t>
            </a:r>
          </a:p>
          <a:p>
            <a:pPr>
              <a:buNone/>
            </a:pPr>
            <a:r>
              <a:rPr lang="it-IT" sz="1200" b="1" i="1" dirty="0" err="1" smtClean="0"/>
              <a:t>οἵ</a:t>
            </a:r>
            <a:r>
              <a:rPr lang="it-IT" sz="1200" b="1" i="1" dirty="0" smtClean="0"/>
              <a:t> τε </a:t>
            </a:r>
            <a:r>
              <a:rPr lang="it-IT" sz="1200" b="1" i="1" dirty="0" err="1" smtClean="0"/>
              <a:t>Λίλαιαν</a:t>
            </a:r>
            <a:r>
              <a:rPr lang="it-IT" sz="1200" b="1" i="1" dirty="0" smtClean="0"/>
              <a:t> </a:t>
            </a:r>
            <a:r>
              <a:rPr lang="it-IT" sz="1200" b="1" i="1" dirty="0" err="1" smtClean="0"/>
              <a:t>ἔχον</a:t>
            </a:r>
            <a:r>
              <a:rPr lang="it-IT" sz="1200" b="1" i="1" dirty="0" smtClean="0"/>
              <a:t> </a:t>
            </a:r>
            <a:r>
              <a:rPr lang="it-IT" sz="1200" b="1" i="1" dirty="0" err="1" smtClean="0"/>
              <a:t>πηγῇς</a:t>
            </a:r>
            <a:r>
              <a:rPr lang="it-IT" sz="1200" b="1" i="1" dirty="0" smtClean="0"/>
              <a:t> ἔπι </a:t>
            </a:r>
            <a:r>
              <a:rPr lang="it-IT" sz="1200" b="1" i="1" dirty="0" err="1" smtClean="0"/>
              <a:t>Κηφισοῖο</a:t>
            </a:r>
            <a:r>
              <a:rPr lang="it-IT" sz="1200" b="1" i="1" dirty="0" smtClean="0"/>
              <a:t>:</a:t>
            </a:r>
          </a:p>
          <a:p>
            <a:pPr>
              <a:buNone/>
            </a:pPr>
            <a:r>
              <a:rPr lang="it-IT" sz="1200" b="1" i="1" dirty="0" err="1" smtClean="0"/>
              <a:t>τοῖς</a:t>
            </a:r>
            <a:r>
              <a:rPr lang="it-IT" sz="1200" b="1" i="1" dirty="0" smtClean="0"/>
              <a:t> δ᾽ ἅμα </a:t>
            </a:r>
            <a:r>
              <a:rPr lang="it-IT" sz="1200" b="1" i="1" dirty="0" err="1" smtClean="0"/>
              <a:t>τεσσαράκοντα</a:t>
            </a:r>
            <a:r>
              <a:rPr lang="it-IT" sz="1200" b="1" i="1" dirty="0" smtClean="0"/>
              <a:t> </a:t>
            </a:r>
            <a:r>
              <a:rPr lang="it-IT" sz="1200" b="1" i="1" dirty="0" err="1" smtClean="0"/>
              <a:t>μέλαιναι</a:t>
            </a:r>
            <a:r>
              <a:rPr lang="it-IT" sz="1200" b="1" i="1" dirty="0" smtClean="0"/>
              <a:t> </a:t>
            </a:r>
            <a:r>
              <a:rPr lang="it-IT" sz="1200" b="1" i="1" dirty="0" err="1" smtClean="0"/>
              <a:t>νῆες</a:t>
            </a:r>
            <a:r>
              <a:rPr lang="it-IT" sz="1200" b="1" i="1" dirty="0" smtClean="0"/>
              <a:t> </a:t>
            </a:r>
            <a:r>
              <a:rPr lang="it-IT" sz="1200" b="1" i="1" dirty="0" err="1" smtClean="0"/>
              <a:t>ἕποντο</a:t>
            </a:r>
            <a:r>
              <a:rPr lang="it-IT" sz="1200" b="1" i="1" dirty="0" smtClean="0"/>
              <a:t>.</a:t>
            </a:r>
          </a:p>
          <a:p>
            <a:pPr>
              <a:buNone/>
            </a:pPr>
            <a:r>
              <a:rPr lang="it-IT" sz="1200" b="1" i="1" dirty="0" err="1" smtClean="0"/>
              <a:t>οἳ</a:t>
            </a:r>
            <a:r>
              <a:rPr lang="it-IT" sz="1200" b="1" i="1" dirty="0" smtClean="0"/>
              <a:t> </a:t>
            </a:r>
            <a:r>
              <a:rPr lang="it-IT" sz="1200" b="1" i="1" dirty="0" err="1" smtClean="0"/>
              <a:t>μὲν</a:t>
            </a:r>
            <a:r>
              <a:rPr lang="it-IT" sz="1200" b="1" i="1" dirty="0" smtClean="0"/>
              <a:t> Φωκήων </a:t>
            </a:r>
            <a:r>
              <a:rPr lang="it-IT" sz="1200" b="1" i="1" dirty="0" err="1" smtClean="0"/>
              <a:t>στίχας</a:t>
            </a:r>
            <a:r>
              <a:rPr lang="it-IT" sz="1200" b="1" i="1" dirty="0" smtClean="0"/>
              <a:t> ἵστασαν </a:t>
            </a:r>
            <a:r>
              <a:rPr lang="it-IT" sz="1200" b="1" i="1" dirty="0" err="1" smtClean="0"/>
              <a:t>ἀμφιέποντες</a:t>
            </a:r>
            <a:r>
              <a:rPr lang="it-IT" sz="1200" b="1" i="1" dirty="0" smtClean="0"/>
              <a:t>,</a:t>
            </a:r>
          </a:p>
          <a:p>
            <a:pPr>
              <a:buNone/>
            </a:pPr>
            <a:r>
              <a:rPr lang="it-IT" sz="1200" b="1" i="1" dirty="0" smtClean="0"/>
              <a:t>Βοιωτῶν δ᾽ </a:t>
            </a:r>
            <a:r>
              <a:rPr lang="it-IT" sz="1200" b="1" i="1" dirty="0" err="1" smtClean="0"/>
              <a:t>ἔμπλην</a:t>
            </a:r>
            <a:r>
              <a:rPr lang="it-IT" sz="1200" b="1" i="1" dirty="0" smtClean="0"/>
              <a:t> ἐπ᾽ </a:t>
            </a:r>
            <a:r>
              <a:rPr lang="it-IT" sz="1200" b="1" i="1" dirty="0" err="1" smtClean="0"/>
              <a:t>ἀριστερὰ</a:t>
            </a:r>
            <a:r>
              <a:rPr lang="it-IT" sz="1200" b="1" i="1" dirty="0" smtClean="0"/>
              <a:t> </a:t>
            </a:r>
            <a:r>
              <a:rPr lang="it-IT" sz="1200" b="1" i="1" dirty="0" err="1" smtClean="0"/>
              <a:t>θωρήσσοντο</a:t>
            </a:r>
            <a:r>
              <a:rPr lang="it-IT" sz="1200" b="1" i="1" dirty="0" smtClean="0"/>
              <a:t>.(…)</a:t>
            </a:r>
          </a:p>
          <a:p>
            <a:pPr>
              <a:buNone/>
            </a:pPr>
            <a:r>
              <a:rPr lang="it-IT" sz="1200" b="1" i="1" dirty="0" err="1" smtClean="0"/>
              <a:t>Λοκρῶν</a:t>
            </a:r>
            <a:r>
              <a:rPr lang="it-IT" sz="1200" b="1" i="1" dirty="0" smtClean="0"/>
              <a:t> δ᾽ </a:t>
            </a:r>
            <a:r>
              <a:rPr lang="it-IT" sz="1200" b="1" i="1" dirty="0" err="1" smtClean="0"/>
              <a:t>ἡγεμόνευεν</a:t>
            </a:r>
            <a:r>
              <a:rPr lang="it-IT" sz="1200" b="1" i="1" dirty="0" smtClean="0"/>
              <a:t> </a:t>
            </a:r>
            <a:r>
              <a:rPr lang="it-IT" sz="1200" b="1" i="1" dirty="0" err="1" smtClean="0"/>
              <a:t>Ὀϊλῆος</a:t>
            </a:r>
            <a:r>
              <a:rPr lang="it-IT" sz="1200" b="1" i="1" dirty="0" smtClean="0"/>
              <a:t> </a:t>
            </a:r>
            <a:r>
              <a:rPr lang="it-IT" sz="1200" b="1" i="1" dirty="0" err="1" smtClean="0"/>
              <a:t>ταχὺς</a:t>
            </a:r>
            <a:r>
              <a:rPr lang="it-IT" sz="1200" b="1" i="1" dirty="0" smtClean="0"/>
              <a:t> </a:t>
            </a:r>
            <a:r>
              <a:rPr lang="it-IT" sz="1200" b="1" i="1" dirty="0" err="1" smtClean="0"/>
              <a:t>Αἴας</a:t>
            </a:r>
            <a:endParaRPr lang="it-IT" sz="1200" b="1" i="1" dirty="0" smtClean="0"/>
          </a:p>
          <a:p>
            <a:pPr>
              <a:buNone/>
            </a:pPr>
            <a:r>
              <a:rPr lang="it-IT" sz="1200" b="1" i="1" dirty="0" err="1" smtClean="0"/>
              <a:t>μείων</a:t>
            </a:r>
            <a:r>
              <a:rPr lang="it-IT" sz="1200" b="1" i="1" dirty="0" smtClean="0"/>
              <a:t>, </a:t>
            </a:r>
            <a:r>
              <a:rPr lang="it-IT" sz="1200" b="1" i="1" dirty="0" err="1" smtClean="0"/>
              <a:t>οὔ</a:t>
            </a:r>
            <a:r>
              <a:rPr lang="it-IT" sz="1200" b="1" i="1" dirty="0" smtClean="0"/>
              <a:t> τι </a:t>
            </a:r>
            <a:r>
              <a:rPr lang="it-IT" sz="1200" b="1" i="1" dirty="0" err="1" smtClean="0"/>
              <a:t>τόσος</a:t>
            </a:r>
            <a:r>
              <a:rPr lang="it-IT" sz="1200" b="1" i="1" dirty="0" smtClean="0"/>
              <a:t> γε </a:t>
            </a:r>
            <a:r>
              <a:rPr lang="it-IT" sz="1200" b="1" i="1" dirty="0" err="1" smtClean="0"/>
              <a:t>ὅσος</a:t>
            </a:r>
            <a:r>
              <a:rPr lang="it-IT" sz="1200" b="1" i="1" dirty="0" smtClean="0"/>
              <a:t> </a:t>
            </a:r>
            <a:r>
              <a:rPr lang="it-IT" sz="1200" b="1" i="1" dirty="0" err="1" smtClean="0"/>
              <a:t>Τελαμώνιος</a:t>
            </a:r>
            <a:r>
              <a:rPr lang="it-IT" sz="1200" b="1" i="1" dirty="0" smtClean="0"/>
              <a:t> </a:t>
            </a:r>
            <a:r>
              <a:rPr lang="it-IT" sz="1200" b="1" i="1" dirty="0" err="1" smtClean="0"/>
              <a:t>Αἴας</a:t>
            </a:r>
            <a:endParaRPr lang="it-IT" sz="1200" b="1" i="1" dirty="0" smtClean="0"/>
          </a:p>
          <a:p>
            <a:pPr>
              <a:buNone/>
            </a:pPr>
            <a:r>
              <a:rPr lang="it-IT" sz="1200" b="1" i="1" dirty="0" err="1" smtClean="0"/>
              <a:t>ἀλλὰ</a:t>
            </a:r>
            <a:r>
              <a:rPr lang="it-IT" sz="1200" b="1" i="1" dirty="0" smtClean="0"/>
              <a:t> </a:t>
            </a:r>
            <a:r>
              <a:rPr lang="it-IT" sz="1200" b="1" i="1" dirty="0" err="1" smtClean="0"/>
              <a:t>πολὺ</a:t>
            </a:r>
            <a:r>
              <a:rPr lang="it-IT" sz="1200" b="1" i="1" dirty="0" smtClean="0"/>
              <a:t> </a:t>
            </a:r>
            <a:r>
              <a:rPr lang="it-IT" sz="1200" b="1" i="1" dirty="0" err="1" smtClean="0"/>
              <a:t>μείων</a:t>
            </a:r>
            <a:r>
              <a:rPr lang="it-IT" sz="1200" b="1" i="1" dirty="0" smtClean="0"/>
              <a:t>: </a:t>
            </a:r>
            <a:r>
              <a:rPr lang="it-IT" sz="1200" b="1" i="1" dirty="0" err="1" smtClean="0"/>
              <a:t>ὀλίγος</a:t>
            </a:r>
            <a:r>
              <a:rPr lang="it-IT" sz="1200" b="1" i="1" dirty="0" smtClean="0"/>
              <a:t> </a:t>
            </a:r>
            <a:r>
              <a:rPr lang="it-IT" sz="1200" b="1" i="1" dirty="0" err="1" smtClean="0"/>
              <a:t>μὲν</a:t>
            </a:r>
            <a:r>
              <a:rPr lang="it-IT" sz="1200" b="1" i="1" dirty="0" smtClean="0"/>
              <a:t> </a:t>
            </a:r>
            <a:r>
              <a:rPr lang="it-IT" sz="1200" b="1" i="1" dirty="0" err="1" smtClean="0"/>
              <a:t>ἔην</a:t>
            </a:r>
            <a:r>
              <a:rPr lang="it-IT" sz="1200" b="1" i="1" dirty="0" smtClean="0"/>
              <a:t> </a:t>
            </a:r>
            <a:r>
              <a:rPr lang="it-IT" sz="1200" b="1" i="1" dirty="0" err="1" smtClean="0"/>
              <a:t>λινοθώρηξ</a:t>
            </a:r>
            <a:r>
              <a:rPr lang="it-IT" sz="1200" b="1" i="1" dirty="0" smtClean="0"/>
              <a:t>,</a:t>
            </a:r>
          </a:p>
          <a:p>
            <a:pPr>
              <a:buNone/>
            </a:pPr>
            <a:r>
              <a:rPr lang="it-IT" sz="1200" b="1" i="1" dirty="0" err="1" smtClean="0"/>
              <a:t>ἐγχείῃ</a:t>
            </a:r>
            <a:r>
              <a:rPr lang="it-IT" sz="1200" b="1" i="1" dirty="0" smtClean="0"/>
              <a:t> δ᾽ </a:t>
            </a:r>
            <a:r>
              <a:rPr lang="it-IT" sz="1200" b="1" i="1" dirty="0" err="1" smtClean="0"/>
              <a:t>ἐκέκαστο</a:t>
            </a:r>
            <a:r>
              <a:rPr lang="it-IT" sz="1200" b="1" i="1" dirty="0" smtClean="0"/>
              <a:t> </a:t>
            </a:r>
            <a:r>
              <a:rPr lang="it-IT" sz="1200" b="1" i="1" dirty="0" err="1" smtClean="0"/>
              <a:t>Πανέλληνας</a:t>
            </a:r>
            <a:r>
              <a:rPr lang="it-IT" sz="1200" b="1" i="1" dirty="0" smtClean="0"/>
              <a:t> καὶ </a:t>
            </a:r>
            <a:r>
              <a:rPr lang="it-IT" sz="1200" b="1" i="1" dirty="0" err="1" smtClean="0"/>
              <a:t>Ἀχαιούς</a:t>
            </a:r>
            <a:r>
              <a:rPr lang="it-IT" sz="1200" b="1" i="1" dirty="0" smtClean="0"/>
              <a:t>(…)</a:t>
            </a:r>
          </a:p>
          <a:p>
            <a:pPr>
              <a:buNone/>
            </a:pPr>
            <a:endParaRPr lang="it-IT" sz="1200" b="1" i="1" dirty="0" smtClean="0"/>
          </a:p>
          <a:p>
            <a:pPr>
              <a:buNone/>
            </a:pPr>
            <a:r>
              <a:rPr lang="it-IT" sz="1200" b="1" i="1" dirty="0" err="1" smtClean="0"/>
              <a:t>οἳ</a:t>
            </a:r>
            <a:r>
              <a:rPr lang="it-IT" sz="1200" b="1" i="1" dirty="0" smtClean="0"/>
              <a:t> δ᾽ </a:t>
            </a:r>
            <a:r>
              <a:rPr lang="it-IT" sz="1200" b="1" i="1" dirty="0" err="1" smtClean="0"/>
              <a:t>ἄρ</a:t>
            </a:r>
            <a:r>
              <a:rPr lang="it-IT" sz="1200" b="1" i="1" dirty="0" smtClean="0"/>
              <a:t>᾽ </a:t>
            </a:r>
            <a:r>
              <a:rPr lang="it-IT" sz="1200" b="1" i="1" dirty="0" err="1" smtClean="0"/>
              <a:t>Ἀθήνας</a:t>
            </a:r>
            <a:r>
              <a:rPr lang="it-IT" sz="1200" b="1" i="1" dirty="0" smtClean="0"/>
              <a:t> </a:t>
            </a:r>
            <a:r>
              <a:rPr lang="it-IT" sz="1200" b="1" i="1" dirty="0" err="1" smtClean="0"/>
              <a:t>εἶχον</a:t>
            </a:r>
            <a:r>
              <a:rPr lang="it-IT" sz="1200" b="1" i="1" dirty="0" smtClean="0"/>
              <a:t> </a:t>
            </a:r>
            <a:r>
              <a:rPr lang="it-IT" sz="1200" b="1" i="1" dirty="0" err="1" smtClean="0"/>
              <a:t>ἐϋκτίμενον</a:t>
            </a:r>
            <a:r>
              <a:rPr lang="it-IT" sz="1200" b="1" i="1" dirty="0" smtClean="0"/>
              <a:t> </a:t>
            </a:r>
            <a:r>
              <a:rPr lang="it-IT" sz="1200" b="1" i="1" dirty="0" err="1" smtClean="0"/>
              <a:t>πτολίεθρον</a:t>
            </a:r>
            <a:endParaRPr lang="it-IT" sz="1200" b="1" i="1" dirty="0" smtClean="0"/>
          </a:p>
          <a:p>
            <a:pPr>
              <a:buNone/>
            </a:pPr>
            <a:r>
              <a:rPr lang="it-IT" sz="1200" b="1" i="1" dirty="0" err="1" smtClean="0"/>
              <a:t>δῆμον</a:t>
            </a:r>
            <a:r>
              <a:rPr lang="it-IT" sz="1200" b="1" i="1" dirty="0" smtClean="0"/>
              <a:t> </a:t>
            </a:r>
            <a:r>
              <a:rPr lang="it-IT" sz="1200" b="1" i="1" dirty="0" err="1" smtClean="0"/>
              <a:t>Ἐρεχθῆος</a:t>
            </a:r>
            <a:r>
              <a:rPr lang="it-IT" sz="1200" b="1" i="1" dirty="0" smtClean="0"/>
              <a:t> </a:t>
            </a:r>
            <a:r>
              <a:rPr lang="it-IT" sz="1200" b="1" i="1" dirty="0" err="1" smtClean="0"/>
              <a:t>μεγαλήτορος</a:t>
            </a:r>
            <a:r>
              <a:rPr lang="it-IT" sz="1200" b="1" i="1" dirty="0" smtClean="0"/>
              <a:t>, </a:t>
            </a:r>
            <a:r>
              <a:rPr lang="it-IT" sz="1200" b="1" i="1" dirty="0" err="1" smtClean="0"/>
              <a:t>ὅν</a:t>
            </a:r>
            <a:r>
              <a:rPr lang="it-IT" sz="1200" b="1" i="1" dirty="0" smtClean="0"/>
              <a:t> ποτ᾽ </a:t>
            </a:r>
            <a:r>
              <a:rPr lang="it-IT" sz="1200" b="1" i="1" dirty="0" err="1" smtClean="0"/>
              <a:t>Ἀθήνη</a:t>
            </a:r>
            <a:endParaRPr lang="it-IT" sz="1200" b="1" i="1" dirty="0" smtClean="0"/>
          </a:p>
          <a:p>
            <a:pPr>
              <a:buNone/>
            </a:pPr>
            <a:r>
              <a:rPr lang="it-IT" sz="1200" b="1" i="1" dirty="0" err="1" smtClean="0"/>
              <a:t>θρέψε</a:t>
            </a:r>
            <a:r>
              <a:rPr lang="it-IT" sz="1200" b="1" i="1" dirty="0" smtClean="0"/>
              <a:t> </a:t>
            </a:r>
            <a:r>
              <a:rPr lang="it-IT" sz="1200" b="1" i="1" dirty="0" err="1" smtClean="0"/>
              <a:t>Διὸς</a:t>
            </a:r>
            <a:r>
              <a:rPr lang="it-IT" sz="1200" b="1" i="1" dirty="0" smtClean="0"/>
              <a:t> </a:t>
            </a:r>
            <a:r>
              <a:rPr lang="it-IT" sz="1200" b="1" i="1" dirty="0" err="1" smtClean="0"/>
              <a:t>θυγάτηρ</a:t>
            </a:r>
            <a:r>
              <a:rPr lang="it-IT" sz="1200" b="1" i="1" dirty="0" smtClean="0"/>
              <a:t>, τέκε δὲ </a:t>
            </a:r>
            <a:r>
              <a:rPr lang="it-IT" sz="1200" b="1" i="1" dirty="0" err="1" smtClean="0"/>
              <a:t>ζείδωρος</a:t>
            </a:r>
            <a:r>
              <a:rPr lang="it-IT" sz="1200" b="1" i="1" dirty="0" smtClean="0"/>
              <a:t> </a:t>
            </a:r>
            <a:r>
              <a:rPr lang="it-IT" sz="1200" b="1" i="1" dirty="0" err="1" smtClean="0"/>
              <a:t>ἄρουρα</a:t>
            </a:r>
            <a:r>
              <a:rPr lang="it-IT" sz="1200" b="1" i="1" dirty="0" smtClean="0"/>
              <a:t>,</a:t>
            </a:r>
          </a:p>
          <a:p>
            <a:pPr>
              <a:buNone/>
            </a:pPr>
            <a:r>
              <a:rPr lang="it-IT" sz="1200" b="1" i="1" dirty="0" smtClean="0"/>
              <a:t>κὰδ δ᾽ </a:t>
            </a:r>
            <a:r>
              <a:rPr lang="it-IT" sz="1200" b="1" i="1" dirty="0" err="1" smtClean="0"/>
              <a:t>ἐν</a:t>
            </a:r>
            <a:r>
              <a:rPr lang="it-IT" sz="1200" b="1" i="1" dirty="0" smtClean="0"/>
              <a:t> </a:t>
            </a:r>
            <a:r>
              <a:rPr lang="it-IT" sz="1200" b="1" i="1" dirty="0" err="1" smtClean="0"/>
              <a:t>Ἀθήνῃς</a:t>
            </a:r>
            <a:r>
              <a:rPr lang="it-IT" sz="1200" b="1" i="1" dirty="0" smtClean="0"/>
              <a:t> εἷσεν </a:t>
            </a:r>
            <a:r>
              <a:rPr lang="it-IT" sz="1200" b="1" i="1" dirty="0" err="1" smtClean="0"/>
              <a:t>ἑῷ</a:t>
            </a:r>
            <a:r>
              <a:rPr lang="it-IT" sz="1200" b="1" i="1" dirty="0" smtClean="0"/>
              <a:t> </a:t>
            </a:r>
            <a:r>
              <a:rPr lang="it-IT" sz="1200" b="1" i="1" dirty="0" err="1" smtClean="0"/>
              <a:t>ἐν</a:t>
            </a:r>
            <a:r>
              <a:rPr lang="it-IT" sz="1200" b="1" i="1" dirty="0" smtClean="0"/>
              <a:t> </a:t>
            </a:r>
            <a:r>
              <a:rPr lang="it-IT" sz="1200" b="1" i="1" dirty="0" err="1" smtClean="0"/>
              <a:t>πίονι</a:t>
            </a:r>
            <a:r>
              <a:rPr lang="it-IT" sz="1200" b="1" i="1" dirty="0" smtClean="0"/>
              <a:t> </a:t>
            </a:r>
            <a:r>
              <a:rPr lang="it-IT" sz="1200" b="1" i="1" dirty="0" err="1" smtClean="0"/>
              <a:t>νηῷ</a:t>
            </a:r>
            <a:r>
              <a:rPr lang="it-IT" sz="1200" b="1" i="1" dirty="0" smtClean="0"/>
              <a:t>:</a:t>
            </a:r>
          </a:p>
          <a:p>
            <a:pPr>
              <a:buNone/>
            </a:pPr>
            <a:r>
              <a:rPr lang="it-IT" sz="1200" b="1" i="1" dirty="0" err="1" smtClean="0"/>
              <a:t>Νέστωρ</a:t>
            </a:r>
            <a:r>
              <a:rPr lang="it-IT" sz="1200" b="1" i="1" dirty="0" smtClean="0"/>
              <a:t> </a:t>
            </a:r>
            <a:r>
              <a:rPr lang="it-IT" sz="1200" b="1" i="1" dirty="0" err="1" smtClean="0"/>
              <a:t>οἶος</a:t>
            </a:r>
            <a:r>
              <a:rPr lang="it-IT" sz="1200" b="1" i="1" dirty="0" smtClean="0"/>
              <a:t> </a:t>
            </a:r>
            <a:r>
              <a:rPr lang="it-IT" sz="1200" b="1" i="1" dirty="0" err="1" smtClean="0"/>
              <a:t>ἔριζεν</a:t>
            </a:r>
            <a:r>
              <a:rPr lang="it-IT" sz="1200" b="1" i="1" dirty="0" smtClean="0"/>
              <a:t>: ὃ </a:t>
            </a:r>
            <a:r>
              <a:rPr lang="it-IT" sz="1200" b="1" i="1" dirty="0" err="1" smtClean="0"/>
              <a:t>γὰρ</a:t>
            </a:r>
            <a:r>
              <a:rPr lang="it-IT" sz="1200" b="1" i="1" dirty="0" smtClean="0"/>
              <a:t> </a:t>
            </a:r>
            <a:r>
              <a:rPr lang="it-IT" sz="1200" b="1" i="1" dirty="0" err="1" smtClean="0"/>
              <a:t>προγενέστερος</a:t>
            </a:r>
            <a:r>
              <a:rPr lang="it-IT" sz="1200" b="1" i="1" dirty="0" smtClean="0"/>
              <a:t> ἦεν:</a:t>
            </a:r>
          </a:p>
          <a:p>
            <a:pPr>
              <a:buNone/>
            </a:pPr>
            <a:r>
              <a:rPr lang="it-IT" sz="1200" b="1" i="1" dirty="0" smtClean="0"/>
              <a:t>τῷ δ᾽ ἅμα </a:t>
            </a:r>
            <a:r>
              <a:rPr lang="it-IT" sz="1200" b="1" i="1" dirty="0" err="1" smtClean="0"/>
              <a:t>πεντήκοντα</a:t>
            </a:r>
            <a:r>
              <a:rPr lang="it-IT" sz="1200" b="1" i="1" dirty="0" smtClean="0"/>
              <a:t> </a:t>
            </a:r>
            <a:r>
              <a:rPr lang="it-IT" sz="1200" b="1" i="1" dirty="0" err="1" smtClean="0"/>
              <a:t>μέλαιναι</a:t>
            </a:r>
            <a:r>
              <a:rPr lang="it-IT" sz="1200" b="1" i="1" dirty="0" smtClean="0"/>
              <a:t> </a:t>
            </a:r>
            <a:r>
              <a:rPr lang="it-IT" sz="1200" b="1" i="1" dirty="0" err="1" smtClean="0"/>
              <a:t>νῆες</a:t>
            </a:r>
            <a:r>
              <a:rPr lang="it-IT" sz="1200" b="1" i="1" dirty="0" smtClean="0"/>
              <a:t> </a:t>
            </a:r>
            <a:r>
              <a:rPr lang="it-IT" sz="1200" b="1" i="1" dirty="0" err="1" smtClean="0"/>
              <a:t>ἕποντο</a:t>
            </a:r>
            <a:r>
              <a:rPr lang="it-IT" sz="1200" b="1" i="1" dirty="0" smtClean="0"/>
              <a:t>.(…)</a:t>
            </a:r>
          </a:p>
          <a:p>
            <a:pPr>
              <a:buNone/>
            </a:pPr>
            <a:r>
              <a:rPr lang="it-IT" sz="1200" b="1" i="1" dirty="0" err="1" smtClean="0"/>
              <a:t>οἳ</a:t>
            </a:r>
            <a:r>
              <a:rPr lang="it-IT" sz="1200" b="1" i="1" dirty="0" smtClean="0"/>
              <a:t> δὲ </a:t>
            </a:r>
            <a:r>
              <a:rPr lang="it-IT" sz="1200" b="1" i="1" dirty="0" err="1" smtClean="0"/>
              <a:t>Μυκήνας</a:t>
            </a:r>
            <a:r>
              <a:rPr lang="it-IT" sz="1200" b="1" i="1" dirty="0" smtClean="0"/>
              <a:t> </a:t>
            </a:r>
            <a:r>
              <a:rPr lang="it-IT" sz="1200" b="1" i="1" dirty="0" err="1" smtClean="0"/>
              <a:t>εἶχον</a:t>
            </a:r>
            <a:r>
              <a:rPr lang="it-IT" sz="1200" b="1" i="1" dirty="0" smtClean="0"/>
              <a:t> </a:t>
            </a:r>
            <a:r>
              <a:rPr lang="it-IT" sz="1200" b="1" i="1" dirty="0" err="1" smtClean="0"/>
              <a:t>ἐϋκτίμενον</a:t>
            </a:r>
            <a:r>
              <a:rPr lang="it-IT" sz="1200" b="1" i="1" dirty="0" smtClean="0"/>
              <a:t> </a:t>
            </a:r>
            <a:r>
              <a:rPr lang="it-IT" sz="1200" b="1" i="1" dirty="0" err="1" smtClean="0"/>
              <a:t>πτολίεθρον</a:t>
            </a:r>
            <a:endParaRPr lang="it-IT" sz="1200" b="1" i="1" dirty="0" smtClean="0"/>
          </a:p>
          <a:p>
            <a:pPr>
              <a:buNone/>
            </a:pPr>
            <a:r>
              <a:rPr lang="it-IT" sz="1200" b="1" i="1" dirty="0" err="1" smtClean="0"/>
              <a:t>ἀφνειόν</a:t>
            </a:r>
            <a:r>
              <a:rPr lang="it-IT" sz="1200" b="1" i="1" dirty="0" smtClean="0"/>
              <a:t> τε </a:t>
            </a:r>
            <a:r>
              <a:rPr lang="it-IT" sz="1200" b="1" i="1" dirty="0" err="1" smtClean="0"/>
              <a:t>Κόρινθον</a:t>
            </a:r>
            <a:r>
              <a:rPr lang="it-IT" sz="1200" b="1" i="1" dirty="0" smtClean="0"/>
              <a:t> </a:t>
            </a:r>
            <a:r>
              <a:rPr lang="it-IT" sz="1200" b="1" i="1" dirty="0" err="1" smtClean="0"/>
              <a:t>ἐϋκτιμένας</a:t>
            </a:r>
            <a:r>
              <a:rPr lang="it-IT" sz="1200" b="1" i="1" dirty="0" smtClean="0"/>
              <a:t> τε </a:t>
            </a:r>
            <a:r>
              <a:rPr lang="it-IT" sz="1200" b="1" i="1" dirty="0" err="1" smtClean="0"/>
              <a:t>Κλεωνάς</a:t>
            </a:r>
            <a:r>
              <a:rPr lang="it-IT" sz="1200" b="1" i="1" dirty="0" smtClean="0"/>
              <a:t>,</a:t>
            </a:r>
          </a:p>
          <a:p>
            <a:pPr>
              <a:buNone/>
            </a:pPr>
            <a:r>
              <a:rPr lang="it-IT" sz="1200" b="1" i="1" dirty="0" err="1" smtClean="0"/>
              <a:t>Ὀρνειάς</a:t>
            </a:r>
            <a:r>
              <a:rPr lang="it-IT" sz="1200" b="1" i="1" dirty="0" smtClean="0"/>
              <a:t> τ᾽ </a:t>
            </a:r>
            <a:r>
              <a:rPr lang="it-IT" sz="1200" b="1" i="1" dirty="0" err="1" smtClean="0"/>
              <a:t>ἐνέμοντο</a:t>
            </a:r>
            <a:r>
              <a:rPr lang="it-IT" sz="1200" b="1" i="1" dirty="0" smtClean="0"/>
              <a:t> </a:t>
            </a:r>
            <a:r>
              <a:rPr lang="it-IT" sz="1200" b="1" i="1" dirty="0" err="1" smtClean="0"/>
              <a:t>Ἀραιθυρέην</a:t>
            </a:r>
            <a:r>
              <a:rPr lang="it-IT" sz="1200" b="1" i="1" dirty="0" smtClean="0"/>
              <a:t> τ᾽ </a:t>
            </a:r>
            <a:r>
              <a:rPr lang="it-IT" sz="1200" b="1" i="1" dirty="0" err="1" smtClean="0"/>
              <a:t>ἐρατεινὴν</a:t>
            </a:r>
            <a:endParaRPr lang="it-IT" sz="1200" b="1" i="1" dirty="0" smtClean="0"/>
          </a:p>
          <a:p>
            <a:pPr>
              <a:buNone/>
            </a:pPr>
            <a:r>
              <a:rPr lang="it-IT" sz="1200" b="1" i="1" dirty="0" smtClean="0"/>
              <a:t>καὶ Σικυῶν᾽, </a:t>
            </a:r>
            <a:r>
              <a:rPr lang="it-IT" sz="1200" b="1" i="1" dirty="0" err="1" smtClean="0"/>
              <a:t>ὅθ</a:t>
            </a:r>
            <a:r>
              <a:rPr lang="it-IT" sz="1200" b="1" i="1" dirty="0" smtClean="0"/>
              <a:t>᾽ </a:t>
            </a:r>
            <a:r>
              <a:rPr lang="it-IT" sz="1200" b="1" i="1" dirty="0" err="1" smtClean="0"/>
              <a:t>ἄρ</a:t>
            </a:r>
            <a:r>
              <a:rPr lang="it-IT" sz="1200" b="1" i="1" dirty="0" smtClean="0"/>
              <a:t>᾽ </a:t>
            </a:r>
            <a:r>
              <a:rPr lang="it-IT" sz="1200" b="1" i="1" dirty="0" err="1" smtClean="0"/>
              <a:t>Ἄδρηστος</a:t>
            </a:r>
            <a:r>
              <a:rPr lang="it-IT" sz="1200" b="1" i="1" dirty="0" smtClean="0"/>
              <a:t> πρῶτ᾽ </a:t>
            </a:r>
            <a:r>
              <a:rPr lang="it-IT" sz="1200" b="1" i="1" dirty="0" err="1" smtClean="0"/>
              <a:t>ἐμβασίλευεν</a:t>
            </a:r>
            <a:r>
              <a:rPr lang="it-IT" sz="1200" b="1" i="1" dirty="0" smtClean="0"/>
              <a:t>(…).</a:t>
            </a:r>
            <a:br>
              <a:rPr lang="it-IT" sz="1200" b="1" i="1" dirty="0" smtClean="0"/>
            </a:br>
            <a:endParaRPr lang="it-IT" sz="1200" b="1" i="1" dirty="0" smtClean="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1" end="1"/>
                                            </p:txEl>
                                          </p:spTgt>
                                        </p:tgtEl>
                                      </p:cBhvr>
                                    </p:animEffect>
                                  </p:childTnLst>
                                </p:cTn>
                              </p:par>
                              <p:par>
                                <p:cTn id="15" presetID="25"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xEl>
                                              <p:pRg st="2" end="2"/>
                                            </p:txEl>
                                          </p:spTgt>
                                        </p:tgtEl>
                                      </p:cBhvr>
                                    </p:animEffect>
                                  </p:childTnLst>
                                </p:cTn>
                              </p:par>
                              <p:par>
                                <p:cTn id="25" presetID="25"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3" end="3"/>
                                            </p:txEl>
                                          </p:spTgt>
                                        </p:tgtEl>
                                      </p:cBhvr>
                                    </p:animEffect>
                                  </p:childTnLst>
                                </p:cTn>
                              </p:par>
                              <p:par>
                                <p:cTn id="35" presetID="25" presetClass="entr" presetSubtype="0"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40"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3">
                                            <p:txEl>
                                              <p:pRg st="4" end="4"/>
                                            </p:txEl>
                                          </p:spTgt>
                                        </p:tgtEl>
                                      </p:cBhvr>
                                    </p:animEffect>
                                  </p:childTnLst>
                                </p:cTn>
                              </p:par>
                              <p:par>
                                <p:cTn id="45" presetID="25" presetClass="entr" presetSubtype="0" fill="hold" nodeType="with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50"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3">
                                            <p:txEl>
                                              <p:pRg st="5" end="5"/>
                                            </p:txEl>
                                          </p:spTgt>
                                        </p:tgtEl>
                                      </p:cBhvr>
                                    </p:animEffect>
                                  </p:childTnLst>
                                </p:cTn>
                              </p:par>
                              <p:par>
                                <p:cTn id="55" presetID="25" presetClass="entr" presetSubtype="0" fill="hold" nodeType="with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 calcmode="lin" valueType="num">
                                      <p:cBhvr>
                                        <p:cTn id="57"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60"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3">
                                            <p:txEl>
                                              <p:pRg st="6" end="6"/>
                                            </p:txEl>
                                          </p:spTgt>
                                        </p:tgtEl>
                                      </p:cBhvr>
                                    </p:animEffect>
                                  </p:childTnLst>
                                </p:cTn>
                              </p:par>
                              <p:par>
                                <p:cTn id="65" presetID="25" presetClass="entr" presetSubtype="0" fill="hold" nodeType="withEffect">
                                  <p:stCondLst>
                                    <p:cond delay="0"/>
                                  </p:stCondLst>
                                  <p:childTnLst>
                                    <p:set>
                                      <p:cBhvr>
                                        <p:cTn id="66" dur="1" fill="hold">
                                          <p:stCondLst>
                                            <p:cond delay="0"/>
                                          </p:stCondLst>
                                        </p:cTn>
                                        <p:tgtEl>
                                          <p:spTgt spid="3">
                                            <p:txEl>
                                              <p:pRg st="7" end="7"/>
                                            </p:txEl>
                                          </p:spTgt>
                                        </p:tgtEl>
                                        <p:attrNameLst>
                                          <p:attrName>style.visibility</p:attrName>
                                        </p:attrNameLst>
                                      </p:cBhvr>
                                      <p:to>
                                        <p:strVal val="visible"/>
                                      </p:to>
                                    </p:set>
                                    <p:anim calcmode="lin" valueType="num">
                                      <p:cBhvr>
                                        <p:cTn id="67" dur="500" decel="50000" fill="hold">
                                          <p:stCondLst>
                                            <p:cond delay="0"/>
                                          </p:stCondLst>
                                        </p:cTn>
                                        <p:tgtEl>
                                          <p:spTgt spid="3">
                                            <p:txEl>
                                              <p:pRg st="7" end="7"/>
                                            </p:txEl>
                                          </p:spTgt>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3">
                                            <p:txEl>
                                              <p:pRg st="7" end="7"/>
                                            </p:txEl>
                                          </p:spTgt>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3">
                                            <p:txEl>
                                              <p:pRg st="7" end="7"/>
                                            </p:txEl>
                                          </p:spTgt>
                                        </p:tgtEl>
                                        <p:attrNameLst>
                                          <p:attrName>ppt_w</p:attrName>
                                        </p:attrNameLst>
                                      </p:cBhvr>
                                      <p:tavLst>
                                        <p:tav tm="0">
                                          <p:val>
                                            <p:strVal val="#ppt_w*.05"/>
                                          </p:val>
                                        </p:tav>
                                        <p:tav tm="100000">
                                          <p:val>
                                            <p:strVal val="#ppt_w"/>
                                          </p:val>
                                        </p:tav>
                                      </p:tavLst>
                                    </p:anim>
                                    <p:anim calcmode="lin" valueType="num">
                                      <p:cBhvr>
                                        <p:cTn id="70"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3">
                                            <p:txEl>
                                              <p:pRg st="7" end="7"/>
                                            </p:txEl>
                                          </p:spTgt>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3">
                                            <p:txEl>
                                              <p:pRg st="7" end="7"/>
                                            </p:txEl>
                                          </p:spTgt>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3">
                                            <p:txEl>
                                              <p:pRg st="7" end="7"/>
                                            </p:txEl>
                                          </p:spTgt>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3">
                                            <p:txEl>
                                              <p:pRg st="7" end="7"/>
                                            </p:txEl>
                                          </p:spTgt>
                                        </p:tgtEl>
                                      </p:cBhvr>
                                    </p:animEffect>
                                  </p:childTnLst>
                                </p:cTn>
                              </p:par>
                              <p:par>
                                <p:cTn id="75" presetID="25" presetClass="entr" presetSubtype="0" fill="hold" nodeType="withEffect">
                                  <p:stCondLst>
                                    <p:cond delay="0"/>
                                  </p:stCondLst>
                                  <p:childTnLst>
                                    <p:set>
                                      <p:cBhvr>
                                        <p:cTn id="76" dur="1" fill="hold">
                                          <p:stCondLst>
                                            <p:cond delay="0"/>
                                          </p:stCondLst>
                                        </p:cTn>
                                        <p:tgtEl>
                                          <p:spTgt spid="3">
                                            <p:txEl>
                                              <p:pRg st="8" end="8"/>
                                            </p:txEl>
                                          </p:spTgt>
                                        </p:tgtEl>
                                        <p:attrNameLst>
                                          <p:attrName>style.visibility</p:attrName>
                                        </p:attrNameLst>
                                      </p:cBhvr>
                                      <p:to>
                                        <p:strVal val="visible"/>
                                      </p:to>
                                    </p:set>
                                    <p:anim calcmode="lin" valueType="num">
                                      <p:cBhvr>
                                        <p:cTn id="77" dur="500" decel="50000" fill="hold">
                                          <p:stCondLst>
                                            <p:cond delay="0"/>
                                          </p:stCondLst>
                                        </p:cTn>
                                        <p:tgtEl>
                                          <p:spTgt spid="3">
                                            <p:txEl>
                                              <p:pRg st="8" end="8"/>
                                            </p:txEl>
                                          </p:spTgt>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3">
                                            <p:txEl>
                                              <p:pRg st="8" end="8"/>
                                            </p:txEl>
                                          </p:spTgt>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3">
                                            <p:txEl>
                                              <p:pRg st="8" end="8"/>
                                            </p:txEl>
                                          </p:spTgt>
                                        </p:tgtEl>
                                        <p:attrNameLst>
                                          <p:attrName>ppt_w</p:attrName>
                                        </p:attrNameLst>
                                      </p:cBhvr>
                                      <p:tavLst>
                                        <p:tav tm="0">
                                          <p:val>
                                            <p:strVal val="#ppt_w*.05"/>
                                          </p:val>
                                        </p:tav>
                                        <p:tav tm="100000">
                                          <p:val>
                                            <p:strVal val="#ppt_w"/>
                                          </p:val>
                                        </p:tav>
                                      </p:tavLst>
                                    </p:anim>
                                    <p:anim calcmode="lin" valueType="num">
                                      <p:cBhvr>
                                        <p:cTn id="80" dur="10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3">
                                            <p:txEl>
                                              <p:pRg st="8" end="8"/>
                                            </p:txEl>
                                          </p:spTgt>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3">
                                            <p:txEl>
                                              <p:pRg st="8" end="8"/>
                                            </p:txEl>
                                          </p:spTgt>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3">
                                            <p:txEl>
                                              <p:pRg st="8" end="8"/>
                                            </p:txEl>
                                          </p:spTgt>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3">
                                            <p:txEl>
                                              <p:pRg st="8" end="8"/>
                                            </p:txEl>
                                          </p:spTgt>
                                        </p:tgtEl>
                                      </p:cBhvr>
                                    </p:animEffect>
                                  </p:childTnLst>
                                </p:cTn>
                              </p:par>
                              <p:par>
                                <p:cTn id="85" presetID="25" presetClass="entr" presetSubtype="0" fill="hold" nodeType="withEffect">
                                  <p:stCondLst>
                                    <p:cond delay="0"/>
                                  </p:stCondLst>
                                  <p:childTnLst>
                                    <p:set>
                                      <p:cBhvr>
                                        <p:cTn id="86" dur="1" fill="hold">
                                          <p:stCondLst>
                                            <p:cond delay="0"/>
                                          </p:stCondLst>
                                        </p:cTn>
                                        <p:tgtEl>
                                          <p:spTgt spid="3">
                                            <p:txEl>
                                              <p:pRg st="9" end="9"/>
                                            </p:txEl>
                                          </p:spTgt>
                                        </p:tgtEl>
                                        <p:attrNameLst>
                                          <p:attrName>style.visibility</p:attrName>
                                        </p:attrNameLst>
                                      </p:cBhvr>
                                      <p:to>
                                        <p:strVal val="visible"/>
                                      </p:to>
                                    </p:set>
                                    <p:anim calcmode="lin" valueType="num">
                                      <p:cBhvr>
                                        <p:cTn id="87" dur="500" decel="50000" fill="hold">
                                          <p:stCondLst>
                                            <p:cond delay="0"/>
                                          </p:stCondLst>
                                        </p:cTn>
                                        <p:tgtEl>
                                          <p:spTgt spid="3">
                                            <p:txEl>
                                              <p:pRg st="9" end="9"/>
                                            </p:txEl>
                                          </p:spTgt>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3">
                                            <p:txEl>
                                              <p:pRg st="9" end="9"/>
                                            </p:txEl>
                                          </p:spTgt>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3">
                                            <p:txEl>
                                              <p:pRg st="9" end="9"/>
                                            </p:txEl>
                                          </p:spTgt>
                                        </p:tgtEl>
                                        <p:attrNameLst>
                                          <p:attrName>ppt_w</p:attrName>
                                        </p:attrNameLst>
                                      </p:cBhvr>
                                      <p:tavLst>
                                        <p:tav tm="0">
                                          <p:val>
                                            <p:strVal val="#ppt_w*.05"/>
                                          </p:val>
                                        </p:tav>
                                        <p:tav tm="100000">
                                          <p:val>
                                            <p:strVal val="#ppt_w"/>
                                          </p:val>
                                        </p:tav>
                                      </p:tavLst>
                                    </p:anim>
                                    <p:anim calcmode="lin" valueType="num">
                                      <p:cBhvr>
                                        <p:cTn id="90" dur="10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3">
                                            <p:txEl>
                                              <p:pRg st="9" end="9"/>
                                            </p:txEl>
                                          </p:spTgt>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3">
                                            <p:txEl>
                                              <p:pRg st="9" end="9"/>
                                            </p:txEl>
                                          </p:spTgt>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3">
                                            <p:txEl>
                                              <p:pRg st="9" end="9"/>
                                            </p:txEl>
                                          </p:spTgt>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3">
                                            <p:txEl>
                                              <p:pRg st="9" end="9"/>
                                            </p:txEl>
                                          </p:spTgt>
                                        </p:tgtEl>
                                      </p:cBhvr>
                                    </p:animEffect>
                                  </p:childTnLst>
                                </p:cTn>
                              </p:par>
                              <p:par>
                                <p:cTn id="95" presetID="25" presetClass="entr" presetSubtype="0" fill="hold" nodeType="withEffect">
                                  <p:stCondLst>
                                    <p:cond delay="0"/>
                                  </p:stCondLst>
                                  <p:childTnLst>
                                    <p:set>
                                      <p:cBhvr>
                                        <p:cTn id="96" dur="1" fill="hold">
                                          <p:stCondLst>
                                            <p:cond delay="0"/>
                                          </p:stCondLst>
                                        </p:cTn>
                                        <p:tgtEl>
                                          <p:spTgt spid="3">
                                            <p:txEl>
                                              <p:pRg st="10" end="10"/>
                                            </p:txEl>
                                          </p:spTgt>
                                        </p:tgtEl>
                                        <p:attrNameLst>
                                          <p:attrName>style.visibility</p:attrName>
                                        </p:attrNameLst>
                                      </p:cBhvr>
                                      <p:to>
                                        <p:strVal val="visible"/>
                                      </p:to>
                                    </p:set>
                                    <p:anim calcmode="lin" valueType="num">
                                      <p:cBhvr>
                                        <p:cTn id="97" dur="500" decel="50000" fill="hold">
                                          <p:stCondLst>
                                            <p:cond delay="0"/>
                                          </p:stCondLst>
                                        </p:cTn>
                                        <p:tgtEl>
                                          <p:spTgt spid="3">
                                            <p:txEl>
                                              <p:pRg st="10" end="10"/>
                                            </p:txEl>
                                          </p:spTgt>
                                        </p:tgtEl>
                                        <p:attrNameLst>
                                          <p:attrName>style.rotation</p:attrName>
                                        </p:attrNameLst>
                                      </p:cBhvr>
                                      <p:tavLst>
                                        <p:tav tm="0">
                                          <p:val>
                                            <p:fltVal val="-90"/>
                                          </p:val>
                                        </p:tav>
                                        <p:tav tm="100000">
                                          <p:val>
                                            <p:fltVal val="0"/>
                                          </p:val>
                                        </p:tav>
                                      </p:tavLst>
                                    </p:anim>
                                    <p:anim calcmode="lin" valueType="num">
                                      <p:cBhvr>
                                        <p:cTn id="98" dur="500" decel="50000" fill="hold">
                                          <p:stCondLst>
                                            <p:cond delay="0"/>
                                          </p:stCondLst>
                                        </p:cTn>
                                        <p:tgtEl>
                                          <p:spTgt spid="3">
                                            <p:txEl>
                                              <p:pRg st="10" end="10"/>
                                            </p:txEl>
                                          </p:spTgt>
                                        </p:tgtEl>
                                        <p:attrNameLst>
                                          <p:attrName>ppt_w</p:attrName>
                                        </p:attrNameLst>
                                      </p:cBhvr>
                                      <p:tavLst>
                                        <p:tav tm="0">
                                          <p:val>
                                            <p:strVal val="#ppt_w"/>
                                          </p:val>
                                        </p:tav>
                                        <p:tav tm="100000">
                                          <p:val>
                                            <p:strVal val="#ppt_w*.05"/>
                                          </p:val>
                                        </p:tav>
                                      </p:tavLst>
                                    </p:anim>
                                    <p:anim calcmode="lin" valueType="num">
                                      <p:cBhvr>
                                        <p:cTn id="99" dur="500" accel="50000" fill="hold">
                                          <p:stCondLst>
                                            <p:cond delay="500"/>
                                          </p:stCondLst>
                                        </p:cTn>
                                        <p:tgtEl>
                                          <p:spTgt spid="3">
                                            <p:txEl>
                                              <p:pRg st="10" end="10"/>
                                            </p:txEl>
                                          </p:spTgt>
                                        </p:tgtEl>
                                        <p:attrNameLst>
                                          <p:attrName>ppt_w</p:attrName>
                                        </p:attrNameLst>
                                      </p:cBhvr>
                                      <p:tavLst>
                                        <p:tav tm="0">
                                          <p:val>
                                            <p:strVal val="#ppt_w*.05"/>
                                          </p:val>
                                        </p:tav>
                                        <p:tav tm="100000">
                                          <p:val>
                                            <p:strVal val="#ppt_w"/>
                                          </p:val>
                                        </p:tav>
                                      </p:tavLst>
                                    </p:anim>
                                    <p:anim calcmode="lin" valueType="num">
                                      <p:cBhvr>
                                        <p:cTn id="100" dur="1000" fill="hold"/>
                                        <p:tgtEl>
                                          <p:spTgt spid="3">
                                            <p:txEl>
                                              <p:pRg st="10" end="10"/>
                                            </p:txEl>
                                          </p:spTgt>
                                        </p:tgtEl>
                                        <p:attrNameLst>
                                          <p:attrName>ppt_h</p:attrName>
                                        </p:attrNameLst>
                                      </p:cBhvr>
                                      <p:tavLst>
                                        <p:tav tm="0">
                                          <p:val>
                                            <p:strVal val="#ppt_h"/>
                                          </p:val>
                                        </p:tav>
                                        <p:tav tm="100000">
                                          <p:val>
                                            <p:strVal val="#ppt_h"/>
                                          </p:val>
                                        </p:tav>
                                      </p:tavLst>
                                    </p:anim>
                                    <p:anim calcmode="lin" valueType="num">
                                      <p:cBhvr>
                                        <p:cTn id="101" dur="500" decel="50000" fill="hold">
                                          <p:stCondLst>
                                            <p:cond delay="0"/>
                                          </p:stCondLst>
                                        </p:cTn>
                                        <p:tgtEl>
                                          <p:spTgt spid="3">
                                            <p:txEl>
                                              <p:pRg st="10" end="10"/>
                                            </p:txEl>
                                          </p:spTgt>
                                        </p:tgtEl>
                                        <p:attrNameLst>
                                          <p:attrName>ppt_x</p:attrName>
                                        </p:attrNameLst>
                                      </p:cBhvr>
                                      <p:tavLst>
                                        <p:tav tm="0">
                                          <p:val>
                                            <p:strVal val="#ppt_x+.4"/>
                                          </p:val>
                                        </p:tav>
                                        <p:tav tm="100000">
                                          <p:val>
                                            <p:strVal val="#ppt_x"/>
                                          </p:val>
                                        </p:tav>
                                      </p:tavLst>
                                    </p:anim>
                                    <p:anim calcmode="lin" valueType="num">
                                      <p:cBhvr>
                                        <p:cTn id="102" dur="500" decel="50000" fill="hold">
                                          <p:stCondLst>
                                            <p:cond delay="0"/>
                                          </p:stCondLst>
                                        </p:cTn>
                                        <p:tgtEl>
                                          <p:spTgt spid="3">
                                            <p:txEl>
                                              <p:pRg st="10" end="10"/>
                                            </p:txEl>
                                          </p:spTgt>
                                        </p:tgtEl>
                                        <p:attrNameLst>
                                          <p:attrName>ppt_y</p:attrName>
                                        </p:attrNameLst>
                                      </p:cBhvr>
                                      <p:tavLst>
                                        <p:tav tm="0">
                                          <p:val>
                                            <p:strVal val="#ppt_y-.2"/>
                                          </p:val>
                                        </p:tav>
                                        <p:tav tm="100000">
                                          <p:val>
                                            <p:strVal val="#ppt_y+.1"/>
                                          </p:val>
                                        </p:tav>
                                      </p:tavLst>
                                    </p:anim>
                                    <p:anim calcmode="lin" valueType="num">
                                      <p:cBhvr>
                                        <p:cTn id="103" dur="500" accel="50000" fill="hold">
                                          <p:stCondLst>
                                            <p:cond delay="500"/>
                                          </p:stCondLst>
                                        </p:cTn>
                                        <p:tgtEl>
                                          <p:spTgt spid="3">
                                            <p:txEl>
                                              <p:pRg st="10" end="10"/>
                                            </p:txEl>
                                          </p:spTgt>
                                        </p:tgtEl>
                                        <p:attrNameLst>
                                          <p:attrName>ppt_y</p:attrName>
                                        </p:attrNameLst>
                                      </p:cBhvr>
                                      <p:tavLst>
                                        <p:tav tm="0">
                                          <p:val>
                                            <p:strVal val="#ppt_y+.1"/>
                                          </p:val>
                                        </p:tav>
                                        <p:tav tm="100000">
                                          <p:val>
                                            <p:strVal val="#ppt_y"/>
                                          </p:val>
                                        </p:tav>
                                      </p:tavLst>
                                    </p:anim>
                                    <p:animEffect transition="in" filter="fade">
                                      <p:cBhvr>
                                        <p:cTn id="104" dur="1000" decel="50000">
                                          <p:stCondLst>
                                            <p:cond delay="0"/>
                                          </p:stCondLst>
                                        </p:cTn>
                                        <p:tgtEl>
                                          <p:spTgt spid="3">
                                            <p:txEl>
                                              <p:pRg st="10" end="10"/>
                                            </p:txEl>
                                          </p:spTgt>
                                        </p:tgtEl>
                                      </p:cBhvr>
                                    </p:animEffect>
                                  </p:childTnLst>
                                </p:cTn>
                              </p:par>
                              <p:par>
                                <p:cTn id="105" presetID="25" presetClass="entr" presetSubtype="0" fill="hold" nodeType="withEffect">
                                  <p:stCondLst>
                                    <p:cond delay="0"/>
                                  </p:stCondLst>
                                  <p:childTnLst>
                                    <p:set>
                                      <p:cBhvr>
                                        <p:cTn id="106" dur="1" fill="hold">
                                          <p:stCondLst>
                                            <p:cond delay="0"/>
                                          </p:stCondLst>
                                        </p:cTn>
                                        <p:tgtEl>
                                          <p:spTgt spid="3">
                                            <p:txEl>
                                              <p:pRg st="11" end="11"/>
                                            </p:txEl>
                                          </p:spTgt>
                                        </p:tgtEl>
                                        <p:attrNameLst>
                                          <p:attrName>style.visibility</p:attrName>
                                        </p:attrNameLst>
                                      </p:cBhvr>
                                      <p:to>
                                        <p:strVal val="visible"/>
                                      </p:to>
                                    </p:set>
                                    <p:anim calcmode="lin" valueType="num">
                                      <p:cBhvr>
                                        <p:cTn id="107" dur="500" decel="50000" fill="hold">
                                          <p:stCondLst>
                                            <p:cond delay="0"/>
                                          </p:stCondLst>
                                        </p:cTn>
                                        <p:tgtEl>
                                          <p:spTgt spid="3">
                                            <p:txEl>
                                              <p:pRg st="11" end="11"/>
                                            </p:txEl>
                                          </p:spTgt>
                                        </p:tgtEl>
                                        <p:attrNameLst>
                                          <p:attrName>style.rotation</p:attrName>
                                        </p:attrNameLst>
                                      </p:cBhvr>
                                      <p:tavLst>
                                        <p:tav tm="0">
                                          <p:val>
                                            <p:fltVal val="-90"/>
                                          </p:val>
                                        </p:tav>
                                        <p:tav tm="100000">
                                          <p:val>
                                            <p:fltVal val="0"/>
                                          </p:val>
                                        </p:tav>
                                      </p:tavLst>
                                    </p:anim>
                                    <p:anim calcmode="lin" valueType="num">
                                      <p:cBhvr>
                                        <p:cTn id="108" dur="500" decel="50000" fill="hold">
                                          <p:stCondLst>
                                            <p:cond delay="0"/>
                                          </p:stCondLst>
                                        </p:cTn>
                                        <p:tgtEl>
                                          <p:spTgt spid="3">
                                            <p:txEl>
                                              <p:pRg st="11" end="11"/>
                                            </p:txEl>
                                          </p:spTgt>
                                        </p:tgtEl>
                                        <p:attrNameLst>
                                          <p:attrName>ppt_w</p:attrName>
                                        </p:attrNameLst>
                                      </p:cBhvr>
                                      <p:tavLst>
                                        <p:tav tm="0">
                                          <p:val>
                                            <p:strVal val="#ppt_w"/>
                                          </p:val>
                                        </p:tav>
                                        <p:tav tm="100000">
                                          <p:val>
                                            <p:strVal val="#ppt_w*.05"/>
                                          </p:val>
                                        </p:tav>
                                      </p:tavLst>
                                    </p:anim>
                                    <p:anim calcmode="lin" valueType="num">
                                      <p:cBhvr>
                                        <p:cTn id="109" dur="500" accel="50000" fill="hold">
                                          <p:stCondLst>
                                            <p:cond delay="500"/>
                                          </p:stCondLst>
                                        </p:cTn>
                                        <p:tgtEl>
                                          <p:spTgt spid="3">
                                            <p:txEl>
                                              <p:pRg st="11" end="11"/>
                                            </p:txEl>
                                          </p:spTgt>
                                        </p:tgtEl>
                                        <p:attrNameLst>
                                          <p:attrName>ppt_w</p:attrName>
                                        </p:attrNameLst>
                                      </p:cBhvr>
                                      <p:tavLst>
                                        <p:tav tm="0">
                                          <p:val>
                                            <p:strVal val="#ppt_w*.05"/>
                                          </p:val>
                                        </p:tav>
                                        <p:tav tm="100000">
                                          <p:val>
                                            <p:strVal val="#ppt_w"/>
                                          </p:val>
                                        </p:tav>
                                      </p:tavLst>
                                    </p:anim>
                                    <p:anim calcmode="lin" valueType="num">
                                      <p:cBhvr>
                                        <p:cTn id="110" dur="1000" fill="hold"/>
                                        <p:tgtEl>
                                          <p:spTgt spid="3">
                                            <p:txEl>
                                              <p:pRg st="11" end="11"/>
                                            </p:txEl>
                                          </p:spTgt>
                                        </p:tgtEl>
                                        <p:attrNameLst>
                                          <p:attrName>ppt_h</p:attrName>
                                        </p:attrNameLst>
                                      </p:cBhvr>
                                      <p:tavLst>
                                        <p:tav tm="0">
                                          <p:val>
                                            <p:strVal val="#ppt_h"/>
                                          </p:val>
                                        </p:tav>
                                        <p:tav tm="100000">
                                          <p:val>
                                            <p:strVal val="#ppt_h"/>
                                          </p:val>
                                        </p:tav>
                                      </p:tavLst>
                                    </p:anim>
                                    <p:anim calcmode="lin" valueType="num">
                                      <p:cBhvr>
                                        <p:cTn id="111" dur="500" decel="50000" fill="hold">
                                          <p:stCondLst>
                                            <p:cond delay="0"/>
                                          </p:stCondLst>
                                        </p:cTn>
                                        <p:tgtEl>
                                          <p:spTgt spid="3">
                                            <p:txEl>
                                              <p:pRg st="11" end="11"/>
                                            </p:txEl>
                                          </p:spTgt>
                                        </p:tgtEl>
                                        <p:attrNameLst>
                                          <p:attrName>ppt_x</p:attrName>
                                        </p:attrNameLst>
                                      </p:cBhvr>
                                      <p:tavLst>
                                        <p:tav tm="0">
                                          <p:val>
                                            <p:strVal val="#ppt_x+.4"/>
                                          </p:val>
                                        </p:tav>
                                        <p:tav tm="100000">
                                          <p:val>
                                            <p:strVal val="#ppt_x"/>
                                          </p:val>
                                        </p:tav>
                                      </p:tavLst>
                                    </p:anim>
                                    <p:anim calcmode="lin" valueType="num">
                                      <p:cBhvr>
                                        <p:cTn id="112" dur="500" decel="50000" fill="hold">
                                          <p:stCondLst>
                                            <p:cond delay="0"/>
                                          </p:stCondLst>
                                        </p:cTn>
                                        <p:tgtEl>
                                          <p:spTgt spid="3">
                                            <p:txEl>
                                              <p:pRg st="11" end="11"/>
                                            </p:txEl>
                                          </p:spTgt>
                                        </p:tgtEl>
                                        <p:attrNameLst>
                                          <p:attrName>ppt_y</p:attrName>
                                        </p:attrNameLst>
                                      </p:cBhvr>
                                      <p:tavLst>
                                        <p:tav tm="0">
                                          <p:val>
                                            <p:strVal val="#ppt_y-.2"/>
                                          </p:val>
                                        </p:tav>
                                        <p:tav tm="100000">
                                          <p:val>
                                            <p:strVal val="#ppt_y+.1"/>
                                          </p:val>
                                        </p:tav>
                                      </p:tavLst>
                                    </p:anim>
                                    <p:anim calcmode="lin" valueType="num">
                                      <p:cBhvr>
                                        <p:cTn id="113" dur="500" accel="50000" fill="hold">
                                          <p:stCondLst>
                                            <p:cond delay="500"/>
                                          </p:stCondLst>
                                        </p:cTn>
                                        <p:tgtEl>
                                          <p:spTgt spid="3">
                                            <p:txEl>
                                              <p:pRg st="11" end="11"/>
                                            </p:txEl>
                                          </p:spTgt>
                                        </p:tgtEl>
                                        <p:attrNameLst>
                                          <p:attrName>ppt_y</p:attrName>
                                        </p:attrNameLst>
                                      </p:cBhvr>
                                      <p:tavLst>
                                        <p:tav tm="0">
                                          <p:val>
                                            <p:strVal val="#ppt_y+.1"/>
                                          </p:val>
                                        </p:tav>
                                        <p:tav tm="100000">
                                          <p:val>
                                            <p:strVal val="#ppt_y"/>
                                          </p:val>
                                        </p:tav>
                                      </p:tavLst>
                                    </p:anim>
                                    <p:animEffect transition="in" filter="fade">
                                      <p:cBhvr>
                                        <p:cTn id="114" dur="1000" decel="50000">
                                          <p:stCondLst>
                                            <p:cond delay="0"/>
                                          </p:stCondLst>
                                        </p:cTn>
                                        <p:tgtEl>
                                          <p:spTgt spid="3">
                                            <p:txEl>
                                              <p:pRg st="11" end="11"/>
                                            </p:txEl>
                                          </p:spTgt>
                                        </p:tgtEl>
                                      </p:cBhvr>
                                    </p:animEffect>
                                  </p:childTnLst>
                                </p:cTn>
                              </p:par>
                              <p:par>
                                <p:cTn id="115" presetID="25" presetClass="entr" presetSubtype="0" fill="hold" nodeType="withEffect">
                                  <p:stCondLst>
                                    <p:cond delay="0"/>
                                  </p:stCondLst>
                                  <p:childTnLst>
                                    <p:set>
                                      <p:cBhvr>
                                        <p:cTn id="116" dur="1" fill="hold">
                                          <p:stCondLst>
                                            <p:cond delay="0"/>
                                          </p:stCondLst>
                                        </p:cTn>
                                        <p:tgtEl>
                                          <p:spTgt spid="3">
                                            <p:txEl>
                                              <p:pRg st="12" end="12"/>
                                            </p:txEl>
                                          </p:spTgt>
                                        </p:tgtEl>
                                        <p:attrNameLst>
                                          <p:attrName>style.visibility</p:attrName>
                                        </p:attrNameLst>
                                      </p:cBhvr>
                                      <p:to>
                                        <p:strVal val="visible"/>
                                      </p:to>
                                    </p:set>
                                    <p:anim calcmode="lin" valueType="num">
                                      <p:cBhvr>
                                        <p:cTn id="117" dur="500" decel="50000" fill="hold">
                                          <p:stCondLst>
                                            <p:cond delay="0"/>
                                          </p:stCondLst>
                                        </p:cTn>
                                        <p:tgtEl>
                                          <p:spTgt spid="3">
                                            <p:txEl>
                                              <p:pRg st="12" end="12"/>
                                            </p:txEl>
                                          </p:spTgt>
                                        </p:tgtEl>
                                        <p:attrNameLst>
                                          <p:attrName>style.rotation</p:attrName>
                                        </p:attrNameLst>
                                      </p:cBhvr>
                                      <p:tavLst>
                                        <p:tav tm="0">
                                          <p:val>
                                            <p:fltVal val="-90"/>
                                          </p:val>
                                        </p:tav>
                                        <p:tav tm="100000">
                                          <p:val>
                                            <p:fltVal val="0"/>
                                          </p:val>
                                        </p:tav>
                                      </p:tavLst>
                                    </p:anim>
                                    <p:anim calcmode="lin" valueType="num">
                                      <p:cBhvr>
                                        <p:cTn id="118" dur="500" decel="50000" fill="hold">
                                          <p:stCondLst>
                                            <p:cond delay="0"/>
                                          </p:stCondLst>
                                        </p:cTn>
                                        <p:tgtEl>
                                          <p:spTgt spid="3">
                                            <p:txEl>
                                              <p:pRg st="12" end="12"/>
                                            </p:txEl>
                                          </p:spTgt>
                                        </p:tgtEl>
                                        <p:attrNameLst>
                                          <p:attrName>ppt_w</p:attrName>
                                        </p:attrNameLst>
                                      </p:cBhvr>
                                      <p:tavLst>
                                        <p:tav tm="0">
                                          <p:val>
                                            <p:strVal val="#ppt_w"/>
                                          </p:val>
                                        </p:tav>
                                        <p:tav tm="100000">
                                          <p:val>
                                            <p:strVal val="#ppt_w*.05"/>
                                          </p:val>
                                        </p:tav>
                                      </p:tavLst>
                                    </p:anim>
                                    <p:anim calcmode="lin" valueType="num">
                                      <p:cBhvr>
                                        <p:cTn id="119" dur="500" accel="50000" fill="hold">
                                          <p:stCondLst>
                                            <p:cond delay="500"/>
                                          </p:stCondLst>
                                        </p:cTn>
                                        <p:tgtEl>
                                          <p:spTgt spid="3">
                                            <p:txEl>
                                              <p:pRg st="12" end="12"/>
                                            </p:txEl>
                                          </p:spTgt>
                                        </p:tgtEl>
                                        <p:attrNameLst>
                                          <p:attrName>ppt_w</p:attrName>
                                        </p:attrNameLst>
                                      </p:cBhvr>
                                      <p:tavLst>
                                        <p:tav tm="0">
                                          <p:val>
                                            <p:strVal val="#ppt_w*.05"/>
                                          </p:val>
                                        </p:tav>
                                        <p:tav tm="100000">
                                          <p:val>
                                            <p:strVal val="#ppt_w"/>
                                          </p:val>
                                        </p:tav>
                                      </p:tavLst>
                                    </p:anim>
                                    <p:anim calcmode="lin" valueType="num">
                                      <p:cBhvr>
                                        <p:cTn id="120" dur="1000" fill="hold"/>
                                        <p:tgtEl>
                                          <p:spTgt spid="3">
                                            <p:txEl>
                                              <p:pRg st="12" end="12"/>
                                            </p:txEl>
                                          </p:spTgt>
                                        </p:tgtEl>
                                        <p:attrNameLst>
                                          <p:attrName>ppt_h</p:attrName>
                                        </p:attrNameLst>
                                      </p:cBhvr>
                                      <p:tavLst>
                                        <p:tav tm="0">
                                          <p:val>
                                            <p:strVal val="#ppt_h"/>
                                          </p:val>
                                        </p:tav>
                                        <p:tav tm="100000">
                                          <p:val>
                                            <p:strVal val="#ppt_h"/>
                                          </p:val>
                                        </p:tav>
                                      </p:tavLst>
                                    </p:anim>
                                    <p:anim calcmode="lin" valueType="num">
                                      <p:cBhvr>
                                        <p:cTn id="121" dur="500" decel="50000" fill="hold">
                                          <p:stCondLst>
                                            <p:cond delay="0"/>
                                          </p:stCondLst>
                                        </p:cTn>
                                        <p:tgtEl>
                                          <p:spTgt spid="3">
                                            <p:txEl>
                                              <p:pRg st="12" end="12"/>
                                            </p:txEl>
                                          </p:spTgt>
                                        </p:tgtEl>
                                        <p:attrNameLst>
                                          <p:attrName>ppt_x</p:attrName>
                                        </p:attrNameLst>
                                      </p:cBhvr>
                                      <p:tavLst>
                                        <p:tav tm="0">
                                          <p:val>
                                            <p:strVal val="#ppt_x+.4"/>
                                          </p:val>
                                        </p:tav>
                                        <p:tav tm="100000">
                                          <p:val>
                                            <p:strVal val="#ppt_x"/>
                                          </p:val>
                                        </p:tav>
                                      </p:tavLst>
                                    </p:anim>
                                    <p:anim calcmode="lin" valueType="num">
                                      <p:cBhvr>
                                        <p:cTn id="122" dur="500" decel="50000" fill="hold">
                                          <p:stCondLst>
                                            <p:cond delay="0"/>
                                          </p:stCondLst>
                                        </p:cTn>
                                        <p:tgtEl>
                                          <p:spTgt spid="3">
                                            <p:txEl>
                                              <p:pRg st="12" end="12"/>
                                            </p:txEl>
                                          </p:spTgt>
                                        </p:tgtEl>
                                        <p:attrNameLst>
                                          <p:attrName>ppt_y</p:attrName>
                                        </p:attrNameLst>
                                      </p:cBhvr>
                                      <p:tavLst>
                                        <p:tav tm="0">
                                          <p:val>
                                            <p:strVal val="#ppt_y-.2"/>
                                          </p:val>
                                        </p:tav>
                                        <p:tav tm="100000">
                                          <p:val>
                                            <p:strVal val="#ppt_y+.1"/>
                                          </p:val>
                                        </p:tav>
                                      </p:tavLst>
                                    </p:anim>
                                    <p:anim calcmode="lin" valueType="num">
                                      <p:cBhvr>
                                        <p:cTn id="123" dur="500" accel="50000" fill="hold">
                                          <p:stCondLst>
                                            <p:cond delay="500"/>
                                          </p:stCondLst>
                                        </p:cTn>
                                        <p:tgtEl>
                                          <p:spTgt spid="3">
                                            <p:txEl>
                                              <p:pRg st="12" end="12"/>
                                            </p:txEl>
                                          </p:spTgt>
                                        </p:tgtEl>
                                        <p:attrNameLst>
                                          <p:attrName>ppt_y</p:attrName>
                                        </p:attrNameLst>
                                      </p:cBhvr>
                                      <p:tavLst>
                                        <p:tav tm="0">
                                          <p:val>
                                            <p:strVal val="#ppt_y+.1"/>
                                          </p:val>
                                        </p:tav>
                                        <p:tav tm="100000">
                                          <p:val>
                                            <p:strVal val="#ppt_y"/>
                                          </p:val>
                                        </p:tav>
                                      </p:tavLst>
                                    </p:anim>
                                    <p:animEffect transition="in" filter="fade">
                                      <p:cBhvr>
                                        <p:cTn id="124" dur="1000" decel="50000">
                                          <p:stCondLst>
                                            <p:cond delay="0"/>
                                          </p:stCondLst>
                                        </p:cTn>
                                        <p:tgtEl>
                                          <p:spTgt spid="3">
                                            <p:txEl>
                                              <p:pRg st="12" end="12"/>
                                            </p:txEl>
                                          </p:spTgt>
                                        </p:tgtEl>
                                      </p:cBhvr>
                                    </p:animEffect>
                                  </p:childTnLst>
                                </p:cTn>
                              </p:par>
                              <p:par>
                                <p:cTn id="125" presetID="25" presetClass="entr" presetSubtype="0" fill="hold" nodeType="withEffect">
                                  <p:stCondLst>
                                    <p:cond delay="0"/>
                                  </p:stCondLst>
                                  <p:childTnLst>
                                    <p:set>
                                      <p:cBhvr>
                                        <p:cTn id="126" dur="1" fill="hold">
                                          <p:stCondLst>
                                            <p:cond delay="0"/>
                                          </p:stCondLst>
                                        </p:cTn>
                                        <p:tgtEl>
                                          <p:spTgt spid="3">
                                            <p:txEl>
                                              <p:pRg st="13" end="13"/>
                                            </p:txEl>
                                          </p:spTgt>
                                        </p:tgtEl>
                                        <p:attrNameLst>
                                          <p:attrName>style.visibility</p:attrName>
                                        </p:attrNameLst>
                                      </p:cBhvr>
                                      <p:to>
                                        <p:strVal val="visible"/>
                                      </p:to>
                                    </p:set>
                                    <p:anim calcmode="lin" valueType="num">
                                      <p:cBhvr>
                                        <p:cTn id="127" dur="500" decel="50000" fill="hold">
                                          <p:stCondLst>
                                            <p:cond delay="0"/>
                                          </p:stCondLst>
                                        </p:cTn>
                                        <p:tgtEl>
                                          <p:spTgt spid="3">
                                            <p:txEl>
                                              <p:pRg st="13" end="13"/>
                                            </p:txEl>
                                          </p:spTgt>
                                        </p:tgtEl>
                                        <p:attrNameLst>
                                          <p:attrName>style.rotation</p:attrName>
                                        </p:attrNameLst>
                                      </p:cBhvr>
                                      <p:tavLst>
                                        <p:tav tm="0">
                                          <p:val>
                                            <p:fltVal val="-90"/>
                                          </p:val>
                                        </p:tav>
                                        <p:tav tm="100000">
                                          <p:val>
                                            <p:fltVal val="0"/>
                                          </p:val>
                                        </p:tav>
                                      </p:tavLst>
                                    </p:anim>
                                    <p:anim calcmode="lin" valueType="num">
                                      <p:cBhvr>
                                        <p:cTn id="128" dur="500" decel="50000" fill="hold">
                                          <p:stCondLst>
                                            <p:cond delay="0"/>
                                          </p:stCondLst>
                                        </p:cTn>
                                        <p:tgtEl>
                                          <p:spTgt spid="3">
                                            <p:txEl>
                                              <p:pRg st="13" end="13"/>
                                            </p:txEl>
                                          </p:spTgt>
                                        </p:tgtEl>
                                        <p:attrNameLst>
                                          <p:attrName>ppt_w</p:attrName>
                                        </p:attrNameLst>
                                      </p:cBhvr>
                                      <p:tavLst>
                                        <p:tav tm="0">
                                          <p:val>
                                            <p:strVal val="#ppt_w"/>
                                          </p:val>
                                        </p:tav>
                                        <p:tav tm="100000">
                                          <p:val>
                                            <p:strVal val="#ppt_w*.05"/>
                                          </p:val>
                                        </p:tav>
                                      </p:tavLst>
                                    </p:anim>
                                    <p:anim calcmode="lin" valueType="num">
                                      <p:cBhvr>
                                        <p:cTn id="129" dur="500" accel="50000" fill="hold">
                                          <p:stCondLst>
                                            <p:cond delay="500"/>
                                          </p:stCondLst>
                                        </p:cTn>
                                        <p:tgtEl>
                                          <p:spTgt spid="3">
                                            <p:txEl>
                                              <p:pRg st="13" end="13"/>
                                            </p:txEl>
                                          </p:spTgt>
                                        </p:tgtEl>
                                        <p:attrNameLst>
                                          <p:attrName>ppt_w</p:attrName>
                                        </p:attrNameLst>
                                      </p:cBhvr>
                                      <p:tavLst>
                                        <p:tav tm="0">
                                          <p:val>
                                            <p:strVal val="#ppt_w*.05"/>
                                          </p:val>
                                        </p:tav>
                                        <p:tav tm="100000">
                                          <p:val>
                                            <p:strVal val="#ppt_w"/>
                                          </p:val>
                                        </p:tav>
                                      </p:tavLst>
                                    </p:anim>
                                    <p:anim calcmode="lin" valueType="num">
                                      <p:cBhvr>
                                        <p:cTn id="130" dur="1000" fill="hold"/>
                                        <p:tgtEl>
                                          <p:spTgt spid="3">
                                            <p:txEl>
                                              <p:pRg st="13" end="13"/>
                                            </p:txEl>
                                          </p:spTgt>
                                        </p:tgtEl>
                                        <p:attrNameLst>
                                          <p:attrName>ppt_h</p:attrName>
                                        </p:attrNameLst>
                                      </p:cBhvr>
                                      <p:tavLst>
                                        <p:tav tm="0">
                                          <p:val>
                                            <p:strVal val="#ppt_h"/>
                                          </p:val>
                                        </p:tav>
                                        <p:tav tm="100000">
                                          <p:val>
                                            <p:strVal val="#ppt_h"/>
                                          </p:val>
                                        </p:tav>
                                      </p:tavLst>
                                    </p:anim>
                                    <p:anim calcmode="lin" valueType="num">
                                      <p:cBhvr>
                                        <p:cTn id="131" dur="500" decel="50000" fill="hold">
                                          <p:stCondLst>
                                            <p:cond delay="0"/>
                                          </p:stCondLst>
                                        </p:cTn>
                                        <p:tgtEl>
                                          <p:spTgt spid="3">
                                            <p:txEl>
                                              <p:pRg st="13" end="13"/>
                                            </p:txEl>
                                          </p:spTgt>
                                        </p:tgtEl>
                                        <p:attrNameLst>
                                          <p:attrName>ppt_x</p:attrName>
                                        </p:attrNameLst>
                                      </p:cBhvr>
                                      <p:tavLst>
                                        <p:tav tm="0">
                                          <p:val>
                                            <p:strVal val="#ppt_x+.4"/>
                                          </p:val>
                                        </p:tav>
                                        <p:tav tm="100000">
                                          <p:val>
                                            <p:strVal val="#ppt_x"/>
                                          </p:val>
                                        </p:tav>
                                      </p:tavLst>
                                    </p:anim>
                                    <p:anim calcmode="lin" valueType="num">
                                      <p:cBhvr>
                                        <p:cTn id="132" dur="500" decel="50000" fill="hold">
                                          <p:stCondLst>
                                            <p:cond delay="0"/>
                                          </p:stCondLst>
                                        </p:cTn>
                                        <p:tgtEl>
                                          <p:spTgt spid="3">
                                            <p:txEl>
                                              <p:pRg st="13" end="13"/>
                                            </p:txEl>
                                          </p:spTgt>
                                        </p:tgtEl>
                                        <p:attrNameLst>
                                          <p:attrName>ppt_y</p:attrName>
                                        </p:attrNameLst>
                                      </p:cBhvr>
                                      <p:tavLst>
                                        <p:tav tm="0">
                                          <p:val>
                                            <p:strVal val="#ppt_y-.2"/>
                                          </p:val>
                                        </p:tav>
                                        <p:tav tm="100000">
                                          <p:val>
                                            <p:strVal val="#ppt_y+.1"/>
                                          </p:val>
                                        </p:tav>
                                      </p:tavLst>
                                    </p:anim>
                                    <p:anim calcmode="lin" valueType="num">
                                      <p:cBhvr>
                                        <p:cTn id="133" dur="500" accel="50000" fill="hold">
                                          <p:stCondLst>
                                            <p:cond delay="500"/>
                                          </p:stCondLst>
                                        </p:cTn>
                                        <p:tgtEl>
                                          <p:spTgt spid="3">
                                            <p:txEl>
                                              <p:pRg st="13" end="13"/>
                                            </p:txEl>
                                          </p:spTgt>
                                        </p:tgtEl>
                                        <p:attrNameLst>
                                          <p:attrName>ppt_y</p:attrName>
                                        </p:attrNameLst>
                                      </p:cBhvr>
                                      <p:tavLst>
                                        <p:tav tm="0">
                                          <p:val>
                                            <p:strVal val="#ppt_y+.1"/>
                                          </p:val>
                                        </p:tav>
                                        <p:tav tm="100000">
                                          <p:val>
                                            <p:strVal val="#ppt_y"/>
                                          </p:val>
                                        </p:tav>
                                      </p:tavLst>
                                    </p:anim>
                                    <p:animEffect transition="in" filter="fade">
                                      <p:cBhvr>
                                        <p:cTn id="134" dur="1000" decel="50000">
                                          <p:stCondLst>
                                            <p:cond delay="0"/>
                                          </p:stCondLst>
                                        </p:cTn>
                                        <p:tgtEl>
                                          <p:spTgt spid="3">
                                            <p:txEl>
                                              <p:pRg st="13" end="13"/>
                                            </p:txEl>
                                          </p:spTgt>
                                        </p:tgtEl>
                                      </p:cBhvr>
                                    </p:animEffect>
                                  </p:childTnLst>
                                </p:cTn>
                              </p:par>
                              <p:par>
                                <p:cTn id="135" presetID="25" presetClass="entr" presetSubtype="0" fill="hold" nodeType="withEffect">
                                  <p:stCondLst>
                                    <p:cond delay="0"/>
                                  </p:stCondLst>
                                  <p:childTnLst>
                                    <p:set>
                                      <p:cBhvr>
                                        <p:cTn id="136" dur="1" fill="hold">
                                          <p:stCondLst>
                                            <p:cond delay="0"/>
                                          </p:stCondLst>
                                        </p:cTn>
                                        <p:tgtEl>
                                          <p:spTgt spid="3">
                                            <p:txEl>
                                              <p:pRg st="14" end="14"/>
                                            </p:txEl>
                                          </p:spTgt>
                                        </p:tgtEl>
                                        <p:attrNameLst>
                                          <p:attrName>style.visibility</p:attrName>
                                        </p:attrNameLst>
                                      </p:cBhvr>
                                      <p:to>
                                        <p:strVal val="visible"/>
                                      </p:to>
                                    </p:set>
                                    <p:anim calcmode="lin" valueType="num">
                                      <p:cBhvr>
                                        <p:cTn id="137" dur="500" decel="50000" fill="hold">
                                          <p:stCondLst>
                                            <p:cond delay="0"/>
                                          </p:stCondLst>
                                        </p:cTn>
                                        <p:tgtEl>
                                          <p:spTgt spid="3">
                                            <p:txEl>
                                              <p:pRg st="14" end="14"/>
                                            </p:txEl>
                                          </p:spTgt>
                                        </p:tgtEl>
                                        <p:attrNameLst>
                                          <p:attrName>style.rotation</p:attrName>
                                        </p:attrNameLst>
                                      </p:cBhvr>
                                      <p:tavLst>
                                        <p:tav tm="0">
                                          <p:val>
                                            <p:fltVal val="-90"/>
                                          </p:val>
                                        </p:tav>
                                        <p:tav tm="100000">
                                          <p:val>
                                            <p:fltVal val="0"/>
                                          </p:val>
                                        </p:tav>
                                      </p:tavLst>
                                    </p:anim>
                                    <p:anim calcmode="lin" valueType="num">
                                      <p:cBhvr>
                                        <p:cTn id="138" dur="500" decel="50000" fill="hold">
                                          <p:stCondLst>
                                            <p:cond delay="0"/>
                                          </p:stCondLst>
                                        </p:cTn>
                                        <p:tgtEl>
                                          <p:spTgt spid="3">
                                            <p:txEl>
                                              <p:pRg st="14" end="14"/>
                                            </p:txEl>
                                          </p:spTgt>
                                        </p:tgtEl>
                                        <p:attrNameLst>
                                          <p:attrName>ppt_w</p:attrName>
                                        </p:attrNameLst>
                                      </p:cBhvr>
                                      <p:tavLst>
                                        <p:tav tm="0">
                                          <p:val>
                                            <p:strVal val="#ppt_w"/>
                                          </p:val>
                                        </p:tav>
                                        <p:tav tm="100000">
                                          <p:val>
                                            <p:strVal val="#ppt_w*.05"/>
                                          </p:val>
                                        </p:tav>
                                      </p:tavLst>
                                    </p:anim>
                                    <p:anim calcmode="lin" valueType="num">
                                      <p:cBhvr>
                                        <p:cTn id="139" dur="500" accel="50000" fill="hold">
                                          <p:stCondLst>
                                            <p:cond delay="500"/>
                                          </p:stCondLst>
                                        </p:cTn>
                                        <p:tgtEl>
                                          <p:spTgt spid="3">
                                            <p:txEl>
                                              <p:pRg st="14" end="14"/>
                                            </p:txEl>
                                          </p:spTgt>
                                        </p:tgtEl>
                                        <p:attrNameLst>
                                          <p:attrName>ppt_w</p:attrName>
                                        </p:attrNameLst>
                                      </p:cBhvr>
                                      <p:tavLst>
                                        <p:tav tm="0">
                                          <p:val>
                                            <p:strVal val="#ppt_w*.05"/>
                                          </p:val>
                                        </p:tav>
                                        <p:tav tm="100000">
                                          <p:val>
                                            <p:strVal val="#ppt_w"/>
                                          </p:val>
                                        </p:tav>
                                      </p:tavLst>
                                    </p:anim>
                                    <p:anim calcmode="lin" valueType="num">
                                      <p:cBhvr>
                                        <p:cTn id="140" dur="1000" fill="hold"/>
                                        <p:tgtEl>
                                          <p:spTgt spid="3">
                                            <p:txEl>
                                              <p:pRg st="14" end="14"/>
                                            </p:txEl>
                                          </p:spTgt>
                                        </p:tgtEl>
                                        <p:attrNameLst>
                                          <p:attrName>ppt_h</p:attrName>
                                        </p:attrNameLst>
                                      </p:cBhvr>
                                      <p:tavLst>
                                        <p:tav tm="0">
                                          <p:val>
                                            <p:strVal val="#ppt_h"/>
                                          </p:val>
                                        </p:tav>
                                        <p:tav tm="100000">
                                          <p:val>
                                            <p:strVal val="#ppt_h"/>
                                          </p:val>
                                        </p:tav>
                                      </p:tavLst>
                                    </p:anim>
                                    <p:anim calcmode="lin" valueType="num">
                                      <p:cBhvr>
                                        <p:cTn id="141" dur="500" decel="50000" fill="hold">
                                          <p:stCondLst>
                                            <p:cond delay="0"/>
                                          </p:stCondLst>
                                        </p:cTn>
                                        <p:tgtEl>
                                          <p:spTgt spid="3">
                                            <p:txEl>
                                              <p:pRg st="14" end="14"/>
                                            </p:txEl>
                                          </p:spTgt>
                                        </p:tgtEl>
                                        <p:attrNameLst>
                                          <p:attrName>ppt_x</p:attrName>
                                        </p:attrNameLst>
                                      </p:cBhvr>
                                      <p:tavLst>
                                        <p:tav tm="0">
                                          <p:val>
                                            <p:strVal val="#ppt_x+.4"/>
                                          </p:val>
                                        </p:tav>
                                        <p:tav tm="100000">
                                          <p:val>
                                            <p:strVal val="#ppt_x"/>
                                          </p:val>
                                        </p:tav>
                                      </p:tavLst>
                                    </p:anim>
                                    <p:anim calcmode="lin" valueType="num">
                                      <p:cBhvr>
                                        <p:cTn id="142" dur="500" decel="50000" fill="hold">
                                          <p:stCondLst>
                                            <p:cond delay="0"/>
                                          </p:stCondLst>
                                        </p:cTn>
                                        <p:tgtEl>
                                          <p:spTgt spid="3">
                                            <p:txEl>
                                              <p:pRg st="14" end="14"/>
                                            </p:txEl>
                                          </p:spTgt>
                                        </p:tgtEl>
                                        <p:attrNameLst>
                                          <p:attrName>ppt_y</p:attrName>
                                        </p:attrNameLst>
                                      </p:cBhvr>
                                      <p:tavLst>
                                        <p:tav tm="0">
                                          <p:val>
                                            <p:strVal val="#ppt_y-.2"/>
                                          </p:val>
                                        </p:tav>
                                        <p:tav tm="100000">
                                          <p:val>
                                            <p:strVal val="#ppt_y+.1"/>
                                          </p:val>
                                        </p:tav>
                                      </p:tavLst>
                                    </p:anim>
                                    <p:anim calcmode="lin" valueType="num">
                                      <p:cBhvr>
                                        <p:cTn id="143" dur="500" accel="50000" fill="hold">
                                          <p:stCondLst>
                                            <p:cond delay="500"/>
                                          </p:stCondLst>
                                        </p:cTn>
                                        <p:tgtEl>
                                          <p:spTgt spid="3">
                                            <p:txEl>
                                              <p:pRg st="14" end="14"/>
                                            </p:txEl>
                                          </p:spTgt>
                                        </p:tgtEl>
                                        <p:attrNameLst>
                                          <p:attrName>ppt_y</p:attrName>
                                        </p:attrNameLst>
                                      </p:cBhvr>
                                      <p:tavLst>
                                        <p:tav tm="0">
                                          <p:val>
                                            <p:strVal val="#ppt_y+.1"/>
                                          </p:val>
                                        </p:tav>
                                        <p:tav tm="100000">
                                          <p:val>
                                            <p:strVal val="#ppt_y"/>
                                          </p:val>
                                        </p:tav>
                                      </p:tavLst>
                                    </p:anim>
                                    <p:animEffect transition="in" filter="fade">
                                      <p:cBhvr>
                                        <p:cTn id="144" dur="1000" decel="50000">
                                          <p:stCondLst>
                                            <p:cond delay="0"/>
                                          </p:stCondLst>
                                        </p:cTn>
                                        <p:tgtEl>
                                          <p:spTgt spid="3">
                                            <p:txEl>
                                              <p:pRg st="14" end="14"/>
                                            </p:txEl>
                                          </p:spTgt>
                                        </p:tgtEl>
                                      </p:cBhvr>
                                    </p:animEffect>
                                  </p:childTnLst>
                                </p:cTn>
                              </p:par>
                              <p:par>
                                <p:cTn id="145" presetID="25" presetClass="entr" presetSubtype="0" fill="hold" nodeType="withEffect">
                                  <p:stCondLst>
                                    <p:cond delay="0"/>
                                  </p:stCondLst>
                                  <p:childTnLst>
                                    <p:set>
                                      <p:cBhvr>
                                        <p:cTn id="146" dur="1" fill="hold">
                                          <p:stCondLst>
                                            <p:cond delay="0"/>
                                          </p:stCondLst>
                                        </p:cTn>
                                        <p:tgtEl>
                                          <p:spTgt spid="3">
                                            <p:txEl>
                                              <p:pRg st="15" end="15"/>
                                            </p:txEl>
                                          </p:spTgt>
                                        </p:tgtEl>
                                        <p:attrNameLst>
                                          <p:attrName>style.visibility</p:attrName>
                                        </p:attrNameLst>
                                      </p:cBhvr>
                                      <p:to>
                                        <p:strVal val="visible"/>
                                      </p:to>
                                    </p:set>
                                    <p:anim calcmode="lin" valueType="num">
                                      <p:cBhvr>
                                        <p:cTn id="147" dur="500" decel="50000" fill="hold">
                                          <p:stCondLst>
                                            <p:cond delay="0"/>
                                          </p:stCondLst>
                                        </p:cTn>
                                        <p:tgtEl>
                                          <p:spTgt spid="3">
                                            <p:txEl>
                                              <p:pRg st="15" end="15"/>
                                            </p:txEl>
                                          </p:spTgt>
                                        </p:tgtEl>
                                        <p:attrNameLst>
                                          <p:attrName>style.rotation</p:attrName>
                                        </p:attrNameLst>
                                      </p:cBhvr>
                                      <p:tavLst>
                                        <p:tav tm="0">
                                          <p:val>
                                            <p:fltVal val="-90"/>
                                          </p:val>
                                        </p:tav>
                                        <p:tav tm="100000">
                                          <p:val>
                                            <p:fltVal val="0"/>
                                          </p:val>
                                        </p:tav>
                                      </p:tavLst>
                                    </p:anim>
                                    <p:anim calcmode="lin" valueType="num">
                                      <p:cBhvr>
                                        <p:cTn id="148" dur="500" decel="50000" fill="hold">
                                          <p:stCondLst>
                                            <p:cond delay="0"/>
                                          </p:stCondLst>
                                        </p:cTn>
                                        <p:tgtEl>
                                          <p:spTgt spid="3">
                                            <p:txEl>
                                              <p:pRg st="15" end="15"/>
                                            </p:txEl>
                                          </p:spTgt>
                                        </p:tgtEl>
                                        <p:attrNameLst>
                                          <p:attrName>ppt_w</p:attrName>
                                        </p:attrNameLst>
                                      </p:cBhvr>
                                      <p:tavLst>
                                        <p:tav tm="0">
                                          <p:val>
                                            <p:strVal val="#ppt_w"/>
                                          </p:val>
                                        </p:tav>
                                        <p:tav tm="100000">
                                          <p:val>
                                            <p:strVal val="#ppt_w*.05"/>
                                          </p:val>
                                        </p:tav>
                                      </p:tavLst>
                                    </p:anim>
                                    <p:anim calcmode="lin" valueType="num">
                                      <p:cBhvr>
                                        <p:cTn id="149" dur="500" accel="50000" fill="hold">
                                          <p:stCondLst>
                                            <p:cond delay="500"/>
                                          </p:stCondLst>
                                        </p:cTn>
                                        <p:tgtEl>
                                          <p:spTgt spid="3">
                                            <p:txEl>
                                              <p:pRg st="15" end="15"/>
                                            </p:txEl>
                                          </p:spTgt>
                                        </p:tgtEl>
                                        <p:attrNameLst>
                                          <p:attrName>ppt_w</p:attrName>
                                        </p:attrNameLst>
                                      </p:cBhvr>
                                      <p:tavLst>
                                        <p:tav tm="0">
                                          <p:val>
                                            <p:strVal val="#ppt_w*.05"/>
                                          </p:val>
                                        </p:tav>
                                        <p:tav tm="100000">
                                          <p:val>
                                            <p:strVal val="#ppt_w"/>
                                          </p:val>
                                        </p:tav>
                                      </p:tavLst>
                                    </p:anim>
                                    <p:anim calcmode="lin" valueType="num">
                                      <p:cBhvr>
                                        <p:cTn id="150" dur="1000" fill="hold"/>
                                        <p:tgtEl>
                                          <p:spTgt spid="3">
                                            <p:txEl>
                                              <p:pRg st="15" end="15"/>
                                            </p:txEl>
                                          </p:spTgt>
                                        </p:tgtEl>
                                        <p:attrNameLst>
                                          <p:attrName>ppt_h</p:attrName>
                                        </p:attrNameLst>
                                      </p:cBhvr>
                                      <p:tavLst>
                                        <p:tav tm="0">
                                          <p:val>
                                            <p:strVal val="#ppt_h"/>
                                          </p:val>
                                        </p:tav>
                                        <p:tav tm="100000">
                                          <p:val>
                                            <p:strVal val="#ppt_h"/>
                                          </p:val>
                                        </p:tav>
                                      </p:tavLst>
                                    </p:anim>
                                    <p:anim calcmode="lin" valueType="num">
                                      <p:cBhvr>
                                        <p:cTn id="151" dur="500" decel="50000" fill="hold">
                                          <p:stCondLst>
                                            <p:cond delay="0"/>
                                          </p:stCondLst>
                                        </p:cTn>
                                        <p:tgtEl>
                                          <p:spTgt spid="3">
                                            <p:txEl>
                                              <p:pRg st="15" end="15"/>
                                            </p:txEl>
                                          </p:spTgt>
                                        </p:tgtEl>
                                        <p:attrNameLst>
                                          <p:attrName>ppt_x</p:attrName>
                                        </p:attrNameLst>
                                      </p:cBhvr>
                                      <p:tavLst>
                                        <p:tav tm="0">
                                          <p:val>
                                            <p:strVal val="#ppt_x+.4"/>
                                          </p:val>
                                        </p:tav>
                                        <p:tav tm="100000">
                                          <p:val>
                                            <p:strVal val="#ppt_x"/>
                                          </p:val>
                                        </p:tav>
                                      </p:tavLst>
                                    </p:anim>
                                    <p:anim calcmode="lin" valueType="num">
                                      <p:cBhvr>
                                        <p:cTn id="152" dur="500" decel="50000" fill="hold">
                                          <p:stCondLst>
                                            <p:cond delay="0"/>
                                          </p:stCondLst>
                                        </p:cTn>
                                        <p:tgtEl>
                                          <p:spTgt spid="3">
                                            <p:txEl>
                                              <p:pRg st="15" end="15"/>
                                            </p:txEl>
                                          </p:spTgt>
                                        </p:tgtEl>
                                        <p:attrNameLst>
                                          <p:attrName>ppt_y</p:attrName>
                                        </p:attrNameLst>
                                      </p:cBhvr>
                                      <p:tavLst>
                                        <p:tav tm="0">
                                          <p:val>
                                            <p:strVal val="#ppt_y-.2"/>
                                          </p:val>
                                        </p:tav>
                                        <p:tav tm="100000">
                                          <p:val>
                                            <p:strVal val="#ppt_y+.1"/>
                                          </p:val>
                                        </p:tav>
                                      </p:tavLst>
                                    </p:anim>
                                    <p:anim calcmode="lin" valueType="num">
                                      <p:cBhvr>
                                        <p:cTn id="153" dur="500" accel="50000" fill="hold">
                                          <p:stCondLst>
                                            <p:cond delay="500"/>
                                          </p:stCondLst>
                                        </p:cTn>
                                        <p:tgtEl>
                                          <p:spTgt spid="3">
                                            <p:txEl>
                                              <p:pRg st="15" end="15"/>
                                            </p:txEl>
                                          </p:spTgt>
                                        </p:tgtEl>
                                        <p:attrNameLst>
                                          <p:attrName>ppt_y</p:attrName>
                                        </p:attrNameLst>
                                      </p:cBhvr>
                                      <p:tavLst>
                                        <p:tav tm="0">
                                          <p:val>
                                            <p:strVal val="#ppt_y+.1"/>
                                          </p:val>
                                        </p:tav>
                                        <p:tav tm="100000">
                                          <p:val>
                                            <p:strVal val="#ppt_y"/>
                                          </p:val>
                                        </p:tav>
                                      </p:tavLst>
                                    </p:anim>
                                    <p:animEffect transition="in" filter="fade">
                                      <p:cBhvr>
                                        <p:cTn id="154" dur="1000" decel="50000">
                                          <p:stCondLst>
                                            <p:cond delay="0"/>
                                          </p:stCondLst>
                                        </p:cTn>
                                        <p:tgtEl>
                                          <p:spTgt spid="3">
                                            <p:txEl>
                                              <p:pRg st="15" end="15"/>
                                            </p:txEl>
                                          </p:spTgt>
                                        </p:tgtEl>
                                      </p:cBhvr>
                                    </p:animEffect>
                                  </p:childTnLst>
                                </p:cTn>
                              </p:par>
                              <p:par>
                                <p:cTn id="155" presetID="25" presetClass="entr" presetSubtype="0" fill="hold" nodeType="withEffect">
                                  <p:stCondLst>
                                    <p:cond delay="0"/>
                                  </p:stCondLst>
                                  <p:childTnLst>
                                    <p:set>
                                      <p:cBhvr>
                                        <p:cTn id="156" dur="1" fill="hold">
                                          <p:stCondLst>
                                            <p:cond delay="0"/>
                                          </p:stCondLst>
                                        </p:cTn>
                                        <p:tgtEl>
                                          <p:spTgt spid="3">
                                            <p:txEl>
                                              <p:pRg st="16" end="16"/>
                                            </p:txEl>
                                          </p:spTgt>
                                        </p:tgtEl>
                                        <p:attrNameLst>
                                          <p:attrName>style.visibility</p:attrName>
                                        </p:attrNameLst>
                                      </p:cBhvr>
                                      <p:to>
                                        <p:strVal val="visible"/>
                                      </p:to>
                                    </p:set>
                                    <p:anim calcmode="lin" valueType="num">
                                      <p:cBhvr>
                                        <p:cTn id="157" dur="500" decel="50000" fill="hold">
                                          <p:stCondLst>
                                            <p:cond delay="0"/>
                                          </p:stCondLst>
                                        </p:cTn>
                                        <p:tgtEl>
                                          <p:spTgt spid="3">
                                            <p:txEl>
                                              <p:pRg st="16" end="16"/>
                                            </p:txEl>
                                          </p:spTgt>
                                        </p:tgtEl>
                                        <p:attrNameLst>
                                          <p:attrName>style.rotation</p:attrName>
                                        </p:attrNameLst>
                                      </p:cBhvr>
                                      <p:tavLst>
                                        <p:tav tm="0">
                                          <p:val>
                                            <p:fltVal val="-90"/>
                                          </p:val>
                                        </p:tav>
                                        <p:tav tm="100000">
                                          <p:val>
                                            <p:fltVal val="0"/>
                                          </p:val>
                                        </p:tav>
                                      </p:tavLst>
                                    </p:anim>
                                    <p:anim calcmode="lin" valueType="num">
                                      <p:cBhvr>
                                        <p:cTn id="158" dur="500" decel="50000" fill="hold">
                                          <p:stCondLst>
                                            <p:cond delay="0"/>
                                          </p:stCondLst>
                                        </p:cTn>
                                        <p:tgtEl>
                                          <p:spTgt spid="3">
                                            <p:txEl>
                                              <p:pRg st="16" end="16"/>
                                            </p:txEl>
                                          </p:spTgt>
                                        </p:tgtEl>
                                        <p:attrNameLst>
                                          <p:attrName>ppt_w</p:attrName>
                                        </p:attrNameLst>
                                      </p:cBhvr>
                                      <p:tavLst>
                                        <p:tav tm="0">
                                          <p:val>
                                            <p:strVal val="#ppt_w"/>
                                          </p:val>
                                        </p:tav>
                                        <p:tav tm="100000">
                                          <p:val>
                                            <p:strVal val="#ppt_w*.05"/>
                                          </p:val>
                                        </p:tav>
                                      </p:tavLst>
                                    </p:anim>
                                    <p:anim calcmode="lin" valueType="num">
                                      <p:cBhvr>
                                        <p:cTn id="159" dur="500" accel="50000" fill="hold">
                                          <p:stCondLst>
                                            <p:cond delay="500"/>
                                          </p:stCondLst>
                                        </p:cTn>
                                        <p:tgtEl>
                                          <p:spTgt spid="3">
                                            <p:txEl>
                                              <p:pRg st="16" end="16"/>
                                            </p:txEl>
                                          </p:spTgt>
                                        </p:tgtEl>
                                        <p:attrNameLst>
                                          <p:attrName>ppt_w</p:attrName>
                                        </p:attrNameLst>
                                      </p:cBhvr>
                                      <p:tavLst>
                                        <p:tav tm="0">
                                          <p:val>
                                            <p:strVal val="#ppt_w*.05"/>
                                          </p:val>
                                        </p:tav>
                                        <p:tav tm="100000">
                                          <p:val>
                                            <p:strVal val="#ppt_w"/>
                                          </p:val>
                                        </p:tav>
                                      </p:tavLst>
                                    </p:anim>
                                    <p:anim calcmode="lin" valueType="num">
                                      <p:cBhvr>
                                        <p:cTn id="160" dur="1000" fill="hold"/>
                                        <p:tgtEl>
                                          <p:spTgt spid="3">
                                            <p:txEl>
                                              <p:pRg st="16" end="16"/>
                                            </p:txEl>
                                          </p:spTgt>
                                        </p:tgtEl>
                                        <p:attrNameLst>
                                          <p:attrName>ppt_h</p:attrName>
                                        </p:attrNameLst>
                                      </p:cBhvr>
                                      <p:tavLst>
                                        <p:tav tm="0">
                                          <p:val>
                                            <p:strVal val="#ppt_h"/>
                                          </p:val>
                                        </p:tav>
                                        <p:tav tm="100000">
                                          <p:val>
                                            <p:strVal val="#ppt_h"/>
                                          </p:val>
                                        </p:tav>
                                      </p:tavLst>
                                    </p:anim>
                                    <p:anim calcmode="lin" valueType="num">
                                      <p:cBhvr>
                                        <p:cTn id="161" dur="500" decel="50000" fill="hold">
                                          <p:stCondLst>
                                            <p:cond delay="0"/>
                                          </p:stCondLst>
                                        </p:cTn>
                                        <p:tgtEl>
                                          <p:spTgt spid="3">
                                            <p:txEl>
                                              <p:pRg st="16" end="16"/>
                                            </p:txEl>
                                          </p:spTgt>
                                        </p:tgtEl>
                                        <p:attrNameLst>
                                          <p:attrName>ppt_x</p:attrName>
                                        </p:attrNameLst>
                                      </p:cBhvr>
                                      <p:tavLst>
                                        <p:tav tm="0">
                                          <p:val>
                                            <p:strVal val="#ppt_x+.4"/>
                                          </p:val>
                                        </p:tav>
                                        <p:tav tm="100000">
                                          <p:val>
                                            <p:strVal val="#ppt_x"/>
                                          </p:val>
                                        </p:tav>
                                      </p:tavLst>
                                    </p:anim>
                                    <p:anim calcmode="lin" valueType="num">
                                      <p:cBhvr>
                                        <p:cTn id="162" dur="500" decel="50000" fill="hold">
                                          <p:stCondLst>
                                            <p:cond delay="0"/>
                                          </p:stCondLst>
                                        </p:cTn>
                                        <p:tgtEl>
                                          <p:spTgt spid="3">
                                            <p:txEl>
                                              <p:pRg st="16" end="16"/>
                                            </p:txEl>
                                          </p:spTgt>
                                        </p:tgtEl>
                                        <p:attrNameLst>
                                          <p:attrName>ppt_y</p:attrName>
                                        </p:attrNameLst>
                                      </p:cBhvr>
                                      <p:tavLst>
                                        <p:tav tm="0">
                                          <p:val>
                                            <p:strVal val="#ppt_y-.2"/>
                                          </p:val>
                                        </p:tav>
                                        <p:tav tm="100000">
                                          <p:val>
                                            <p:strVal val="#ppt_y+.1"/>
                                          </p:val>
                                        </p:tav>
                                      </p:tavLst>
                                    </p:anim>
                                    <p:anim calcmode="lin" valueType="num">
                                      <p:cBhvr>
                                        <p:cTn id="163" dur="500" accel="50000" fill="hold">
                                          <p:stCondLst>
                                            <p:cond delay="500"/>
                                          </p:stCondLst>
                                        </p:cTn>
                                        <p:tgtEl>
                                          <p:spTgt spid="3">
                                            <p:txEl>
                                              <p:pRg st="16" end="16"/>
                                            </p:txEl>
                                          </p:spTgt>
                                        </p:tgtEl>
                                        <p:attrNameLst>
                                          <p:attrName>ppt_y</p:attrName>
                                        </p:attrNameLst>
                                      </p:cBhvr>
                                      <p:tavLst>
                                        <p:tav tm="0">
                                          <p:val>
                                            <p:strVal val="#ppt_y+.1"/>
                                          </p:val>
                                        </p:tav>
                                        <p:tav tm="100000">
                                          <p:val>
                                            <p:strVal val="#ppt_y"/>
                                          </p:val>
                                        </p:tav>
                                      </p:tavLst>
                                    </p:anim>
                                    <p:animEffect transition="in" filter="fade">
                                      <p:cBhvr>
                                        <p:cTn id="164" dur="1000" decel="50000">
                                          <p:stCondLst>
                                            <p:cond delay="0"/>
                                          </p:stCondLst>
                                        </p:cTn>
                                        <p:tgtEl>
                                          <p:spTgt spid="3">
                                            <p:txEl>
                                              <p:pRg st="16" end="16"/>
                                            </p:txEl>
                                          </p:spTgt>
                                        </p:tgtEl>
                                      </p:cBhvr>
                                    </p:animEffect>
                                  </p:childTnLst>
                                </p:cTn>
                              </p:par>
                              <p:par>
                                <p:cTn id="165" presetID="25" presetClass="entr" presetSubtype="0" fill="hold" nodeType="withEffect">
                                  <p:stCondLst>
                                    <p:cond delay="0"/>
                                  </p:stCondLst>
                                  <p:childTnLst>
                                    <p:set>
                                      <p:cBhvr>
                                        <p:cTn id="166" dur="1" fill="hold">
                                          <p:stCondLst>
                                            <p:cond delay="0"/>
                                          </p:stCondLst>
                                        </p:cTn>
                                        <p:tgtEl>
                                          <p:spTgt spid="3">
                                            <p:txEl>
                                              <p:pRg st="17" end="17"/>
                                            </p:txEl>
                                          </p:spTgt>
                                        </p:tgtEl>
                                        <p:attrNameLst>
                                          <p:attrName>style.visibility</p:attrName>
                                        </p:attrNameLst>
                                      </p:cBhvr>
                                      <p:to>
                                        <p:strVal val="visible"/>
                                      </p:to>
                                    </p:set>
                                    <p:anim calcmode="lin" valueType="num">
                                      <p:cBhvr>
                                        <p:cTn id="167" dur="500" decel="50000" fill="hold">
                                          <p:stCondLst>
                                            <p:cond delay="0"/>
                                          </p:stCondLst>
                                        </p:cTn>
                                        <p:tgtEl>
                                          <p:spTgt spid="3">
                                            <p:txEl>
                                              <p:pRg st="17" end="17"/>
                                            </p:txEl>
                                          </p:spTgt>
                                        </p:tgtEl>
                                        <p:attrNameLst>
                                          <p:attrName>style.rotation</p:attrName>
                                        </p:attrNameLst>
                                      </p:cBhvr>
                                      <p:tavLst>
                                        <p:tav tm="0">
                                          <p:val>
                                            <p:fltVal val="-90"/>
                                          </p:val>
                                        </p:tav>
                                        <p:tav tm="100000">
                                          <p:val>
                                            <p:fltVal val="0"/>
                                          </p:val>
                                        </p:tav>
                                      </p:tavLst>
                                    </p:anim>
                                    <p:anim calcmode="lin" valueType="num">
                                      <p:cBhvr>
                                        <p:cTn id="168" dur="500" decel="50000" fill="hold">
                                          <p:stCondLst>
                                            <p:cond delay="0"/>
                                          </p:stCondLst>
                                        </p:cTn>
                                        <p:tgtEl>
                                          <p:spTgt spid="3">
                                            <p:txEl>
                                              <p:pRg st="17" end="17"/>
                                            </p:txEl>
                                          </p:spTgt>
                                        </p:tgtEl>
                                        <p:attrNameLst>
                                          <p:attrName>ppt_w</p:attrName>
                                        </p:attrNameLst>
                                      </p:cBhvr>
                                      <p:tavLst>
                                        <p:tav tm="0">
                                          <p:val>
                                            <p:strVal val="#ppt_w"/>
                                          </p:val>
                                        </p:tav>
                                        <p:tav tm="100000">
                                          <p:val>
                                            <p:strVal val="#ppt_w*.05"/>
                                          </p:val>
                                        </p:tav>
                                      </p:tavLst>
                                    </p:anim>
                                    <p:anim calcmode="lin" valueType="num">
                                      <p:cBhvr>
                                        <p:cTn id="169" dur="500" accel="50000" fill="hold">
                                          <p:stCondLst>
                                            <p:cond delay="500"/>
                                          </p:stCondLst>
                                        </p:cTn>
                                        <p:tgtEl>
                                          <p:spTgt spid="3">
                                            <p:txEl>
                                              <p:pRg st="17" end="17"/>
                                            </p:txEl>
                                          </p:spTgt>
                                        </p:tgtEl>
                                        <p:attrNameLst>
                                          <p:attrName>ppt_w</p:attrName>
                                        </p:attrNameLst>
                                      </p:cBhvr>
                                      <p:tavLst>
                                        <p:tav tm="0">
                                          <p:val>
                                            <p:strVal val="#ppt_w*.05"/>
                                          </p:val>
                                        </p:tav>
                                        <p:tav tm="100000">
                                          <p:val>
                                            <p:strVal val="#ppt_w"/>
                                          </p:val>
                                        </p:tav>
                                      </p:tavLst>
                                    </p:anim>
                                    <p:anim calcmode="lin" valueType="num">
                                      <p:cBhvr>
                                        <p:cTn id="170" dur="1000" fill="hold"/>
                                        <p:tgtEl>
                                          <p:spTgt spid="3">
                                            <p:txEl>
                                              <p:pRg st="17" end="17"/>
                                            </p:txEl>
                                          </p:spTgt>
                                        </p:tgtEl>
                                        <p:attrNameLst>
                                          <p:attrName>ppt_h</p:attrName>
                                        </p:attrNameLst>
                                      </p:cBhvr>
                                      <p:tavLst>
                                        <p:tav tm="0">
                                          <p:val>
                                            <p:strVal val="#ppt_h"/>
                                          </p:val>
                                        </p:tav>
                                        <p:tav tm="100000">
                                          <p:val>
                                            <p:strVal val="#ppt_h"/>
                                          </p:val>
                                        </p:tav>
                                      </p:tavLst>
                                    </p:anim>
                                    <p:anim calcmode="lin" valueType="num">
                                      <p:cBhvr>
                                        <p:cTn id="171" dur="500" decel="50000" fill="hold">
                                          <p:stCondLst>
                                            <p:cond delay="0"/>
                                          </p:stCondLst>
                                        </p:cTn>
                                        <p:tgtEl>
                                          <p:spTgt spid="3">
                                            <p:txEl>
                                              <p:pRg st="17" end="17"/>
                                            </p:txEl>
                                          </p:spTgt>
                                        </p:tgtEl>
                                        <p:attrNameLst>
                                          <p:attrName>ppt_x</p:attrName>
                                        </p:attrNameLst>
                                      </p:cBhvr>
                                      <p:tavLst>
                                        <p:tav tm="0">
                                          <p:val>
                                            <p:strVal val="#ppt_x+.4"/>
                                          </p:val>
                                        </p:tav>
                                        <p:tav tm="100000">
                                          <p:val>
                                            <p:strVal val="#ppt_x"/>
                                          </p:val>
                                        </p:tav>
                                      </p:tavLst>
                                    </p:anim>
                                    <p:anim calcmode="lin" valueType="num">
                                      <p:cBhvr>
                                        <p:cTn id="172" dur="500" decel="50000" fill="hold">
                                          <p:stCondLst>
                                            <p:cond delay="0"/>
                                          </p:stCondLst>
                                        </p:cTn>
                                        <p:tgtEl>
                                          <p:spTgt spid="3">
                                            <p:txEl>
                                              <p:pRg st="17" end="17"/>
                                            </p:txEl>
                                          </p:spTgt>
                                        </p:tgtEl>
                                        <p:attrNameLst>
                                          <p:attrName>ppt_y</p:attrName>
                                        </p:attrNameLst>
                                      </p:cBhvr>
                                      <p:tavLst>
                                        <p:tav tm="0">
                                          <p:val>
                                            <p:strVal val="#ppt_y-.2"/>
                                          </p:val>
                                        </p:tav>
                                        <p:tav tm="100000">
                                          <p:val>
                                            <p:strVal val="#ppt_y+.1"/>
                                          </p:val>
                                        </p:tav>
                                      </p:tavLst>
                                    </p:anim>
                                    <p:anim calcmode="lin" valueType="num">
                                      <p:cBhvr>
                                        <p:cTn id="173" dur="500" accel="50000" fill="hold">
                                          <p:stCondLst>
                                            <p:cond delay="500"/>
                                          </p:stCondLst>
                                        </p:cTn>
                                        <p:tgtEl>
                                          <p:spTgt spid="3">
                                            <p:txEl>
                                              <p:pRg st="17" end="17"/>
                                            </p:txEl>
                                          </p:spTgt>
                                        </p:tgtEl>
                                        <p:attrNameLst>
                                          <p:attrName>ppt_y</p:attrName>
                                        </p:attrNameLst>
                                      </p:cBhvr>
                                      <p:tavLst>
                                        <p:tav tm="0">
                                          <p:val>
                                            <p:strVal val="#ppt_y+.1"/>
                                          </p:val>
                                        </p:tav>
                                        <p:tav tm="100000">
                                          <p:val>
                                            <p:strVal val="#ppt_y"/>
                                          </p:val>
                                        </p:tav>
                                      </p:tavLst>
                                    </p:anim>
                                    <p:animEffect transition="in" filter="fade">
                                      <p:cBhvr>
                                        <p:cTn id="174" dur="1000" decel="50000">
                                          <p:stCondLst>
                                            <p:cond delay="0"/>
                                          </p:stCondLst>
                                        </p:cTn>
                                        <p:tgtEl>
                                          <p:spTgt spid="3">
                                            <p:txEl>
                                              <p:pRg st="17" end="17"/>
                                            </p:txEl>
                                          </p:spTgt>
                                        </p:tgtEl>
                                      </p:cBhvr>
                                    </p:animEffect>
                                  </p:childTnLst>
                                </p:cTn>
                              </p:par>
                              <p:par>
                                <p:cTn id="175" presetID="25" presetClass="entr" presetSubtype="0" fill="hold" nodeType="withEffect">
                                  <p:stCondLst>
                                    <p:cond delay="0"/>
                                  </p:stCondLst>
                                  <p:childTnLst>
                                    <p:set>
                                      <p:cBhvr>
                                        <p:cTn id="176" dur="1" fill="hold">
                                          <p:stCondLst>
                                            <p:cond delay="0"/>
                                          </p:stCondLst>
                                        </p:cTn>
                                        <p:tgtEl>
                                          <p:spTgt spid="3">
                                            <p:txEl>
                                              <p:pRg st="18" end="18"/>
                                            </p:txEl>
                                          </p:spTgt>
                                        </p:tgtEl>
                                        <p:attrNameLst>
                                          <p:attrName>style.visibility</p:attrName>
                                        </p:attrNameLst>
                                      </p:cBhvr>
                                      <p:to>
                                        <p:strVal val="visible"/>
                                      </p:to>
                                    </p:set>
                                    <p:anim calcmode="lin" valueType="num">
                                      <p:cBhvr>
                                        <p:cTn id="177" dur="500" decel="50000" fill="hold">
                                          <p:stCondLst>
                                            <p:cond delay="0"/>
                                          </p:stCondLst>
                                        </p:cTn>
                                        <p:tgtEl>
                                          <p:spTgt spid="3">
                                            <p:txEl>
                                              <p:pRg st="18" end="18"/>
                                            </p:txEl>
                                          </p:spTgt>
                                        </p:tgtEl>
                                        <p:attrNameLst>
                                          <p:attrName>style.rotation</p:attrName>
                                        </p:attrNameLst>
                                      </p:cBhvr>
                                      <p:tavLst>
                                        <p:tav tm="0">
                                          <p:val>
                                            <p:fltVal val="-90"/>
                                          </p:val>
                                        </p:tav>
                                        <p:tav tm="100000">
                                          <p:val>
                                            <p:fltVal val="0"/>
                                          </p:val>
                                        </p:tav>
                                      </p:tavLst>
                                    </p:anim>
                                    <p:anim calcmode="lin" valueType="num">
                                      <p:cBhvr>
                                        <p:cTn id="178" dur="500" decel="50000" fill="hold">
                                          <p:stCondLst>
                                            <p:cond delay="0"/>
                                          </p:stCondLst>
                                        </p:cTn>
                                        <p:tgtEl>
                                          <p:spTgt spid="3">
                                            <p:txEl>
                                              <p:pRg st="18" end="18"/>
                                            </p:txEl>
                                          </p:spTgt>
                                        </p:tgtEl>
                                        <p:attrNameLst>
                                          <p:attrName>ppt_w</p:attrName>
                                        </p:attrNameLst>
                                      </p:cBhvr>
                                      <p:tavLst>
                                        <p:tav tm="0">
                                          <p:val>
                                            <p:strVal val="#ppt_w"/>
                                          </p:val>
                                        </p:tav>
                                        <p:tav tm="100000">
                                          <p:val>
                                            <p:strVal val="#ppt_w*.05"/>
                                          </p:val>
                                        </p:tav>
                                      </p:tavLst>
                                    </p:anim>
                                    <p:anim calcmode="lin" valueType="num">
                                      <p:cBhvr>
                                        <p:cTn id="179" dur="500" accel="50000" fill="hold">
                                          <p:stCondLst>
                                            <p:cond delay="500"/>
                                          </p:stCondLst>
                                        </p:cTn>
                                        <p:tgtEl>
                                          <p:spTgt spid="3">
                                            <p:txEl>
                                              <p:pRg st="18" end="18"/>
                                            </p:txEl>
                                          </p:spTgt>
                                        </p:tgtEl>
                                        <p:attrNameLst>
                                          <p:attrName>ppt_w</p:attrName>
                                        </p:attrNameLst>
                                      </p:cBhvr>
                                      <p:tavLst>
                                        <p:tav tm="0">
                                          <p:val>
                                            <p:strVal val="#ppt_w*.05"/>
                                          </p:val>
                                        </p:tav>
                                        <p:tav tm="100000">
                                          <p:val>
                                            <p:strVal val="#ppt_w"/>
                                          </p:val>
                                        </p:tav>
                                      </p:tavLst>
                                    </p:anim>
                                    <p:anim calcmode="lin" valueType="num">
                                      <p:cBhvr>
                                        <p:cTn id="180" dur="1000" fill="hold"/>
                                        <p:tgtEl>
                                          <p:spTgt spid="3">
                                            <p:txEl>
                                              <p:pRg st="18" end="18"/>
                                            </p:txEl>
                                          </p:spTgt>
                                        </p:tgtEl>
                                        <p:attrNameLst>
                                          <p:attrName>ppt_h</p:attrName>
                                        </p:attrNameLst>
                                      </p:cBhvr>
                                      <p:tavLst>
                                        <p:tav tm="0">
                                          <p:val>
                                            <p:strVal val="#ppt_h"/>
                                          </p:val>
                                        </p:tav>
                                        <p:tav tm="100000">
                                          <p:val>
                                            <p:strVal val="#ppt_h"/>
                                          </p:val>
                                        </p:tav>
                                      </p:tavLst>
                                    </p:anim>
                                    <p:anim calcmode="lin" valueType="num">
                                      <p:cBhvr>
                                        <p:cTn id="181" dur="500" decel="50000" fill="hold">
                                          <p:stCondLst>
                                            <p:cond delay="0"/>
                                          </p:stCondLst>
                                        </p:cTn>
                                        <p:tgtEl>
                                          <p:spTgt spid="3">
                                            <p:txEl>
                                              <p:pRg st="18" end="18"/>
                                            </p:txEl>
                                          </p:spTgt>
                                        </p:tgtEl>
                                        <p:attrNameLst>
                                          <p:attrName>ppt_x</p:attrName>
                                        </p:attrNameLst>
                                      </p:cBhvr>
                                      <p:tavLst>
                                        <p:tav tm="0">
                                          <p:val>
                                            <p:strVal val="#ppt_x+.4"/>
                                          </p:val>
                                        </p:tav>
                                        <p:tav tm="100000">
                                          <p:val>
                                            <p:strVal val="#ppt_x"/>
                                          </p:val>
                                        </p:tav>
                                      </p:tavLst>
                                    </p:anim>
                                    <p:anim calcmode="lin" valueType="num">
                                      <p:cBhvr>
                                        <p:cTn id="182" dur="500" decel="50000" fill="hold">
                                          <p:stCondLst>
                                            <p:cond delay="0"/>
                                          </p:stCondLst>
                                        </p:cTn>
                                        <p:tgtEl>
                                          <p:spTgt spid="3">
                                            <p:txEl>
                                              <p:pRg st="18" end="18"/>
                                            </p:txEl>
                                          </p:spTgt>
                                        </p:tgtEl>
                                        <p:attrNameLst>
                                          <p:attrName>ppt_y</p:attrName>
                                        </p:attrNameLst>
                                      </p:cBhvr>
                                      <p:tavLst>
                                        <p:tav tm="0">
                                          <p:val>
                                            <p:strVal val="#ppt_y-.2"/>
                                          </p:val>
                                        </p:tav>
                                        <p:tav tm="100000">
                                          <p:val>
                                            <p:strVal val="#ppt_y+.1"/>
                                          </p:val>
                                        </p:tav>
                                      </p:tavLst>
                                    </p:anim>
                                    <p:anim calcmode="lin" valueType="num">
                                      <p:cBhvr>
                                        <p:cTn id="183" dur="500" accel="50000" fill="hold">
                                          <p:stCondLst>
                                            <p:cond delay="500"/>
                                          </p:stCondLst>
                                        </p:cTn>
                                        <p:tgtEl>
                                          <p:spTgt spid="3">
                                            <p:txEl>
                                              <p:pRg st="18" end="18"/>
                                            </p:txEl>
                                          </p:spTgt>
                                        </p:tgtEl>
                                        <p:attrNameLst>
                                          <p:attrName>ppt_y</p:attrName>
                                        </p:attrNameLst>
                                      </p:cBhvr>
                                      <p:tavLst>
                                        <p:tav tm="0">
                                          <p:val>
                                            <p:strVal val="#ppt_y+.1"/>
                                          </p:val>
                                        </p:tav>
                                        <p:tav tm="100000">
                                          <p:val>
                                            <p:strVal val="#ppt_y"/>
                                          </p:val>
                                        </p:tav>
                                      </p:tavLst>
                                    </p:anim>
                                    <p:animEffect transition="in" filter="fade">
                                      <p:cBhvr>
                                        <p:cTn id="184" dur="1000" decel="50000">
                                          <p:stCondLst>
                                            <p:cond delay="0"/>
                                          </p:stCondLst>
                                        </p:cTn>
                                        <p:tgtEl>
                                          <p:spTgt spid="3">
                                            <p:txEl>
                                              <p:pRg st="18" end="18"/>
                                            </p:txEl>
                                          </p:spTgt>
                                        </p:tgtEl>
                                      </p:cBhvr>
                                    </p:animEffect>
                                  </p:childTnLst>
                                </p:cTn>
                              </p:par>
                              <p:par>
                                <p:cTn id="185" presetID="25" presetClass="entr" presetSubtype="0" fill="hold" nodeType="withEffect">
                                  <p:stCondLst>
                                    <p:cond delay="0"/>
                                  </p:stCondLst>
                                  <p:childTnLst>
                                    <p:set>
                                      <p:cBhvr>
                                        <p:cTn id="186" dur="1" fill="hold">
                                          <p:stCondLst>
                                            <p:cond delay="0"/>
                                          </p:stCondLst>
                                        </p:cTn>
                                        <p:tgtEl>
                                          <p:spTgt spid="3">
                                            <p:txEl>
                                              <p:pRg st="19" end="19"/>
                                            </p:txEl>
                                          </p:spTgt>
                                        </p:tgtEl>
                                        <p:attrNameLst>
                                          <p:attrName>style.visibility</p:attrName>
                                        </p:attrNameLst>
                                      </p:cBhvr>
                                      <p:to>
                                        <p:strVal val="visible"/>
                                      </p:to>
                                    </p:set>
                                    <p:anim calcmode="lin" valueType="num">
                                      <p:cBhvr>
                                        <p:cTn id="187" dur="500" decel="50000" fill="hold">
                                          <p:stCondLst>
                                            <p:cond delay="0"/>
                                          </p:stCondLst>
                                        </p:cTn>
                                        <p:tgtEl>
                                          <p:spTgt spid="3">
                                            <p:txEl>
                                              <p:pRg st="19" end="19"/>
                                            </p:txEl>
                                          </p:spTgt>
                                        </p:tgtEl>
                                        <p:attrNameLst>
                                          <p:attrName>style.rotation</p:attrName>
                                        </p:attrNameLst>
                                      </p:cBhvr>
                                      <p:tavLst>
                                        <p:tav tm="0">
                                          <p:val>
                                            <p:fltVal val="-90"/>
                                          </p:val>
                                        </p:tav>
                                        <p:tav tm="100000">
                                          <p:val>
                                            <p:fltVal val="0"/>
                                          </p:val>
                                        </p:tav>
                                      </p:tavLst>
                                    </p:anim>
                                    <p:anim calcmode="lin" valueType="num">
                                      <p:cBhvr>
                                        <p:cTn id="188" dur="500" decel="50000" fill="hold">
                                          <p:stCondLst>
                                            <p:cond delay="0"/>
                                          </p:stCondLst>
                                        </p:cTn>
                                        <p:tgtEl>
                                          <p:spTgt spid="3">
                                            <p:txEl>
                                              <p:pRg st="19" end="19"/>
                                            </p:txEl>
                                          </p:spTgt>
                                        </p:tgtEl>
                                        <p:attrNameLst>
                                          <p:attrName>ppt_w</p:attrName>
                                        </p:attrNameLst>
                                      </p:cBhvr>
                                      <p:tavLst>
                                        <p:tav tm="0">
                                          <p:val>
                                            <p:strVal val="#ppt_w"/>
                                          </p:val>
                                        </p:tav>
                                        <p:tav tm="100000">
                                          <p:val>
                                            <p:strVal val="#ppt_w*.05"/>
                                          </p:val>
                                        </p:tav>
                                      </p:tavLst>
                                    </p:anim>
                                    <p:anim calcmode="lin" valueType="num">
                                      <p:cBhvr>
                                        <p:cTn id="189" dur="500" accel="50000" fill="hold">
                                          <p:stCondLst>
                                            <p:cond delay="500"/>
                                          </p:stCondLst>
                                        </p:cTn>
                                        <p:tgtEl>
                                          <p:spTgt spid="3">
                                            <p:txEl>
                                              <p:pRg st="19" end="19"/>
                                            </p:txEl>
                                          </p:spTgt>
                                        </p:tgtEl>
                                        <p:attrNameLst>
                                          <p:attrName>ppt_w</p:attrName>
                                        </p:attrNameLst>
                                      </p:cBhvr>
                                      <p:tavLst>
                                        <p:tav tm="0">
                                          <p:val>
                                            <p:strVal val="#ppt_w*.05"/>
                                          </p:val>
                                        </p:tav>
                                        <p:tav tm="100000">
                                          <p:val>
                                            <p:strVal val="#ppt_w"/>
                                          </p:val>
                                        </p:tav>
                                      </p:tavLst>
                                    </p:anim>
                                    <p:anim calcmode="lin" valueType="num">
                                      <p:cBhvr>
                                        <p:cTn id="190" dur="1000" fill="hold"/>
                                        <p:tgtEl>
                                          <p:spTgt spid="3">
                                            <p:txEl>
                                              <p:pRg st="19" end="19"/>
                                            </p:txEl>
                                          </p:spTgt>
                                        </p:tgtEl>
                                        <p:attrNameLst>
                                          <p:attrName>ppt_h</p:attrName>
                                        </p:attrNameLst>
                                      </p:cBhvr>
                                      <p:tavLst>
                                        <p:tav tm="0">
                                          <p:val>
                                            <p:strVal val="#ppt_h"/>
                                          </p:val>
                                        </p:tav>
                                        <p:tav tm="100000">
                                          <p:val>
                                            <p:strVal val="#ppt_h"/>
                                          </p:val>
                                        </p:tav>
                                      </p:tavLst>
                                    </p:anim>
                                    <p:anim calcmode="lin" valueType="num">
                                      <p:cBhvr>
                                        <p:cTn id="191" dur="500" decel="50000" fill="hold">
                                          <p:stCondLst>
                                            <p:cond delay="0"/>
                                          </p:stCondLst>
                                        </p:cTn>
                                        <p:tgtEl>
                                          <p:spTgt spid="3">
                                            <p:txEl>
                                              <p:pRg st="19" end="19"/>
                                            </p:txEl>
                                          </p:spTgt>
                                        </p:tgtEl>
                                        <p:attrNameLst>
                                          <p:attrName>ppt_x</p:attrName>
                                        </p:attrNameLst>
                                      </p:cBhvr>
                                      <p:tavLst>
                                        <p:tav tm="0">
                                          <p:val>
                                            <p:strVal val="#ppt_x+.4"/>
                                          </p:val>
                                        </p:tav>
                                        <p:tav tm="100000">
                                          <p:val>
                                            <p:strVal val="#ppt_x"/>
                                          </p:val>
                                        </p:tav>
                                      </p:tavLst>
                                    </p:anim>
                                    <p:anim calcmode="lin" valueType="num">
                                      <p:cBhvr>
                                        <p:cTn id="192" dur="500" decel="50000" fill="hold">
                                          <p:stCondLst>
                                            <p:cond delay="0"/>
                                          </p:stCondLst>
                                        </p:cTn>
                                        <p:tgtEl>
                                          <p:spTgt spid="3">
                                            <p:txEl>
                                              <p:pRg st="19" end="19"/>
                                            </p:txEl>
                                          </p:spTgt>
                                        </p:tgtEl>
                                        <p:attrNameLst>
                                          <p:attrName>ppt_y</p:attrName>
                                        </p:attrNameLst>
                                      </p:cBhvr>
                                      <p:tavLst>
                                        <p:tav tm="0">
                                          <p:val>
                                            <p:strVal val="#ppt_y-.2"/>
                                          </p:val>
                                        </p:tav>
                                        <p:tav tm="100000">
                                          <p:val>
                                            <p:strVal val="#ppt_y+.1"/>
                                          </p:val>
                                        </p:tav>
                                      </p:tavLst>
                                    </p:anim>
                                    <p:anim calcmode="lin" valueType="num">
                                      <p:cBhvr>
                                        <p:cTn id="193" dur="500" accel="50000" fill="hold">
                                          <p:stCondLst>
                                            <p:cond delay="500"/>
                                          </p:stCondLst>
                                        </p:cTn>
                                        <p:tgtEl>
                                          <p:spTgt spid="3">
                                            <p:txEl>
                                              <p:pRg st="19" end="19"/>
                                            </p:txEl>
                                          </p:spTgt>
                                        </p:tgtEl>
                                        <p:attrNameLst>
                                          <p:attrName>ppt_y</p:attrName>
                                        </p:attrNameLst>
                                      </p:cBhvr>
                                      <p:tavLst>
                                        <p:tav tm="0">
                                          <p:val>
                                            <p:strVal val="#ppt_y+.1"/>
                                          </p:val>
                                        </p:tav>
                                        <p:tav tm="100000">
                                          <p:val>
                                            <p:strVal val="#ppt_y"/>
                                          </p:val>
                                        </p:tav>
                                      </p:tavLst>
                                    </p:anim>
                                    <p:animEffect transition="in" filter="fade">
                                      <p:cBhvr>
                                        <p:cTn id="194" dur="1000" decel="50000">
                                          <p:stCondLst>
                                            <p:cond delay="0"/>
                                          </p:stCondLst>
                                        </p:cTn>
                                        <p:tgtEl>
                                          <p:spTgt spid="3">
                                            <p:txEl>
                                              <p:pRg st="19" end="19"/>
                                            </p:txEl>
                                          </p:spTgt>
                                        </p:tgtEl>
                                      </p:cBhvr>
                                    </p:animEffect>
                                  </p:childTnLst>
                                </p:cTn>
                              </p:par>
                              <p:par>
                                <p:cTn id="195" presetID="25" presetClass="entr" presetSubtype="0" fill="hold" nodeType="withEffect">
                                  <p:stCondLst>
                                    <p:cond delay="0"/>
                                  </p:stCondLst>
                                  <p:childTnLst>
                                    <p:set>
                                      <p:cBhvr>
                                        <p:cTn id="196" dur="1" fill="hold">
                                          <p:stCondLst>
                                            <p:cond delay="0"/>
                                          </p:stCondLst>
                                        </p:cTn>
                                        <p:tgtEl>
                                          <p:spTgt spid="3">
                                            <p:txEl>
                                              <p:pRg st="20" end="20"/>
                                            </p:txEl>
                                          </p:spTgt>
                                        </p:tgtEl>
                                        <p:attrNameLst>
                                          <p:attrName>style.visibility</p:attrName>
                                        </p:attrNameLst>
                                      </p:cBhvr>
                                      <p:to>
                                        <p:strVal val="visible"/>
                                      </p:to>
                                    </p:set>
                                    <p:anim calcmode="lin" valueType="num">
                                      <p:cBhvr>
                                        <p:cTn id="197" dur="500" decel="50000" fill="hold">
                                          <p:stCondLst>
                                            <p:cond delay="0"/>
                                          </p:stCondLst>
                                        </p:cTn>
                                        <p:tgtEl>
                                          <p:spTgt spid="3">
                                            <p:txEl>
                                              <p:pRg st="20" end="20"/>
                                            </p:txEl>
                                          </p:spTgt>
                                        </p:tgtEl>
                                        <p:attrNameLst>
                                          <p:attrName>style.rotation</p:attrName>
                                        </p:attrNameLst>
                                      </p:cBhvr>
                                      <p:tavLst>
                                        <p:tav tm="0">
                                          <p:val>
                                            <p:fltVal val="-90"/>
                                          </p:val>
                                        </p:tav>
                                        <p:tav tm="100000">
                                          <p:val>
                                            <p:fltVal val="0"/>
                                          </p:val>
                                        </p:tav>
                                      </p:tavLst>
                                    </p:anim>
                                    <p:anim calcmode="lin" valueType="num">
                                      <p:cBhvr>
                                        <p:cTn id="198" dur="500" decel="50000" fill="hold">
                                          <p:stCondLst>
                                            <p:cond delay="0"/>
                                          </p:stCondLst>
                                        </p:cTn>
                                        <p:tgtEl>
                                          <p:spTgt spid="3">
                                            <p:txEl>
                                              <p:pRg st="20" end="20"/>
                                            </p:txEl>
                                          </p:spTgt>
                                        </p:tgtEl>
                                        <p:attrNameLst>
                                          <p:attrName>ppt_w</p:attrName>
                                        </p:attrNameLst>
                                      </p:cBhvr>
                                      <p:tavLst>
                                        <p:tav tm="0">
                                          <p:val>
                                            <p:strVal val="#ppt_w"/>
                                          </p:val>
                                        </p:tav>
                                        <p:tav tm="100000">
                                          <p:val>
                                            <p:strVal val="#ppt_w*.05"/>
                                          </p:val>
                                        </p:tav>
                                      </p:tavLst>
                                    </p:anim>
                                    <p:anim calcmode="lin" valueType="num">
                                      <p:cBhvr>
                                        <p:cTn id="199" dur="500" accel="50000" fill="hold">
                                          <p:stCondLst>
                                            <p:cond delay="500"/>
                                          </p:stCondLst>
                                        </p:cTn>
                                        <p:tgtEl>
                                          <p:spTgt spid="3">
                                            <p:txEl>
                                              <p:pRg st="20" end="20"/>
                                            </p:txEl>
                                          </p:spTgt>
                                        </p:tgtEl>
                                        <p:attrNameLst>
                                          <p:attrName>ppt_w</p:attrName>
                                        </p:attrNameLst>
                                      </p:cBhvr>
                                      <p:tavLst>
                                        <p:tav tm="0">
                                          <p:val>
                                            <p:strVal val="#ppt_w*.05"/>
                                          </p:val>
                                        </p:tav>
                                        <p:tav tm="100000">
                                          <p:val>
                                            <p:strVal val="#ppt_w"/>
                                          </p:val>
                                        </p:tav>
                                      </p:tavLst>
                                    </p:anim>
                                    <p:anim calcmode="lin" valueType="num">
                                      <p:cBhvr>
                                        <p:cTn id="200" dur="1000" fill="hold"/>
                                        <p:tgtEl>
                                          <p:spTgt spid="3">
                                            <p:txEl>
                                              <p:pRg st="20" end="20"/>
                                            </p:txEl>
                                          </p:spTgt>
                                        </p:tgtEl>
                                        <p:attrNameLst>
                                          <p:attrName>ppt_h</p:attrName>
                                        </p:attrNameLst>
                                      </p:cBhvr>
                                      <p:tavLst>
                                        <p:tav tm="0">
                                          <p:val>
                                            <p:strVal val="#ppt_h"/>
                                          </p:val>
                                        </p:tav>
                                        <p:tav tm="100000">
                                          <p:val>
                                            <p:strVal val="#ppt_h"/>
                                          </p:val>
                                        </p:tav>
                                      </p:tavLst>
                                    </p:anim>
                                    <p:anim calcmode="lin" valueType="num">
                                      <p:cBhvr>
                                        <p:cTn id="201" dur="500" decel="50000" fill="hold">
                                          <p:stCondLst>
                                            <p:cond delay="0"/>
                                          </p:stCondLst>
                                        </p:cTn>
                                        <p:tgtEl>
                                          <p:spTgt spid="3">
                                            <p:txEl>
                                              <p:pRg st="20" end="20"/>
                                            </p:txEl>
                                          </p:spTgt>
                                        </p:tgtEl>
                                        <p:attrNameLst>
                                          <p:attrName>ppt_x</p:attrName>
                                        </p:attrNameLst>
                                      </p:cBhvr>
                                      <p:tavLst>
                                        <p:tav tm="0">
                                          <p:val>
                                            <p:strVal val="#ppt_x+.4"/>
                                          </p:val>
                                        </p:tav>
                                        <p:tav tm="100000">
                                          <p:val>
                                            <p:strVal val="#ppt_x"/>
                                          </p:val>
                                        </p:tav>
                                      </p:tavLst>
                                    </p:anim>
                                    <p:anim calcmode="lin" valueType="num">
                                      <p:cBhvr>
                                        <p:cTn id="202" dur="500" decel="50000" fill="hold">
                                          <p:stCondLst>
                                            <p:cond delay="0"/>
                                          </p:stCondLst>
                                        </p:cTn>
                                        <p:tgtEl>
                                          <p:spTgt spid="3">
                                            <p:txEl>
                                              <p:pRg st="20" end="20"/>
                                            </p:txEl>
                                          </p:spTgt>
                                        </p:tgtEl>
                                        <p:attrNameLst>
                                          <p:attrName>ppt_y</p:attrName>
                                        </p:attrNameLst>
                                      </p:cBhvr>
                                      <p:tavLst>
                                        <p:tav tm="0">
                                          <p:val>
                                            <p:strVal val="#ppt_y-.2"/>
                                          </p:val>
                                        </p:tav>
                                        <p:tav tm="100000">
                                          <p:val>
                                            <p:strVal val="#ppt_y+.1"/>
                                          </p:val>
                                        </p:tav>
                                      </p:tavLst>
                                    </p:anim>
                                    <p:anim calcmode="lin" valueType="num">
                                      <p:cBhvr>
                                        <p:cTn id="203" dur="500" accel="50000" fill="hold">
                                          <p:stCondLst>
                                            <p:cond delay="500"/>
                                          </p:stCondLst>
                                        </p:cTn>
                                        <p:tgtEl>
                                          <p:spTgt spid="3">
                                            <p:txEl>
                                              <p:pRg st="20" end="20"/>
                                            </p:txEl>
                                          </p:spTgt>
                                        </p:tgtEl>
                                        <p:attrNameLst>
                                          <p:attrName>ppt_y</p:attrName>
                                        </p:attrNameLst>
                                      </p:cBhvr>
                                      <p:tavLst>
                                        <p:tav tm="0">
                                          <p:val>
                                            <p:strVal val="#ppt_y+.1"/>
                                          </p:val>
                                        </p:tav>
                                        <p:tav tm="100000">
                                          <p:val>
                                            <p:strVal val="#ppt_y"/>
                                          </p:val>
                                        </p:tav>
                                      </p:tavLst>
                                    </p:anim>
                                    <p:animEffect transition="in" filter="fade">
                                      <p:cBhvr>
                                        <p:cTn id="204" dur="1000" decel="50000">
                                          <p:stCondLst>
                                            <p:cond delay="0"/>
                                          </p:stCondLst>
                                        </p:cTn>
                                        <p:tgtEl>
                                          <p:spTgt spid="3">
                                            <p:txEl>
                                              <p:pRg st="20" end="20"/>
                                            </p:txEl>
                                          </p:spTgt>
                                        </p:tgtEl>
                                      </p:cBhvr>
                                    </p:animEffect>
                                  </p:childTnLst>
                                </p:cTn>
                              </p:par>
                              <p:par>
                                <p:cTn id="205" presetID="25" presetClass="entr" presetSubtype="0" fill="hold" nodeType="withEffect">
                                  <p:stCondLst>
                                    <p:cond delay="0"/>
                                  </p:stCondLst>
                                  <p:childTnLst>
                                    <p:set>
                                      <p:cBhvr>
                                        <p:cTn id="206" dur="1" fill="hold">
                                          <p:stCondLst>
                                            <p:cond delay="0"/>
                                          </p:stCondLst>
                                        </p:cTn>
                                        <p:tgtEl>
                                          <p:spTgt spid="3">
                                            <p:txEl>
                                              <p:pRg st="22" end="22"/>
                                            </p:txEl>
                                          </p:spTgt>
                                        </p:tgtEl>
                                        <p:attrNameLst>
                                          <p:attrName>style.visibility</p:attrName>
                                        </p:attrNameLst>
                                      </p:cBhvr>
                                      <p:to>
                                        <p:strVal val="visible"/>
                                      </p:to>
                                    </p:set>
                                    <p:anim calcmode="lin" valueType="num">
                                      <p:cBhvr>
                                        <p:cTn id="207" dur="500" decel="50000" fill="hold">
                                          <p:stCondLst>
                                            <p:cond delay="0"/>
                                          </p:stCondLst>
                                        </p:cTn>
                                        <p:tgtEl>
                                          <p:spTgt spid="3">
                                            <p:txEl>
                                              <p:pRg st="22" end="22"/>
                                            </p:txEl>
                                          </p:spTgt>
                                        </p:tgtEl>
                                        <p:attrNameLst>
                                          <p:attrName>style.rotation</p:attrName>
                                        </p:attrNameLst>
                                      </p:cBhvr>
                                      <p:tavLst>
                                        <p:tav tm="0">
                                          <p:val>
                                            <p:fltVal val="-90"/>
                                          </p:val>
                                        </p:tav>
                                        <p:tav tm="100000">
                                          <p:val>
                                            <p:fltVal val="0"/>
                                          </p:val>
                                        </p:tav>
                                      </p:tavLst>
                                    </p:anim>
                                    <p:anim calcmode="lin" valueType="num">
                                      <p:cBhvr>
                                        <p:cTn id="208" dur="500" decel="50000" fill="hold">
                                          <p:stCondLst>
                                            <p:cond delay="0"/>
                                          </p:stCondLst>
                                        </p:cTn>
                                        <p:tgtEl>
                                          <p:spTgt spid="3">
                                            <p:txEl>
                                              <p:pRg st="22" end="22"/>
                                            </p:txEl>
                                          </p:spTgt>
                                        </p:tgtEl>
                                        <p:attrNameLst>
                                          <p:attrName>ppt_w</p:attrName>
                                        </p:attrNameLst>
                                      </p:cBhvr>
                                      <p:tavLst>
                                        <p:tav tm="0">
                                          <p:val>
                                            <p:strVal val="#ppt_w"/>
                                          </p:val>
                                        </p:tav>
                                        <p:tav tm="100000">
                                          <p:val>
                                            <p:strVal val="#ppt_w*.05"/>
                                          </p:val>
                                        </p:tav>
                                      </p:tavLst>
                                    </p:anim>
                                    <p:anim calcmode="lin" valueType="num">
                                      <p:cBhvr>
                                        <p:cTn id="209" dur="500" accel="50000" fill="hold">
                                          <p:stCondLst>
                                            <p:cond delay="500"/>
                                          </p:stCondLst>
                                        </p:cTn>
                                        <p:tgtEl>
                                          <p:spTgt spid="3">
                                            <p:txEl>
                                              <p:pRg st="22" end="22"/>
                                            </p:txEl>
                                          </p:spTgt>
                                        </p:tgtEl>
                                        <p:attrNameLst>
                                          <p:attrName>ppt_w</p:attrName>
                                        </p:attrNameLst>
                                      </p:cBhvr>
                                      <p:tavLst>
                                        <p:tav tm="0">
                                          <p:val>
                                            <p:strVal val="#ppt_w*.05"/>
                                          </p:val>
                                        </p:tav>
                                        <p:tav tm="100000">
                                          <p:val>
                                            <p:strVal val="#ppt_w"/>
                                          </p:val>
                                        </p:tav>
                                      </p:tavLst>
                                    </p:anim>
                                    <p:anim calcmode="lin" valueType="num">
                                      <p:cBhvr>
                                        <p:cTn id="210" dur="1000" fill="hold"/>
                                        <p:tgtEl>
                                          <p:spTgt spid="3">
                                            <p:txEl>
                                              <p:pRg st="22" end="22"/>
                                            </p:txEl>
                                          </p:spTgt>
                                        </p:tgtEl>
                                        <p:attrNameLst>
                                          <p:attrName>ppt_h</p:attrName>
                                        </p:attrNameLst>
                                      </p:cBhvr>
                                      <p:tavLst>
                                        <p:tav tm="0">
                                          <p:val>
                                            <p:strVal val="#ppt_h"/>
                                          </p:val>
                                        </p:tav>
                                        <p:tav tm="100000">
                                          <p:val>
                                            <p:strVal val="#ppt_h"/>
                                          </p:val>
                                        </p:tav>
                                      </p:tavLst>
                                    </p:anim>
                                    <p:anim calcmode="lin" valueType="num">
                                      <p:cBhvr>
                                        <p:cTn id="211" dur="500" decel="50000" fill="hold">
                                          <p:stCondLst>
                                            <p:cond delay="0"/>
                                          </p:stCondLst>
                                        </p:cTn>
                                        <p:tgtEl>
                                          <p:spTgt spid="3">
                                            <p:txEl>
                                              <p:pRg st="22" end="22"/>
                                            </p:txEl>
                                          </p:spTgt>
                                        </p:tgtEl>
                                        <p:attrNameLst>
                                          <p:attrName>ppt_x</p:attrName>
                                        </p:attrNameLst>
                                      </p:cBhvr>
                                      <p:tavLst>
                                        <p:tav tm="0">
                                          <p:val>
                                            <p:strVal val="#ppt_x+.4"/>
                                          </p:val>
                                        </p:tav>
                                        <p:tav tm="100000">
                                          <p:val>
                                            <p:strVal val="#ppt_x"/>
                                          </p:val>
                                        </p:tav>
                                      </p:tavLst>
                                    </p:anim>
                                    <p:anim calcmode="lin" valueType="num">
                                      <p:cBhvr>
                                        <p:cTn id="212" dur="500" decel="50000" fill="hold">
                                          <p:stCondLst>
                                            <p:cond delay="0"/>
                                          </p:stCondLst>
                                        </p:cTn>
                                        <p:tgtEl>
                                          <p:spTgt spid="3">
                                            <p:txEl>
                                              <p:pRg st="22" end="22"/>
                                            </p:txEl>
                                          </p:spTgt>
                                        </p:tgtEl>
                                        <p:attrNameLst>
                                          <p:attrName>ppt_y</p:attrName>
                                        </p:attrNameLst>
                                      </p:cBhvr>
                                      <p:tavLst>
                                        <p:tav tm="0">
                                          <p:val>
                                            <p:strVal val="#ppt_y-.2"/>
                                          </p:val>
                                        </p:tav>
                                        <p:tav tm="100000">
                                          <p:val>
                                            <p:strVal val="#ppt_y+.1"/>
                                          </p:val>
                                        </p:tav>
                                      </p:tavLst>
                                    </p:anim>
                                    <p:anim calcmode="lin" valueType="num">
                                      <p:cBhvr>
                                        <p:cTn id="213" dur="500" accel="50000" fill="hold">
                                          <p:stCondLst>
                                            <p:cond delay="500"/>
                                          </p:stCondLst>
                                        </p:cTn>
                                        <p:tgtEl>
                                          <p:spTgt spid="3">
                                            <p:txEl>
                                              <p:pRg st="22" end="22"/>
                                            </p:txEl>
                                          </p:spTgt>
                                        </p:tgtEl>
                                        <p:attrNameLst>
                                          <p:attrName>ppt_y</p:attrName>
                                        </p:attrNameLst>
                                      </p:cBhvr>
                                      <p:tavLst>
                                        <p:tav tm="0">
                                          <p:val>
                                            <p:strVal val="#ppt_y+.1"/>
                                          </p:val>
                                        </p:tav>
                                        <p:tav tm="100000">
                                          <p:val>
                                            <p:strVal val="#ppt_y"/>
                                          </p:val>
                                        </p:tav>
                                      </p:tavLst>
                                    </p:anim>
                                    <p:animEffect transition="in" filter="fade">
                                      <p:cBhvr>
                                        <p:cTn id="214" dur="1000" decel="50000">
                                          <p:stCondLst>
                                            <p:cond delay="0"/>
                                          </p:stCondLst>
                                        </p:cTn>
                                        <p:tgtEl>
                                          <p:spTgt spid="3">
                                            <p:txEl>
                                              <p:pRg st="22" end="22"/>
                                            </p:txEl>
                                          </p:spTgt>
                                        </p:tgtEl>
                                      </p:cBhvr>
                                    </p:animEffect>
                                  </p:childTnLst>
                                </p:cTn>
                              </p:par>
                              <p:par>
                                <p:cTn id="215" presetID="25" presetClass="entr" presetSubtype="0" fill="hold" nodeType="withEffect">
                                  <p:stCondLst>
                                    <p:cond delay="0"/>
                                  </p:stCondLst>
                                  <p:childTnLst>
                                    <p:set>
                                      <p:cBhvr>
                                        <p:cTn id="216" dur="1" fill="hold">
                                          <p:stCondLst>
                                            <p:cond delay="0"/>
                                          </p:stCondLst>
                                        </p:cTn>
                                        <p:tgtEl>
                                          <p:spTgt spid="3">
                                            <p:txEl>
                                              <p:pRg st="23" end="23"/>
                                            </p:txEl>
                                          </p:spTgt>
                                        </p:tgtEl>
                                        <p:attrNameLst>
                                          <p:attrName>style.visibility</p:attrName>
                                        </p:attrNameLst>
                                      </p:cBhvr>
                                      <p:to>
                                        <p:strVal val="visible"/>
                                      </p:to>
                                    </p:set>
                                    <p:anim calcmode="lin" valueType="num">
                                      <p:cBhvr>
                                        <p:cTn id="217" dur="500" decel="50000" fill="hold">
                                          <p:stCondLst>
                                            <p:cond delay="0"/>
                                          </p:stCondLst>
                                        </p:cTn>
                                        <p:tgtEl>
                                          <p:spTgt spid="3">
                                            <p:txEl>
                                              <p:pRg st="23" end="23"/>
                                            </p:txEl>
                                          </p:spTgt>
                                        </p:tgtEl>
                                        <p:attrNameLst>
                                          <p:attrName>style.rotation</p:attrName>
                                        </p:attrNameLst>
                                      </p:cBhvr>
                                      <p:tavLst>
                                        <p:tav tm="0">
                                          <p:val>
                                            <p:fltVal val="-90"/>
                                          </p:val>
                                        </p:tav>
                                        <p:tav tm="100000">
                                          <p:val>
                                            <p:fltVal val="0"/>
                                          </p:val>
                                        </p:tav>
                                      </p:tavLst>
                                    </p:anim>
                                    <p:anim calcmode="lin" valueType="num">
                                      <p:cBhvr>
                                        <p:cTn id="218" dur="500" decel="50000" fill="hold">
                                          <p:stCondLst>
                                            <p:cond delay="0"/>
                                          </p:stCondLst>
                                        </p:cTn>
                                        <p:tgtEl>
                                          <p:spTgt spid="3">
                                            <p:txEl>
                                              <p:pRg st="23" end="23"/>
                                            </p:txEl>
                                          </p:spTgt>
                                        </p:tgtEl>
                                        <p:attrNameLst>
                                          <p:attrName>ppt_w</p:attrName>
                                        </p:attrNameLst>
                                      </p:cBhvr>
                                      <p:tavLst>
                                        <p:tav tm="0">
                                          <p:val>
                                            <p:strVal val="#ppt_w"/>
                                          </p:val>
                                        </p:tav>
                                        <p:tav tm="100000">
                                          <p:val>
                                            <p:strVal val="#ppt_w*.05"/>
                                          </p:val>
                                        </p:tav>
                                      </p:tavLst>
                                    </p:anim>
                                    <p:anim calcmode="lin" valueType="num">
                                      <p:cBhvr>
                                        <p:cTn id="219" dur="500" accel="50000" fill="hold">
                                          <p:stCondLst>
                                            <p:cond delay="500"/>
                                          </p:stCondLst>
                                        </p:cTn>
                                        <p:tgtEl>
                                          <p:spTgt spid="3">
                                            <p:txEl>
                                              <p:pRg st="23" end="23"/>
                                            </p:txEl>
                                          </p:spTgt>
                                        </p:tgtEl>
                                        <p:attrNameLst>
                                          <p:attrName>ppt_w</p:attrName>
                                        </p:attrNameLst>
                                      </p:cBhvr>
                                      <p:tavLst>
                                        <p:tav tm="0">
                                          <p:val>
                                            <p:strVal val="#ppt_w*.05"/>
                                          </p:val>
                                        </p:tav>
                                        <p:tav tm="100000">
                                          <p:val>
                                            <p:strVal val="#ppt_w"/>
                                          </p:val>
                                        </p:tav>
                                      </p:tavLst>
                                    </p:anim>
                                    <p:anim calcmode="lin" valueType="num">
                                      <p:cBhvr>
                                        <p:cTn id="220" dur="1000" fill="hold"/>
                                        <p:tgtEl>
                                          <p:spTgt spid="3">
                                            <p:txEl>
                                              <p:pRg st="23" end="23"/>
                                            </p:txEl>
                                          </p:spTgt>
                                        </p:tgtEl>
                                        <p:attrNameLst>
                                          <p:attrName>ppt_h</p:attrName>
                                        </p:attrNameLst>
                                      </p:cBhvr>
                                      <p:tavLst>
                                        <p:tav tm="0">
                                          <p:val>
                                            <p:strVal val="#ppt_h"/>
                                          </p:val>
                                        </p:tav>
                                        <p:tav tm="100000">
                                          <p:val>
                                            <p:strVal val="#ppt_h"/>
                                          </p:val>
                                        </p:tav>
                                      </p:tavLst>
                                    </p:anim>
                                    <p:anim calcmode="lin" valueType="num">
                                      <p:cBhvr>
                                        <p:cTn id="221" dur="500" decel="50000" fill="hold">
                                          <p:stCondLst>
                                            <p:cond delay="0"/>
                                          </p:stCondLst>
                                        </p:cTn>
                                        <p:tgtEl>
                                          <p:spTgt spid="3">
                                            <p:txEl>
                                              <p:pRg st="23" end="23"/>
                                            </p:txEl>
                                          </p:spTgt>
                                        </p:tgtEl>
                                        <p:attrNameLst>
                                          <p:attrName>ppt_x</p:attrName>
                                        </p:attrNameLst>
                                      </p:cBhvr>
                                      <p:tavLst>
                                        <p:tav tm="0">
                                          <p:val>
                                            <p:strVal val="#ppt_x+.4"/>
                                          </p:val>
                                        </p:tav>
                                        <p:tav tm="100000">
                                          <p:val>
                                            <p:strVal val="#ppt_x"/>
                                          </p:val>
                                        </p:tav>
                                      </p:tavLst>
                                    </p:anim>
                                    <p:anim calcmode="lin" valueType="num">
                                      <p:cBhvr>
                                        <p:cTn id="222" dur="500" decel="50000" fill="hold">
                                          <p:stCondLst>
                                            <p:cond delay="0"/>
                                          </p:stCondLst>
                                        </p:cTn>
                                        <p:tgtEl>
                                          <p:spTgt spid="3">
                                            <p:txEl>
                                              <p:pRg st="23" end="23"/>
                                            </p:txEl>
                                          </p:spTgt>
                                        </p:tgtEl>
                                        <p:attrNameLst>
                                          <p:attrName>ppt_y</p:attrName>
                                        </p:attrNameLst>
                                      </p:cBhvr>
                                      <p:tavLst>
                                        <p:tav tm="0">
                                          <p:val>
                                            <p:strVal val="#ppt_y-.2"/>
                                          </p:val>
                                        </p:tav>
                                        <p:tav tm="100000">
                                          <p:val>
                                            <p:strVal val="#ppt_y+.1"/>
                                          </p:val>
                                        </p:tav>
                                      </p:tavLst>
                                    </p:anim>
                                    <p:anim calcmode="lin" valueType="num">
                                      <p:cBhvr>
                                        <p:cTn id="223" dur="500" accel="50000" fill="hold">
                                          <p:stCondLst>
                                            <p:cond delay="500"/>
                                          </p:stCondLst>
                                        </p:cTn>
                                        <p:tgtEl>
                                          <p:spTgt spid="3">
                                            <p:txEl>
                                              <p:pRg st="23" end="23"/>
                                            </p:txEl>
                                          </p:spTgt>
                                        </p:tgtEl>
                                        <p:attrNameLst>
                                          <p:attrName>ppt_y</p:attrName>
                                        </p:attrNameLst>
                                      </p:cBhvr>
                                      <p:tavLst>
                                        <p:tav tm="0">
                                          <p:val>
                                            <p:strVal val="#ppt_y+.1"/>
                                          </p:val>
                                        </p:tav>
                                        <p:tav tm="100000">
                                          <p:val>
                                            <p:strVal val="#ppt_y"/>
                                          </p:val>
                                        </p:tav>
                                      </p:tavLst>
                                    </p:anim>
                                    <p:animEffect transition="in" filter="fade">
                                      <p:cBhvr>
                                        <p:cTn id="224" dur="1000" decel="50000">
                                          <p:stCondLst>
                                            <p:cond delay="0"/>
                                          </p:stCondLst>
                                        </p:cTn>
                                        <p:tgtEl>
                                          <p:spTgt spid="3">
                                            <p:txEl>
                                              <p:pRg st="23" end="23"/>
                                            </p:txEl>
                                          </p:spTgt>
                                        </p:tgtEl>
                                      </p:cBhvr>
                                    </p:animEffect>
                                  </p:childTnLst>
                                </p:cTn>
                              </p:par>
                              <p:par>
                                <p:cTn id="225" presetID="25" presetClass="entr" presetSubtype="0" fill="hold" nodeType="withEffect">
                                  <p:stCondLst>
                                    <p:cond delay="0"/>
                                  </p:stCondLst>
                                  <p:childTnLst>
                                    <p:set>
                                      <p:cBhvr>
                                        <p:cTn id="226" dur="1" fill="hold">
                                          <p:stCondLst>
                                            <p:cond delay="0"/>
                                          </p:stCondLst>
                                        </p:cTn>
                                        <p:tgtEl>
                                          <p:spTgt spid="3">
                                            <p:txEl>
                                              <p:pRg st="24" end="24"/>
                                            </p:txEl>
                                          </p:spTgt>
                                        </p:tgtEl>
                                        <p:attrNameLst>
                                          <p:attrName>style.visibility</p:attrName>
                                        </p:attrNameLst>
                                      </p:cBhvr>
                                      <p:to>
                                        <p:strVal val="visible"/>
                                      </p:to>
                                    </p:set>
                                    <p:anim calcmode="lin" valueType="num">
                                      <p:cBhvr>
                                        <p:cTn id="227" dur="500" decel="50000" fill="hold">
                                          <p:stCondLst>
                                            <p:cond delay="0"/>
                                          </p:stCondLst>
                                        </p:cTn>
                                        <p:tgtEl>
                                          <p:spTgt spid="3">
                                            <p:txEl>
                                              <p:pRg st="24" end="24"/>
                                            </p:txEl>
                                          </p:spTgt>
                                        </p:tgtEl>
                                        <p:attrNameLst>
                                          <p:attrName>style.rotation</p:attrName>
                                        </p:attrNameLst>
                                      </p:cBhvr>
                                      <p:tavLst>
                                        <p:tav tm="0">
                                          <p:val>
                                            <p:fltVal val="-90"/>
                                          </p:val>
                                        </p:tav>
                                        <p:tav tm="100000">
                                          <p:val>
                                            <p:fltVal val="0"/>
                                          </p:val>
                                        </p:tav>
                                      </p:tavLst>
                                    </p:anim>
                                    <p:anim calcmode="lin" valueType="num">
                                      <p:cBhvr>
                                        <p:cTn id="228" dur="500" decel="50000" fill="hold">
                                          <p:stCondLst>
                                            <p:cond delay="0"/>
                                          </p:stCondLst>
                                        </p:cTn>
                                        <p:tgtEl>
                                          <p:spTgt spid="3">
                                            <p:txEl>
                                              <p:pRg st="24" end="24"/>
                                            </p:txEl>
                                          </p:spTgt>
                                        </p:tgtEl>
                                        <p:attrNameLst>
                                          <p:attrName>ppt_w</p:attrName>
                                        </p:attrNameLst>
                                      </p:cBhvr>
                                      <p:tavLst>
                                        <p:tav tm="0">
                                          <p:val>
                                            <p:strVal val="#ppt_w"/>
                                          </p:val>
                                        </p:tav>
                                        <p:tav tm="100000">
                                          <p:val>
                                            <p:strVal val="#ppt_w*.05"/>
                                          </p:val>
                                        </p:tav>
                                      </p:tavLst>
                                    </p:anim>
                                    <p:anim calcmode="lin" valueType="num">
                                      <p:cBhvr>
                                        <p:cTn id="229" dur="500" accel="50000" fill="hold">
                                          <p:stCondLst>
                                            <p:cond delay="500"/>
                                          </p:stCondLst>
                                        </p:cTn>
                                        <p:tgtEl>
                                          <p:spTgt spid="3">
                                            <p:txEl>
                                              <p:pRg st="24" end="24"/>
                                            </p:txEl>
                                          </p:spTgt>
                                        </p:tgtEl>
                                        <p:attrNameLst>
                                          <p:attrName>ppt_w</p:attrName>
                                        </p:attrNameLst>
                                      </p:cBhvr>
                                      <p:tavLst>
                                        <p:tav tm="0">
                                          <p:val>
                                            <p:strVal val="#ppt_w*.05"/>
                                          </p:val>
                                        </p:tav>
                                        <p:tav tm="100000">
                                          <p:val>
                                            <p:strVal val="#ppt_w"/>
                                          </p:val>
                                        </p:tav>
                                      </p:tavLst>
                                    </p:anim>
                                    <p:anim calcmode="lin" valueType="num">
                                      <p:cBhvr>
                                        <p:cTn id="230" dur="1000" fill="hold"/>
                                        <p:tgtEl>
                                          <p:spTgt spid="3">
                                            <p:txEl>
                                              <p:pRg st="24" end="24"/>
                                            </p:txEl>
                                          </p:spTgt>
                                        </p:tgtEl>
                                        <p:attrNameLst>
                                          <p:attrName>ppt_h</p:attrName>
                                        </p:attrNameLst>
                                      </p:cBhvr>
                                      <p:tavLst>
                                        <p:tav tm="0">
                                          <p:val>
                                            <p:strVal val="#ppt_h"/>
                                          </p:val>
                                        </p:tav>
                                        <p:tav tm="100000">
                                          <p:val>
                                            <p:strVal val="#ppt_h"/>
                                          </p:val>
                                        </p:tav>
                                      </p:tavLst>
                                    </p:anim>
                                    <p:anim calcmode="lin" valueType="num">
                                      <p:cBhvr>
                                        <p:cTn id="231" dur="500" decel="50000" fill="hold">
                                          <p:stCondLst>
                                            <p:cond delay="0"/>
                                          </p:stCondLst>
                                        </p:cTn>
                                        <p:tgtEl>
                                          <p:spTgt spid="3">
                                            <p:txEl>
                                              <p:pRg st="24" end="24"/>
                                            </p:txEl>
                                          </p:spTgt>
                                        </p:tgtEl>
                                        <p:attrNameLst>
                                          <p:attrName>ppt_x</p:attrName>
                                        </p:attrNameLst>
                                      </p:cBhvr>
                                      <p:tavLst>
                                        <p:tav tm="0">
                                          <p:val>
                                            <p:strVal val="#ppt_x+.4"/>
                                          </p:val>
                                        </p:tav>
                                        <p:tav tm="100000">
                                          <p:val>
                                            <p:strVal val="#ppt_x"/>
                                          </p:val>
                                        </p:tav>
                                      </p:tavLst>
                                    </p:anim>
                                    <p:anim calcmode="lin" valueType="num">
                                      <p:cBhvr>
                                        <p:cTn id="232" dur="500" decel="50000" fill="hold">
                                          <p:stCondLst>
                                            <p:cond delay="0"/>
                                          </p:stCondLst>
                                        </p:cTn>
                                        <p:tgtEl>
                                          <p:spTgt spid="3">
                                            <p:txEl>
                                              <p:pRg st="24" end="24"/>
                                            </p:txEl>
                                          </p:spTgt>
                                        </p:tgtEl>
                                        <p:attrNameLst>
                                          <p:attrName>ppt_y</p:attrName>
                                        </p:attrNameLst>
                                      </p:cBhvr>
                                      <p:tavLst>
                                        <p:tav tm="0">
                                          <p:val>
                                            <p:strVal val="#ppt_y-.2"/>
                                          </p:val>
                                        </p:tav>
                                        <p:tav tm="100000">
                                          <p:val>
                                            <p:strVal val="#ppt_y+.1"/>
                                          </p:val>
                                        </p:tav>
                                      </p:tavLst>
                                    </p:anim>
                                    <p:anim calcmode="lin" valueType="num">
                                      <p:cBhvr>
                                        <p:cTn id="233" dur="500" accel="50000" fill="hold">
                                          <p:stCondLst>
                                            <p:cond delay="500"/>
                                          </p:stCondLst>
                                        </p:cTn>
                                        <p:tgtEl>
                                          <p:spTgt spid="3">
                                            <p:txEl>
                                              <p:pRg st="24" end="24"/>
                                            </p:txEl>
                                          </p:spTgt>
                                        </p:tgtEl>
                                        <p:attrNameLst>
                                          <p:attrName>ppt_y</p:attrName>
                                        </p:attrNameLst>
                                      </p:cBhvr>
                                      <p:tavLst>
                                        <p:tav tm="0">
                                          <p:val>
                                            <p:strVal val="#ppt_y+.1"/>
                                          </p:val>
                                        </p:tav>
                                        <p:tav tm="100000">
                                          <p:val>
                                            <p:strVal val="#ppt_y"/>
                                          </p:val>
                                        </p:tav>
                                      </p:tavLst>
                                    </p:anim>
                                    <p:animEffect transition="in" filter="fade">
                                      <p:cBhvr>
                                        <p:cTn id="234" dur="1000" decel="50000">
                                          <p:stCondLst>
                                            <p:cond delay="0"/>
                                          </p:stCondLst>
                                        </p:cTn>
                                        <p:tgtEl>
                                          <p:spTgt spid="3">
                                            <p:txEl>
                                              <p:pRg st="24" end="24"/>
                                            </p:txEl>
                                          </p:spTgt>
                                        </p:tgtEl>
                                      </p:cBhvr>
                                    </p:animEffect>
                                  </p:childTnLst>
                                </p:cTn>
                              </p:par>
                              <p:par>
                                <p:cTn id="235" presetID="25" presetClass="entr" presetSubtype="0" fill="hold" nodeType="withEffect">
                                  <p:stCondLst>
                                    <p:cond delay="0"/>
                                  </p:stCondLst>
                                  <p:childTnLst>
                                    <p:set>
                                      <p:cBhvr>
                                        <p:cTn id="236" dur="1" fill="hold">
                                          <p:stCondLst>
                                            <p:cond delay="0"/>
                                          </p:stCondLst>
                                        </p:cTn>
                                        <p:tgtEl>
                                          <p:spTgt spid="3">
                                            <p:txEl>
                                              <p:pRg st="25" end="25"/>
                                            </p:txEl>
                                          </p:spTgt>
                                        </p:tgtEl>
                                        <p:attrNameLst>
                                          <p:attrName>style.visibility</p:attrName>
                                        </p:attrNameLst>
                                      </p:cBhvr>
                                      <p:to>
                                        <p:strVal val="visible"/>
                                      </p:to>
                                    </p:set>
                                    <p:anim calcmode="lin" valueType="num">
                                      <p:cBhvr>
                                        <p:cTn id="237" dur="500" decel="50000" fill="hold">
                                          <p:stCondLst>
                                            <p:cond delay="0"/>
                                          </p:stCondLst>
                                        </p:cTn>
                                        <p:tgtEl>
                                          <p:spTgt spid="3">
                                            <p:txEl>
                                              <p:pRg st="25" end="25"/>
                                            </p:txEl>
                                          </p:spTgt>
                                        </p:tgtEl>
                                        <p:attrNameLst>
                                          <p:attrName>style.rotation</p:attrName>
                                        </p:attrNameLst>
                                      </p:cBhvr>
                                      <p:tavLst>
                                        <p:tav tm="0">
                                          <p:val>
                                            <p:fltVal val="-90"/>
                                          </p:val>
                                        </p:tav>
                                        <p:tav tm="100000">
                                          <p:val>
                                            <p:fltVal val="0"/>
                                          </p:val>
                                        </p:tav>
                                      </p:tavLst>
                                    </p:anim>
                                    <p:anim calcmode="lin" valueType="num">
                                      <p:cBhvr>
                                        <p:cTn id="238" dur="500" decel="50000" fill="hold">
                                          <p:stCondLst>
                                            <p:cond delay="0"/>
                                          </p:stCondLst>
                                        </p:cTn>
                                        <p:tgtEl>
                                          <p:spTgt spid="3">
                                            <p:txEl>
                                              <p:pRg st="25" end="25"/>
                                            </p:txEl>
                                          </p:spTgt>
                                        </p:tgtEl>
                                        <p:attrNameLst>
                                          <p:attrName>ppt_w</p:attrName>
                                        </p:attrNameLst>
                                      </p:cBhvr>
                                      <p:tavLst>
                                        <p:tav tm="0">
                                          <p:val>
                                            <p:strVal val="#ppt_w"/>
                                          </p:val>
                                        </p:tav>
                                        <p:tav tm="100000">
                                          <p:val>
                                            <p:strVal val="#ppt_w*.05"/>
                                          </p:val>
                                        </p:tav>
                                      </p:tavLst>
                                    </p:anim>
                                    <p:anim calcmode="lin" valueType="num">
                                      <p:cBhvr>
                                        <p:cTn id="239" dur="500" accel="50000" fill="hold">
                                          <p:stCondLst>
                                            <p:cond delay="500"/>
                                          </p:stCondLst>
                                        </p:cTn>
                                        <p:tgtEl>
                                          <p:spTgt spid="3">
                                            <p:txEl>
                                              <p:pRg st="25" end="25"/>
                                            </p:txEl>
                                          </p:spTgt>
                                        </p:tgtEl>
                                        <p:attrNameLst>
                                          <p:attrName>ppt_w</p:attrName>
                                        </p:attrNameLst>
                                      </p:cBhvr>
                                      <p:tavLst>
                                        <p:tav tm="0">
                                          <p:val>
                                            <p:strVal val="#ppt_w*.05"/>
                                          </p:val>
                                        </p:tav>
                                        <p:tav tm="100000">
                                          <p:val>
                                            <p:strVal val="#ppt_w"/>
                                          </p:val>
                                        </p:tav>
                                      </p:tavLst>
                                    </p:anim>
                                    <p:anim calcmode="lin" valueType="num">
                                      <p:cBhvr>
                                        <p:cTn id="240" dur="1000" fill="hold"/>
                                        <p:tgtEl>
                                          <p:spTgt spid="3">
                                            <p:txEl>
                                              <p:pRg st="25" end="25"/>
                                            </p:txEl>
                                          </p:spTgt>
                                        </p:tgtEl>
                                        <p:attrNameLst>
                                          <p:attrName>ppt_h</p:attrName>
                                        </p:attrNameLst>
                                      </p:cBhvr>
                                      <p:tavLst>
                                        <p:tav tm="0">
                                          <p:val>
                                            <p:strVal val="#ppt_h"/>
                                          </p:val>
                                        </p:tav>
                                        <p:tav tm="100000">
                                          <p:val>
                                            <p:strVal val="#ppt_h"/>
                                          </p:val>
                                        </p:tav>
                                      </p:tavLst>
                                    </p:anim>
                                    <p:anim calcmode="lin" valueType="num">
                                      <p:cBhvr>
                                        <p:cTn id="241" dur="500" decel="50000" fill="hold">
                                          <p:stCondLst>
                                            <p:cond delay="0"/>
                                          </p:stCondLst>
                                        </p:cTn>
                                        <p:tgtEl>
                                          <p:spTgt spid="3">
                                            <p:txEl>
                                              <p:pRg st="25" end="25"/>
                                            </p:txEl>
                                          </p:spTgt>
                                        </p:tgtEl>
                                        <p:attrNameLst>
                                          <p:attrName>ppt_x</p:attrName>
                                        </p:attrNameLst>
                                      </p:cBhvr>
                                      <p:tavLst>
                                        <p:tav tm="0">
                                          <p:val>
                                            <p:strVal val="#ppt_x+.4"/>
                                          </p:val>
                                        </p:tav>
                                        <p:tav tm="100000">
                                          <p:val>
                                            <p:strVal val="#ppt_x"/>
                                          </p:val>
                                        </p:tav>
                                      </p:tavLst>
                                    </p:anim>
                                    <p:anim calcmode="lin" valueType="num">
                                      <p:cBhvr>
                                        <p:cTn id="242" dur="500" decel="50000" fill="hold">
                                          <p:stCondLst>
                                            <p:cond delay="0"/>
                                          </p:stCondLst>
                                        </p:cTn>
                                        <p:tgtEl>
                                          <p:spTgt spid="3">
                                            <p:txEl>
                                              <p:pRg st="25" end="25"/>
                                            </p:txEl>
                                          </p:spTgt>
                                        </p:tgtEl>
                                        <p:attrNameLst>
                                          <p:attrName>ppt_y</p:attrName>
                                        </p:attrNameLst>
                                      </p:cBhvr>
                                      <p:tavLst>
                                        <p:tav tm="0">
                                          <p:val>
                                            <p:strVal val="#ppt_y-.2"/>
                                          </p:val>
                                        </p:tav>
                                        <p:tav tm="100000">
                                          <p:val>
                                            <p:strVal val="#ppt_y+.1"/>
                                          </p:val>
                                        </p:tav>
                                      </p:tavLst>
                                    </p:anim>
                                    <p:anim calcmode="lin" valueType="num">
                                      <p:cBhvr>
                                        <p:cTn id="243" dur="500" accel="50000" fill="hold">
                                          <p:stCondLst>
                                            <p:cond delay="500"/>
                                          </p:stCondLst>
                                        </p:cTn>
                                        <p:tgtEl>
                                          <p:spTgt spid="3">
                                            <p:txEl>
                                              <p:pRg st="25" end="25"/>
                                            </p:txEl>
                                          </p:spTgt>
                                        </p:tgtEl>
                                        <p:attrNameLst>
                                          <p:attrName>ppt_y</p:attrName>
                                        </p:attrNameLst>
                                      </p:cBhvr>
                                      <p:tavLst>
                                        <p:tav tm="0">
                                          <p:val>
                                            <p:strVal val="#ppt_y+.1"/>
                                          </p:val>
                                        </p:tav>
                                        <p:tav tm="100000">
                                          <p:val>
                                            <p:strVal val="#ppt_y"/>
                                          </p:val>
                                        </p:tav>
                                      </p:tavLst>
                                    </p:anim>
                                    <p:animEffect transition="in" filter="fade">
                                      <p:cBhvr>
                                        <p:cTn id="244" dur="1000" decel="50000">
                                          <p:stCondLst>
                                            <p:cond delay="0"/>
                                          </p:stCondLst>
                                        </p:cTn>
                                        <p:tgtEl>
                                          <p:spTgt spid="3">
                                            <p:txEl>
                                              <p:pRg st="25" end="25"/>
                                            </p:txEl>
                                          </p:spTgt>
                                        </p:tgtEl>
                                      </p:cBhvr>
                                    </p:animEffect>
                                  </p:childTnLst>
                                </p:cTn>
                              </p:par>
                              <p:par>
                                <p:cTn id="245" presetID="25" presetClass="entr" presetSubtype="0" fill="hold" nodeType="withEffect">
                                  <p:stCondLst>
                                    <p:cond delay="0"/>
                                  </p:stCondLst>
                                  <p:childTnLst>
                                    <p:set>
                                      <p:cBhvr>
                                        <p:cTn id="246" dur="1" fill="hold">
                                          <p:stCondLst>
                                            <p:cond delay="0"/>
                                          </p:stCondLst>
                                        </p:cTn>
                                        <p:tgtEl>
                                          <p:spTgt spid="3">
                                            <p:txEl>
                                              <p:pRg st="26" end="26"/>
                                            </p:txEl>
                                          </p:spTgt>
                                        </p:tgtEl>
                                        <p:attrNameLst>
                                          <p:attrName>style.visibility</p:attrName>
                                        </p:attrNameLst>
                                      </p:cBhvr>
                                      <p:to>
                                        <p:strVal val="visible"/>
                                      </p:to>
                                    </p:set>
                                    <p:anim calcmode="lin" valueType="num">
                                      <p:cBhvr>
                                        <p:cTn id="247" dur="500" decel="50000" fill="hold">
                                          <p:stCondLst>
                                            <p:cond delay="0"/>
                                          </p:stCondLst>
                                        </p:cTn>
                                        <p:tgtEl>
                                          <p:spTgt spid="3">
                                            <p:txEl>
                                              <p:pRg st="26" end="26"/>
                                            </p:txEl>
                                          </p:spTgt>
                                        </p:tgtEl>
                                        <p:attrNameLst>
                                          <p:attrName>style.rotation</p:attrName>
                                        </p:attrNameLst>
                                      </p:cBhvr>
                                      <p:tavLst>
                                        <p:tav tm="0">
                                          <p:val>
                                            <p:fltVal val="-90"/>
                                          </p:val>
                                        </p:tav>
                                        <p:tav tm="100000">
                                          <p:val>
                                            <p:fltVal val="0"/>
                                          </p:val>
                                        </p:tav>
                                      </p:tavLst>
                                    </p:anim>
                                    <p:anim calcmode="lin" valueType="num">
                                      <p:cBhvr>
                                        <p:cTn id="248" dur="500" decel="50000" fill="hold">
                                          <p:stCondLst>
                                            <p:cond delay="0"/>
                                          </p:stCondLst>
                                        </p:cTn>
                                        <p:tgtEl>
                                          <p:spTgt spid="3">
                                            <p:txEl>
                                              <p:pRg st="26" end="26"/>
                                            </p:txEl>
                                          </p:spTgt>
                                        </p:tgtEl>
                                        <p:attrNameLst>
                                          <p:attrName>ppt_w</p:attrName>
                                        </p:attrNameLst>
                                      </p:cBhvr>
                                      <p:tavLst>
                                        <p:tav tm="0">
                                          <p:val>
                                            <p:strVal val="#ppt_w"/>
                                          </p:val>
                                        </p:tav>
                                        <p:tav tm="100000">
                                          <p:val>
                                            <p:strVal val="#ppt_w*.05"/>
                                          </p:val>
                                        </p:tav>
                                      </p:tavLst>
                                    </p:anim>
                                    <p:anim calcmode="lin" valueType="num">
                                      <p:cBhvr>
                                        <p:cTn id="249" dur="500" accel="50000" fill="hold">
                                          <p:stCondLst>
                                            <p:cond delay="500"/>
                                          </p:stCondLst>
                                        </p:cTn>
                                        <p:tgtEl>
                                          <p:spTgt spid="3">
                                            <p:txEl>
                                              <p:pRg st="26" end="26"/>
                                            </p:txEl>
                                          </p:spTgt>
                                        </p:tgtEl>
                                        <p:attrNameLst>
                                          <p:attrName>ppt_w</p:attrName>
                                        </p:attrNameLst>
                                      </p:cBhvr>
                                      <p:tavLst>
                                        <p:tav tm="0">
                                          <p:val>
                                            <p:strVal val="#ppt_w*.05"/>
                                          </p:val>
                                        </p:tav>
                                        <p:tav tm="100000">
                                          <p:val>
                                            <p:strVal val="#ppt_w"/>
                                          </p:val>
                                        </p:tav>
                                      </p:tavLst>
                                    </p:anim>
                                    <p:anim calcmode="lin" valueType="num">
                                      <p:cBhvr>
                                        <p:cTn id="250" dur="1000" fill="hold"/>
                                        <p:tgtEl>
                                          <p:spTgt spid="3">
                                            <p:txEl>
                                              <p:pRg st="26" end="26"/>
                                            </p:txEl>
                                          </p:spTgt>
                                        </p:tgtEl>
                                        <p:attrNameLst>
                                          <p:attrName>ppt_h</p:attrName>
                                        </p:attrNameLst>
                                      </p:cBhvr>
                                      <p:tavLst>
                                        <p:tav tm="0">
                                          <p:val>
                                            <p:strVal val="#ppt_h"/>
                                          </p:val>
                                        </p:tav>
                                        <p:tav tm="100000">
                                          <p:val>
                                            <p:strVal val="#ppt_h"/>
                                          </p:val>
                                        </p:tav>
                                      </p:tavLst>
                                    </p:anim>
                                    <p:anim calcmode="lin" valueType="num">
                                      <p:cBhvr>
                                        <p:cTn id="251" dur="500" decel="50000" fill="hold">
                                          <p:stCondLst>
                                            <p:cond delay="0"/>
                                          </p:stCondLst>
                                        </p:cTn>
                                        <p:tgtEl>
                                          <p:spTgt spid="3">
                                            <p:txEl>
                                              <p:pRg st="26" end="26"/>
                                            </p:txEl>
                                          </p:spTgt>
                                        </p:tgtEl>
                                        <p:attrNameLst>
                                          <p:attrName>ppt_x</p:attrName>
                                        </p:attrNameLst>
                                      </p:cBhvr>
                                      <p:tavLst>
                                        <p:tav tm="0">
                                          <p:val>
                                            <p:strVal val="#ppt_x+.4"/>
                                          </p:val>
                                        </p:tav>
                                        <p:tav tm="100000">
                                          <p:val>
                                            <p:strVal val="#ppt_x"/>
                                          </p:val>
                                        </p:tav>
                                      </p:tavLst>
                                    </p:anim>
                                    <p:anim calcmode="lin" valueType="num">
                                      <p:cBhvr>
                                        <p:cTn id="252" dur="500" decel="50000" fill="hold">
                                          <p:stCondLst>
                                            <p:cond delay="0"/>
                                          </p:stCondLst>
                                        </p:cTn>
                                        <p:tgtEl>
                                          <p:spTgt spid="3">
                                            <p:txEl>
                                              <p:pRg st="26" end="26"/>
                                            </p:txEl>
                                          </p:spTgt>
                                        </p:tgtEl>
                                        <p:attrNameLst>
                                          <p:attrName>ppt_y</p:attrName>
                                        </p:attrNameLst>
                                      </p:cBhvr>
                                      <p:tavLst>
                                        <p:tav tm="0">
                                          <p:val>
                                            <p:strVal val="#ppt_y-.2"/>
                                          </p:val>
                                        </p:tav>
                                        <p:tav tm="100000">
                                          <p:val>
                                            <p:strVal val="#ppt_y+.1"/>
                                          </p:val>
                                        </p:tav>
                                      </p:tavLst>
                                    </p:anim>
                                    <p:anim calcmode="lin" valueType="num">
                                      <p:cBhvr>
                                        <p:cTn id="253" dur="500" accel="50000" fill="hold">
                                          <p:stCondLst>
                                            <p:cond delay="500"/>
                                          </p:stCondLst>
                                        </p:cTn>
                                        <p:tgtEl>
                                          <p:spTgt spid="3">
                                            <p:txEl>
                                              <p:pRg st="26" end="26"/>
                                            </p:txEl>
                                          </p:spTgt>
                                        </p:tgtEl>
                                        <p:attrNameLst>
                                          <p:attrName>ppt_y</p:attrName>
                                        </p:attrNameLst>
                                      </p:cBhvr>
                                      <p:tavLst>
                                        <p:tav tm="0">
                                          <p:val>
                                            <p:strVal val="#ppt_y+.1"/>
                                          </p:val>
                                        </p:tav>
                                        <p:tav tm="100000">
                                          <p:val>
                                            <p:strVal val="#ppt_y"/>
                                          </p:val>
                                        </p:tav>
                                      </p:tavLst>
                                    </p:anim>
                                    <p:animEffect transition="in" filter="fade">
                                      <p:cBhvr>
                                        <p:cTn id="254" dur="1000" decel="50000">
                                          <p:stCondLst>
                                            <p:cond delay="0"/>
                                          </p:stCondLst>
                                        </p:cTn>
                                        <p:tgtEl>
                                          <p:spTgt spid="3">
                                            <p:txEl>
                                              <p:pRg st="26" end="26"/>
                                            </p:txEl>
                                          </p:spTgt>
                                        </p:tgtEl>
                                      </p:cBhvr>
                                    </p:animEffect>
                                  </p:childTnLst>
                                </p:cTn>
                              </p:par>
                              <p:par>
                                <p:cTn id="255" presetID="25" presetClass="entr" presetSubtype="0" fill="hold" nodeType="withEffect">
                                  <p:stCondLst>
                                    <p:cond delay="0"/>
                                  </p:stCondLst>
                                  <p:childTnLst>
                                    <p:set>
                                      <p:cBhvr>
                                        <p:cTn id="256" dur="1" fill="hold">
                                          <p:stCondLst>
                                            <p:cond delay="0"/>
                                          </p:stCondLst>
                                        </p:cTn>
                                        <p:tgtEl>
                                          <p:spTgt spid="3">
                                            <p:txEl>
                                              <p:pRg st="27" end="27"/>
                                            </p:txEl>
                                          </p:spTgt>
                                        </p:tgtEl>
                                        <p:attrNameLst>
                                          <p:attrName>style.visibility</p:attrName>
                                        </p:attrNameLst>
                                      </p:cBhvr>
                                      <p:to>
                                        <p:strVal val="visible"/>
                                      </p:to>
                                    </p:set>
                                    <p:anim calcmode="lin" valueType="num">
                                      <p:cBhvr>
                                        <p:cTn id="257" dur="500" decel="50000" fill="hold">
                                          <p:stCondLst>
                                            <p:cond delay="0"/>
                                          </p:stCondLst>
                                        </p:cTn>
                                        <p:tgtEl>
                                          <p:spTgt spid="3">
                                            <p:txEl>
                                              <p:pRg st="27" end="27"/>
                                            </p:txEl>
                                          </p:spTgt>
                                        </p:tgtEl>
                                        <p:attrNameLst>
                                          <p:attrName>style.rotation</p:attrName>
                                        </p:attrNameLst>
                                      </p:cBhvr>
                                      <p:tavLst>
                                        <p:tav tm="0">
                                          <p:val>
                                            <p:fltVal val="-90"/>
                                          </p:val>
                                        </p:tav>
                                        <p:tav tm="100000">
                                          <p:val>
                                            <p:fltVal val="0"/>
                                          </p:val>
                                        </p:tav>
                                      </p:tavLst>
                                    </p:anim>
                                    <p:anim calcmode="lin" valueType="num">
                                      <p:cBhvr>
                                        <p:cTn id="258" dur="500" decel="50000" fill="hold">
                                          <p:stCondLst>
                                            <p:cond delay="0"/>
                                          </p:stCondLst>
                                        </p:cTn>
                                        <p:tgtEl>
                                          <p:spTgt spid="3">
                                            <p:txEl>
                                              <p:pRg st="27" end="27"/>
                                            </p:txEl>
                                          </p:spTgt>
                                        </p:tgtEl>
                                        <p:attrNameLst>
                                          <p:attrName>ppt_w</p:attrName>
                                        </p:attrNameLst>
                                      </p:cBhvr>
                                      <p:tavLst>
                                        <p:tav tm="0">
                                          <p:val>
                                            <p:strVal val="#ppt_w"/>
                                          </p:val>
                                        </p:tav>
                                        <p:tav tm="100000">
                                          <p:val>
                                            <p:strVal val="#ppt_w*.05"/>
                                          </p:val>
                                        </p:tav>
                                      </p:tavLst>
                                    </p:anim>
                                    <p:anim calcmode="lin" valueType="num">
                                      <p:cBhvr>
                                        <p:cTn id="259" dur="500" accel="50000" fill="hold">
                                          <p:stCondLst>
                                            <p:cond delay="500"/>
                                          </p:stCondLst>
                                        </p:cTn>
                                        <p:tgtEl>
                                          <p:spTgt spid="3">
                                            <p:txEl>
                                              <p:pRg st="27" end="27"/>
                                            </p:txEl>
                                          </p:spTgt>
                                        </p:tgtEl>
                                        <p:attrNameLst>
                                          <p:attrName>ppt_w</p:attrName>
                                        </p:attrNameLst>
                                      </p:cBhvr>
                                      <p:tavLst>
                                        <p:tav tm="0">
                                          <p:val>
                                            <p:strVal val="#ppt_w*.05"/>
                                          </p:val>
                                        </p:tav>
                                        <p:tav tm="100000">
                                          <p:val>
                                            <p:strVal val="#ppt_w"/>
                                          </p:val>
                                        </p:tav>
                                      </p:tavLst>
                                    </p:anim>
                                    <p:anim calcmode="lin" valueType="num">
                                      <p:cBhvr>
                                        <p:cTn id="260" dur="1000" fill="hold"/>
                                        <p:tgtEl>
                                          <p:spTgt spid="3">
                                            <p:txEl>
                                              <p:pRg st="27" end="27"/>
                                            </p:txEl>
                                          </p:spTgt>
                                        </p:tgtEl>
                                        <p:attrNameLst>
                                          <p:attrName>ppt_h</p:attrName>
                                        </p:attrNameLst>
                                      </p:cBhvr>
                                      <p:tavLst>
                                        <p:tav tm="0">
                                          <p:val>
                                            <p:strVal val="#ppt_h"/>
                                          </p:val>
                                        </p:tav>
                                        <p:tav tm="100000">
                                          <p:val>
                                            <p:strVal val="#ppt_h"/>
                                          </p:val>
                                        </p:tav>
                                      </p:tavLst>
                                    </p:anim>
                                    <p:anim calcmode="lin" valueType="num">
                                      <p:cBhvr>
                                        <p:cTn id="261" dur="500" decel="50000" fill="hold">
                                          <p:stCondLst>
                                            <p:cond delay="0"/>
                                          </p:stCondLst>
                                        </p:cTn>
                                        <p:tgtEl>
                                          <p:spTgt spid="3">
                                            <p:txEl>
                                              <p:pRg st="27" end="27"/>
                                            </p:txEl>
                                          </p:spTgt>
                                        </p:tgtEl>
                                        <p:attrNameLst>
                                          <p:attrName>ppt_x</p:attrName>
                                        </p:attrNameLst>
                                      </p:cBhvr>
                                      <p:tavLst>
                                        <p:tav tm="0">
                                          <p:val>
                                            <p:strVal val="#ppt_x+.4"/>
                                          </p:val>
                                        </p:tav>
                                        <p:tav tm="100000">
                                          <p:val>
                                            <p:strVal val="#ppt_x"/>
                                          </p:val>
                                        </p:tav>
                                      </p:tavLst>
                                    </p:anim>
                                    <p:anim calcmode="lin" valueType="num">
                                      <p:cBhvr>
                                        <p:cTn id="262" dur="500" decel="50000" fill="hold">
                                          <p:stCondLst>
                                            <p:cond delay="0"/>
                                          </p:stCondLst>
                                        </p:cTn>
                                        <p:tgtEl>
                                          <p:spTgt spid="3">
                                            <p:txEl>
                                              <p:pRg st="27" end="27"/>
                                            </p:txEl>
                                          </p:spTgt>
                                        </p:tgtEl>
                                        <p:attrNameLst>
                                          <p:attrName>ppt_y</p:attrName>
                                        </p:attrNameLst>
                                      </p:cBhvr>
                                      <p:tavLst>
                                        <p:tav tm="0">
                                          <p:val>
                                            <p:strVal val="#ppt_y-.2"/>
                                          </p:val>
                                        </p:tav>
                                        <p:tav tm="100000">
                                          <p:val>
                                            <p:strVal val="#ppt_y+.1"/>
                                          </p:val>
                                        </p:tav>
                                      </p:tavLst>
                                    </p:anim>
                                    <p:anim calcmode="lin" valueType="num">
                                      <p:cBhvr>
                                        <p:cTn id="263" dur="500" accel="50000" fill="hold">
                                          <p:stCondLst>
                                            <p:cond delay="500"/>
                                          </p:stCondLst>
                                        </p:cTn>
                                        <p:tgtEl>
                                          <p:spTgt spid="3">
                                            <p:txEl>
                                              <p:pRg st="27" end="27"/>
                                            </p:txEl>
                                          </p:spTgt>
                                        </p:tgtEl>
                                        <p:attrNameLst>
                                          <p:attrName>ppt_y</p:attrName>
                                        </p:attrNameLst>
                                      </p:cBhvr>
                                      <p:tavLst>
                                        <p:tav tm="0">
                                          <p:val>
                                            <p:strVal val="#ppt_y+.1"/>
                                          </p:val>
                                        </p:tav>
                                        <p:tav tm="100000">
                                          <p:val>
                                            <p:strVal val="#ppt_y"/>
                                          </p:val>
                                        </p:tav>
                                      </p:tavLst>
                                    </p:anim>
                                    <p:animEffect transition="in" filter="fade">
                                      <p:cBhvr>
                                        <p:cTn id="264" dur="1000" decel="50000">
                                          <p:stCondLst>
                                            <p:cond delay="0"/>
                                          </p:stCondLst>
                                        </p:cTn>
                                        <p:tgtEl>
                                          <p:spTgt spid="3">
                                            <p:txEl>
                                              <p:pRg st="27" end="27"/>
                                            </p:txEl>
                                          </p:spTgt>
                                        </p:tgtEl>
                                      </p:cBhvr>
                                    </p:animEffect>
                                  </p:childTnLst>
                                </p:cTn>
                              </p:par>
                              <p:par>
                                <p:cTn id="265" presetID="25" presetClass="entr" presetSubtype="0" fill="hold" nodeType="withEffect">
                                  <p:stCondLst>
                                    <p:cond delay="0"/>
                                  </p:stCondLst>
                                  <p:childTnLst>
                                    <p:set>
                                      <p:cBhvr>
                                        <p:cTn id="266" dur="1" fill="hold">
                                          <p:stCondLst>
                                            <p:cond delay="0"/>
                                          </p:stCondLst>
                                        </p:cTn>
                                        <p:tgtEl>
                                          <p:spTgt spid="3">
                                            <p:txEl>
                                              <p:pRg st="28" end="28"/>
                                            </p:txEl>
                                          </p:spTgt>
                                        </p:tgtEl>
                                        <p:attrNameLst>
                                          <p:attrName>style.visibility</p:attrName>
                                        </p:attrNameLst>
                                      </p:cBhvr>
                                      <p:to>
                                        <p:strVal val="visible"/>
                                      </p:to>
                                    </p:set>
                                    <p:anim calcmode="lin" valueType="num">
                                      <p:cBhvr>
                                        <p:cTn id="267" dur="500" decel="50000" fill="hold">
                                          <p:stCondLst>
                                            <p:cond delay="0"/>
                                          </p:stCondLst>
                                        </p:cTn>
                                        <p:tgtEl>
                                          <p:spTgt spid="3">
                                            <p:txEl>
                                              <p:pRg st="28" end="28"/>
                                            </p:txEl>
                                          </p:spTgt>
                                        </p:tgtEl>
                                        <p:attrNameLst>
                                          <p:attrName>style.rotation</p:attrName>
                                        </p:attrNameLst>
                                      </p:cBhvr>
                                      <p:tavLst>
                                        <p:tav tm="0">
                                          <p:val>
                                            <p:fltVal val="-90"/>
                                          </p:val>
                                        </p:tav>
                                        <p:tav tm="100000">
                                          <p:val>
                                            <p:fltVal val="0"/>
                                          </p:val>
                                        </p:tav>
                                      </p:tavLst>
                                    </p:anim>
                                    <p:anim calcmode="lin" valueType="num">
                                      <p:cBhvr>
                                        <p:cTn id="268" dur="500" decel="50000" fill="hold">
                                          <p:stCondLst>
                                            <p:cond delay="0"/>
                                          </p:stCondLst>
                                        </p:cTn>
                                        <p:tgtEl>
                                          <p:spTgt spid="3">
                                            <p:txEl>
                                              <p:pRg st="28" end="28"/>
                                            </p:txEl>
                                          </p:spTgt>
                                        </p:tgtEl>
                                        <p:attrNameLst>
                                          <p:attrName>ppt_w</p:attrName>
                                        </p:attrNameLst>
                                      </p:cBhvr>
                                      <p:tavLst>
                                        <p:tav tm="0">
                                          <p:val>
                                            <p:strVal val="#ppt_w"/>
                                          </p:val>
                                        </p:tav>
                                        <p:tav tm="100000">
                                          <p:val>
                                            <p:strVal val="#ppt_w*.05"/>
                                          </p:val>
                                        </p:tav>
                                      </p:tavLst>
                                    </p:anim>
                                    <p:anim calcmode="lin" valueType="num">
                                      <p:cBhvr>
                                        <p:cTn id="269" dur="500" accel="50000" fill="hold">
                                          <p:stCondLst>
                                            <p:cond delay="500"/>
                                          </p:stCondLst>
                                        </p:cTn>
                                        <p:tgtEl>
                                          <p:spTgt spid="3">
                                            <p:txEl>
                                              <p:pRg st="28" end="28"/>
                                            </p:txEl>
                                          </p:spTgt>
                                        </p:tgtEl>
                                        <p:attrNameLst>
                                          <p:attrName>ppt_w</p:attrName>
                                        </p:attrNameLst>
                                      </p:cBhvr>
                                      <p:tavLst>
                                        <p:tav tm="0">
                                          <p:val>
                                            <p:strVal val="#ppt_w*.05"/>
                                          </p:val>
                                        </p:tav>
                                        <p:tav tm="100000">
                                          <p:val>
                                            <p:strVal val="#ppt_w"/>
                                          </p:val>
                                        </p:tav>
                                      </p:tavLst>
                                    </p:anim>
                                    <p:anim calcmode="lin" valueType="num">
                                      <p:cBhvr>
                                        <p:cTn id="270" dur="1000" fill="hold"/>
                                        <p:tgtEl>
                                          <p:spTgt spid="3">
                                            <p:txEl>
                                              <p:pRg st="28" end="28"/>
                                            </p:txEl>
                                          </p:spTgt>
                                        </p:tgtEl>
                                        <p:attrNameLst>
                                          <p:attrName>ppt_h</p:attrName>
                                        </p:attrNameLst>
                                      </p:cBhvr>
                                      <p:tavLst>
                                        <p:tav tm="0">
                                          <p:val>
                                            <p:strVal val="#ppt_h"/>
                                          </p:val>
                                        </p:tav>
                                        <p:tav tm="100000">
                                          <p:val>
                                            <p:strVal val="#ppt_h"/>
                                          </p:val>
                                        </p:tav>
                                      </p:tavLst>
                                    </p:anim>
                                    <p:anim calcmode="lin" valueType="num">
                                      <p:cBhvr>
                                        <p:cTn id="271" dur="500" decel="50000" fill="hold">
                                          <p:stCondLst>
                                            <p:cond delay="0"/>
                                          </p:stCondLst>
                                        </p:cTn>
                                        <p:tgtEl>
                                          <p:spTgt spid="3">
                                            <p:txEl>
                                              <p:pRg st="28" end="28"/>
                                            </p:txEl>
                                          </p:spTgt>
                                        </p:tgtEl>
                                        <p:attrNameLst>
                                          <p:attrName>ppt_x</p:attrName>
                                        </p:attrNameLst>
                                      </p:cBhvr>
                                      <p:tavLst>
                                        <p:tav tm="0">
                                          <p:val>
                                            <p:strVal val="#ppt_x+.4"/>
                                          </p:val>
                                        </p:tav>
                                        <p:tav tm="100000">
                                          <p:val>
                                            <p:strVal val="#ppt_x"/>
                                          </p:val>
                                        </p:tav>
                                      </p:tavLst>
                                    </p:anim>
                                    <p:anim calcmode="lin" valueType="num">
                                      <p:cBhvr>
                                        <p:cTn id="272" dur="500" decel="50000" fill="hold">
                                          <p:stCondLst>
                                            <p:cond delay="0"/>
                                          </p:stCondLst>
                                        </p:cTn>
                                        <p:tgtEl>
                                          <p:spTgt spid="3">
                                            <p:txEl>
                                              <p:pRg st="28" end="28"/>
                                            </p:txEl>
                                          </p:spTgt>
                                        </p:tgtEl>
                                        <p:attrNameLst>
                                          <p:attrName>ppt_y</p:attrName>
                                        </p:attrNameLst>
                                      </p:cBhvr>
                                      <p:tavLst>
                                        <p:tav tm="0">
                                          <p:val>
                                            <p:strVal val="#ppt_y-.2"/>
                                          </p:val>
                                        </p:tav>
                                        <p:tav tm="100000">
                                          <p:val>
                                            <p:strVal val="#ppt_y+.1"/>
                                          </p:val>
                                        </p:tav>
                                      </p:tavLst>
                                    </p:anim>
                                    <p:anim calcmode="lin" valueType="num">
                                      <p:cBhvr>
                                        <p:cTn id="273" dur="500" accel="50000" fill="hold">
                                          <p:stCondLst>
                                            <p:cond delay="500"/>
                                          </p:stCondLst>
                                        </p:cTn>
                                        <p:tgtEl>
                                          <p:spTgt spid="3">
                                            <p:txEl>
                                              <p:pRg st="28" end="28"/>
                                            </p:txEl>
                                          </p:spTgt>
                                        </p:tgtEl>
                                        <p:attrNameLst>
                                          <p:attrName>ppt_y</p:attrName>
                                        </p:attrNameLst>
                                      </p:cBhvr>
                                      <p:tavLst>
                                        <p:tav tm="0">
                                          <p:val>
                                            <p:strVal val="#ppt_y+.1"/>
                                          </p:val>
                                        </p:tav>
                                        <p:tav tm="100000">
                                          <p:val>
                                            <p:strVal val="#ppt_y"/>
                                          </p:val>
                                        </p:tav>
                                      </p:tavLst>
                                    </p:anim>
                                    <p:animEffect transition="in" filter="fade">
                                      <p:cBhvr>
                                        <p:cTn id="274" dur="1000" decel="50000">
                                          <p:stCondLst>
                                            <p:cond delay="0"/>
                                          </p:stCondLst>
                                        </p:cTn>
                                        <p:tgtEl>
                                          <p:spTgt spid="3">
                                            <p:txEl>
                                              <p:pRg st="28" end="28"/>
                                            </p:txEl>
                                          </p:spTgt>
                                        </p:tgtEl>
                                      </p:cBhvr>
                                    </p:animEffect>
                                  </p:childTnLst>
                                </p:cTn>
                              </p:par>
                              <p:par>
                                <p:cTn id="275" presetID="25" presetClass="entr" presetSubtype="0" fill="hold" nodeType="withEffect">
                                  <p:stCondLst>
                                    <p:cond delay="0"/>
                                  </p:stCondLst>
                                  <p:childTnLst>
                                    <p:set>
                                      <p:cBhvr>
                                        <p:cTn id="276" dur="1" fill="hold">
                                          <p:stCondLst>
                                            <p:cond delay="0"/>
                                          </p:stCondLst>
                                        </p:cTn>
                                        <p:tgtEl>
                                          <p:spTgt spid="3">
                                            <p:txEl>
                                              <p:pRg st="29" end="29"/>
                                            </p:txEl>
                                          </p:spTgt>
                                        </p:tgtEl>
                                        <p:attrNameLst>
                                          <p:attrName>style.visibility</p:attrName>
                                        </p:attrNameLst>
                                      </p:cBhvr>
                                      <p:to>
                                        <p:strVal val="visible"/>
                                      </p:to>
                                    </p:set>
                                    <p:anim calcmode="lin" valueType="num">
                                      <p:cBhvr>
                                        <p:cTn id="277" dur="500" decel="50000" fill="hold">
                                          <p:stCondLst>
                                            <p:cond delay="0"/>
                                          </p:stCondLst>
                                        </p:cTn>
                                        <p:tgtEl>
                                          <p:spTgt spid="3">
                                            <p:txEl>
                                              <p:pRg st="29" end="29"/>
                                            </p:txEl>
                                          </p:spTgt>
                                        </p:tgtEl>
                                        <p:attrNameLst>
                                          <p:attrName>style.rotation</p:attrName>
                                        </p:attrNameLst>
                                      </p:cBhvr>
                                      <p:tavLst>
                                        <p:tav tm="0">
                                          <p:val>
                                            <p:fltVal val="-90"/>
                                          </p:val>
                                        </p:tav>
                                        <p:tav tm="100000">
                                          <p:val>
                                            <p:fltVal val="0"/>
                                          </p:val>
                                        </p:tav>
                                      </p:tavLst>
                                    </p:anim>
                                    <p:anim calcmode="lin" valueType="num">
                                      <p:cBhvr>
                                        <p:cTn id="278" dur="500" decel="50000" fill="hold">
                                          <p:stCondLst>
                                            <p:cond delay="0"/>
                                          </p:stCondLst>
                                        </p:cTn>
                                        <p:tgtEl>
                                          <p:spTgt spid="3">
                                            <p:txEl>
                                              <p:pRg st="29" end="29"/>
                                            </p:txEl>
                                          </p:spTgt>
                                        </p:tgtEl>
                                        <p:attrNameLst>
                                          <p:attrName>ppt_w</p:attrName>
                                        </p:attrNameLst>
                                      </p:cBhvr>
                                      <p:tavLst>
                                        <p:tav tm="0">
                                          <p:val>
                                            <p:strVal val="#ppt_w"/>
                                          </p:val>
                                        </p:tav>
                                        <p:tav tm="100000">
                                          <p:val>
                                            <p:strVal val="#ppt_w*.05"/>
                                          </p:val>
                                        </p:tav>
                                      </p:tavLst>
                                    </p:anim>
                                    <p:anim calcmode="lin" valueType="num">
                                      <p:cBhvr>
                                        <p:cTn id="279" dur="500" accel="50000" fill="hold">
                                          <p:stCondLst>
                                            <p:cond delay="500"/>
                                          </p:stCondLst>
                                        </p:cTn>
                                        <p:tgtEl>
                                          <p:spTgt spid="3">
                                            <p:txEl>
                                              <p:pRg st="29" end="29"/>
                                            </p:txEl>
                                          </p:spTgt>
                                        </p:tgtEl>
                                        <p:attrNameLst>
                                          <p:attrName>ppt_w</p:attrName>
                                        </p:attrNameLst>
                                      </p:cBhvr>
                                      <p:tavLst>
                                        <p:tav tm="0">
                                          <p:val>
                                            <p:strVal val="#ppt_w*.05"/>
                                          </p:val>
                                        </p:tav>
                                        <p:tav tm="100000">
                                          <p:val>
                                            <p:strVal val="#ppt_w"/>
                                          </p:val>
                                        </p:tav>
                                      </p:tavLst>
                                    </p:anim>
                                    <p:anim calcmode="lin" valueType="num">
                                      <p:cBhvr>
                                        <p:cTn id="280" dur="1000" fill="hold"/>
                                        <p:tgtEl>
                                          <p:spTgt spid="3">
                                            <p:txEl>
                                              <p:pRg st="29" end="29"/>
                                            </p:txEl>
                                          </p:spTgt>
                                        </p:tgtEl>
                                        <p:attrNameLst>
                                          <p:attrName>ppt_h</p:attrName>
                                        </p:attrNameLst>
                                      </p:cBhvr>
                                      <p:tavLst>
                                        <p:tav tm="0">
                                          <p:val>
                                            <p:strVal val="#ppt_h"/>
                                          </p:val>
                                        </p:tav>
                                        <p:tav tm="100000">
                                          <p:val>
                                            <p:strVal val="#ppt_h"/>
                                          </p:val>
                                        </p:tav>
                                      </p:tavLst>
                                    </p:anim>
                                    <p:anim calcmode="lin" valueType="num">
                                      <p:cBhvr>
                                        <p:cTn id="281" dur="500" decel="50000" fill="hold">
                                          <p:stCondLst>
                                            <p:cond delay="0"/>
                                          </p:stCondLst>
                                        </p:cTn>
                                        <p:tgtEl>
                                          <p:spTgt spid="3">
                                            <p:txEl>
                                              <p:pRg st="29" end="29"/>
                                            </p:txEl>
                                          </p:spTgt>
                                        </p:tgtEl>
                                        <p:attrNameLst>
                                          <p:attrName>ppt_x</p:attrName>
                                        </p:attrNameLst>
                                      </p:cBhvr>
                                      <p:tavLst>
                                        <p:tav tm="0">
                                          <p:val>
                                            <p:strVal val="#ppt_x+.4"/>
                                          </p:val>
                                        </p:tav>
                                        <p:tav tm="100000">
                                          <p:val>
                                            <p:strVal val="#ppt_x"/>
                                          </p:val>
                                        </p:tav>
                                      </p:tavLst>
                                    </p:anim>
                                    <p:anim calcmode="lin" valueType="num">
                                      <p:cBhvr>
                                        <p:cTn id="282" dur="500" decel="50000" fill="hold">
                                          <p:stCondLst>
                                            <p:cond delay="0"/>
                                          </p:stCondLst>
                                        </p:cTn>
                                        <p:tgtEl>
                                          <p:spTgt spid="3">
                                            <p:txEl>
                                              <p:pRg st="29" end="29"/>
                                            </p:txEl>
                                          </p:spTgt>
                                        </p:tgtEl>
                                        <p:attrNameLst>
                                          <p:attrName>ppt_y</p:attrName>
                                        </p:attrNameLst>
                                      </p:cBhvr>
                                      <p:tavLst>
                                        <p:tav tm="0">
                                          <p:val>
                                            <p:strVal val="#ppt_y-.2"/>
                                          </p:val>
                                        </p:tav>
                                        <p:tav tm="100000">
                                          <p:val>
                                            <p:strVal val="#ppt_y+.1"/>
                                          </p:val>
                                        </p:tav>
                                      </p:tavLst>
                                    </p:anim>
                                    <p:anim calcmode="lin" valueType="num">
                                      <p:cBhvr>
                                        <p:cTn id="283" dur="500" accel="50000" fill="hold">
                                          <p:stCondLst>
                                            <p:cond delay="500"/>
                                          </p:stCondLst>
                                        </p:cTn>
                                        <p:tgtEl>
                                          <p:spTgt spid="3">
                                            <p:txEl>
                                              <p:pRg st="29" end="29"/>
                                            </p:txEl>
                                          </p:spTgt>
                                        </p:tgtEl>
                                        <p:attrNameLst>
                                          <p:attrName>ppt_y</p:attrName>
                                        </p:attrNameLst>
                                      </p:cBhvr>
                                      <p:tavLst>
                                        <p:tav tm="0">
                                          <p:val>
                                            <p:strVal val="#ppt_y+.1"/>
                                          </p:val>
                                        </p:tav>
                                        <p:tav tm="100000">
                                          <p:val>
                                            <p:strVal val="#ppt_y"/>
                                          </p:val>
                                        </p:tav>
                                      </p:tavLst>
                                    </p:anim>
                                    <p:animEffect transition="in" filter="fade">
                                      <p:cBhvr>
                                        <p:cTn id="284" dur="1000" decel="50000">
                                          <p:stCondLst>
                                            <p:cond delay="0"/>
                                          </p:stCondLst>
                                        </p:cTn>
                                        <p:tgtEl>
                                          <p:spTgt spid="3">
                                            <p:txEl>
                                              <p:pRg st="29" end="29"/>
                                            </p:txEl>
                                          </p:spTgt>
                                        </p:tgtEl>
                                      </p:cBhvr>
                                    </p:animEffect>
                                  </p:childTnLst>
                                </p:cTn>
                              </p:par>
                              <p:par>
                                <p:cTn id="285" presetID="25" presetClass="entr" presetSubtype="0" fill="hold" nodeType="withEffect">
                                  <p:stCondLst>
                                    <p:cond delay="0"/>
                                  </p:stCondLst>
                                  <p:childTnLst>
                                    <p:set>
                                      <p:cBhvr>
                                        <p:cTn id="286" dur="1" fill="hold">
                                          <p:stCondLst>
                                            <p:cond delay="0"/>
                                          </p:stCondLst>
                                        </p:cTn>
                                        <p:tgtEl>
                                          <p:spTgt spid="3">
                                            <p:txEl>
                                              <p:pRg st="30" end="30"/>
                                            </p:txEl>
                                          </p:spTgt>
                                        </p:tgtEl>
                                        <p:attrNameLst>
                                          <p:attrName>style.visibility</p:attrName>
                                        </p:attrNameLst>
                                      </p:cBhvr>
                                      <p:to>
                                        <p:strVal val="visible"/>
                                      </p:to>
                                    </p:set>
                                    <p:anim calcmode="lin" valueType="num">
                                      <p:cBhvr>
                                        <p:cTn id="287" dur="500" decel="50000" fill="hold">
                                          <p:stCondLst>
                                            <p:cond delay="0"/>
                                          </p:stCondLst>
                                        </p:cTn>
                                        <p:tgtEl>
                                          <p:spTgt spid="3">
                                            <p:txEl>
                                              <p:pRg st="30" end="30"/>
                                            </p:txEl>
                                          </p:spTgt>
                                        </p:tgtEl>
                                        <p:attrNameLst>
                                          <p:attrName>style.rotation</p:attrName>
                                        </p:attrNameLst>
                                      </p:cBhvr>
                                      <p:tavLst>
                                        <p:tav tm="0">
                                          <p:val>
                                            <p:fltVal val="-90"/>
                                          </p:val>
                                        </p:tav>
                                        <p:tav tm="100000">
                                          <p:val>
                                            <p:fltVal val="0"/>
                                          </p:val>
                                        </p:tav>
                                      </p:tavLst>
                                    </p:anim>
                                    <p:anim calcmode="lin" valueType="num">
                                      <p:cBhvr>
                                        <p:cTn id="288" dur="500" decel="50000" fill="hold">
                                          <p:stCondLst>
                                            <p:cond delay="0"/>
                                          </p:stCondLst>
                                        </p:cTn>
                                        <p:tgtEl>
                                          <p:spTgt spid="3">
                                            <p:txEl>
                                              <p:pRg st="30" end="30"/>
                                            </p:txEl>
                                          </p:spTgt>
                                        </p:tgtEl>
                                        <p:attrNameLst>
                                          <p:attrName>ppt_w</p:attrName>
                                        </p:attrNameLst>
                                      </p:cBhvr>
                                      <p:tavLst>
                                        <p:tav tm="0">
                                          <p:val>
                                            <p:strVal val="#ppt_w"/>
                                          </p:val>
                                        </p:tav>
                                        <p:tav tm="100000">
                                          <p:val>
                                            <p:strVal val="#ppt_w*.05"/>
                                          </p:val>
                                        </p:tav>
                                      </p:tavLst>
                                    </p:anim>
                                    <p:anim calcmode="lin" valueType="num">
                                      <p:cBhvr>
                                        <p:cTn id="289" dur="500" accel="50000" fill="hold">
                                          <p:stCondLst>
                                            <p:cond delay="500"/>
                                          </p:stCondLst>
                                        </p:cTn>
                                        <p:tgtEl>
                                          <p:spTgt spid="3">
                                            <p:txEl>
                                              <p:pRg st="30" end="30"/>
                                            </p:txEl>
                                          </p:spTgt>
                                        </p:tgtEl>
                                        <p:attrNameLst>
                                          <p:attrName>ppt_w</p:attrName>
                                        </p:attrNameLst>
                                      </p:cBhvr>
                                      <p:tavLst>
                                        <p:tav tm="0">
                                          <p:val>
                                            <p:strVal val="#ppt_w*.05"/>
                                          </p:val>
                                        </p:tav>
                                        <p:tav tm="100000">
                                          <p:val>
                                            <p:strVal val="#ppt_w"/>
                                          </p:val>
                                        </p:tav>
                                      </p:tavLst>
                                    </p:anim>
                                    <p:anim calcmode="lin" valueType="num">
                                      <p:cBhvr>
                                        <p:cTn id="290" dur="1000" fill="hold"/>
                                        <p:tgtEl>
                                          <p:spTgt spid="3">
                                            <p:txEl>
                                              <p:pRg st="30" end="30"/>
                                            </p:txEl>
                                          </p:spTgt>
                                        </p:tgtEl>
                                        <p:attrNameLst>
                                          <p:attrName>ppt_h</p:attrName>
                                        </p:attrNameLst>
                                      </p:cBhvr>
                                      <p:tavLst>
                                        <p:tav tm="0">
                                          <p:val>
                                            <p:strVal val="#ppt_h"/>
                                          </p:val>
                                        </p:tav>
                                        <p:tav tm="100000">
                                          <p:val>
                                            <p:strVal val="#ppt_h"/>
                                          </p:val>
                                        </p:tav>
                                      </p:tavLst>
                                    </p:anim>
                                    <p:anim calcmode="lin" valueType="num">
                                      <p:cBhvr>
                                        <p:cTn id="291" dur="500" decel="50000" fill="hold">
                                          <p:stCondLst>
                                            <p:cond delay="0"/>
                                          </p:stCondLst>
                                        </p:cTn>
                                        <p:tgtEl>
                                          <p:spTgt spid="3">
                                            <p:txEl>
                                              <p:pRg st="30" end="30"/>
                                            </p:txEl>
                                          </p:spTgt>
                                        </p:tgtEl>
                                        <p:attrNameLst>
                                          <p:attrName>ppt_x</p:attrName>
                                        </p:attrNameLst>
                                      </p:cBhvr>
                                      <p:tavLst>
                                        <p:tav tm="0">
                                          <p:val>
                                            <p:strVal val="#ppt_x+.4"/>
                                          </p:val>
                                        </p:tav>
                                        <p:tav tm="100000">
                                          <p:val>
                                            <p:strVal val="#ppt_x"/>
                                          </p:val>
                                        </p:tav>
                                      </p:tavLst>
                                    </p:anim>
                                    <p:anim calcmode="lin" valueType="num">
                                      <p:cBhvr>
                                        <p:cTn id="292" dur="500" decel="50000" fill="hold">
                                          <p:stCondLst>
                                            <p:cond delay="0"/>
                                          </p:stCondLst>
                                        </p:cTn>
                                        <p:tgtEl>
                                          <p:spTgt spid="3">
                                            <p:txEl>
                                              <p:pRg st="30" end="30"/>
                                            </p:txEl>
                                          </p:spTgt>
                                        </p:tgtEl>
                                        <p:attrNameLst>
                                          <p:attrName>ppt_y</p:attrName>
                                        </p:attrNameLst>
                                      </p:cBhvr>
                                      <p:tavLst>
                                        <p:tav tm="0">
                                          <p:val>
                                            <p:strVal val="#ppt_y-.2"/>
                                          </p:val>
                                        </p:tav>
                                        <p:tav tm="100000">
                                          <p:val>
                                            <p:strVal val="#ppt_y+.1"/>
                                          </p:val>
                                        </p:tav>
                                      </p:tavLst>
                                    </p:anim>
                                    <p:anim calcmode="lin" valueType="num">
                                      <p:cBhvr>
                                        <p:cTn id="293" dur="500" accel="50000" fill="hold">
                                          <p:stCondLst>
                                            <p:cond delay="500"/>
                                          </p:stCondLst>
                                        </p:cTn>
                                        <p:tgtEl>
                                          <p:spTgt spid="3">
                                            <p:txEl>
                                              <p:pRg st="30" end="30"/>
                                            </p:txEl>
                                          </p:spTgt>
                                        </p:tgtEl>
                                        <p:attrNameLst>
                                          <p:attrName>ppt_y</p:attrName>
                                        </p:attrNameLst>
                                      </p:cBhvr>
                                      <p:tavLst>
                                        <p:tav tm="0">
                                          <p:val>
                                            <p:strVal val="#ppt_y+.1"/>
                                          </p:val>
                                        </p:tav>
                                        <p:tav tm="100000">
                                          <p:val>
                                            <p:strVal val="#ppt_y"/>
                                          </p:val>
                                        </p:tav>
                                      </p:tavLst>
                                    </p:anim>
                                    <p:animEffect transition="in" filter="fade">
                                      <p:cBhvr>
                                        <p:cTn id="294" dur="1000" decel="50000">
                                          <p:stCondLst>
                                            <p:cond delay="0"/>
                                          </p:stCondLst>
                                        </p:cTn>
                                        <p:tgtEl>
                                          <p:spTgt spid="3">
                                            <p:txEl>
                                              <p:pRg st="30" end="30"/>
                                            </p:txEl>
                                          </p:spTgt>
                                        </p:tgtEl>
                                      </p:cBhvr>
                                    </p:animEffect>
                                  </p:childTnLst>
                                </p:cTn>
                              </p:par>
                              <p:par>
                                <p:cTn id="295" presetID="25" presetClass="entr" presetSubtype="0" fill="hold" nodeType="withEffect">
                                  <p:stCondLst>
                                    <p:cond delay="0"/>
                                  </p:stCondLst>
                                  <p:childTnLst>
                                    <p:set>
                                      <p:cBhvr>
                                        <p:cTn id="296" dur="1" fill="hold">
                                          <p:stCondLst>
                                            <p:cond delay="0"/>
                                          </p:stCondLst>
                                        </p:cTn>
                                        <p:tgtEl>
                                          <p:spTgt spid="3">
                                            <p:txEl>
                                              <p:pRg st="32" end="32"/>
                                            </p:txEl>
                                          </p:spTgt>
                                        </p:tgtEl>
                                        <p:attrNameLst>
                                          <p:attrName>style.visibility</p:attrName>
                                        </p:attrNameLst>
                                      </p:cBhvr>
                                      <p:to>
                                        <p:strVal val="visible"/>
                                      </p:to>
                                    </p:set>
                                    <p:anim calcmode="lin" valueType="num">
                                      <p:cBhvr>
                                        <p:cTn id="297" dur="500" decel="50000" fill="hold">
                                          <p:stCondLst>
                                            <p:cond delay="0"/>
                                          </p:stCondLst>
                                        </p:cTn>
                                        <p:tgtEl>
                                          <p:spTgt spid="3">
                                            <p:txEl>
                                              <p:pRg st="32" end="32"/>
                                            </p:txEl>
                                          </p:spTgt>
                                        </p:tgtEl>
                                        <p:attrNameLst>
                                          <p:attrName>style.rotation</p:attrName>
                                        </p:attrNameLst>
                                      </p:cBhvr>
                                      <p:tavLst>
                                        <p:tav tm="0">
                                          <p:val>
                                            <p:fltVal val="-90"/>
                                          </p:val>
                                        </p:tav>
                                        <p:tav tm="100000">
                                          <p:val>
                                            <p:fltVal val="0"/>
                                          </p:val>
                                        </p:tav>
                                      </p:tavLst>
                                    </p:anim>
                                    <p:anim calcmode="lin" valueType="num">
                                      <p:cBhvr>
                                        <p:cTn id="298" dur="500" decel="50000" fill="hold">
                                          <p:stCondLst>
                                            <p:cond delay="0"/>
                                          </p:stCondLst>
                                        </p:cTn>
                                        <p:tgtEl>
                                          <p:spTgt spid="3">
                                            <p:txEl>
                                              <p:pRg st="32" end="32"/>
                                            </p:txEl>
                                          </p:spTgt>
                                        </p:tgtEl>
                                        <p:attrNameLst>
                                          <p:attrName>ppt_w</p:attrName>
                                        </p:attrNameLst>
                                      </p:cBhvr>
                                      <p:tavLst>
                                        <p:tav tm="0">
                                          <p:val>
                                            <p:strVal val="#ppt_w"/>
                                          </p:val>
                                        </p:tav>
                                        <p:tav tm="100000">
                                          <p:val>
                                            <p:strVal val="#ppt_w*.05"/>
                                          </p:val>
                                        </p:tav>
                                      </p:tavLst>
                                    </p:anim>
                                    <p:anim calcmode="lin" valueType="num">
                                      <p:cBhvr>
                                        <p:cTn id="299" dur="500" accel="50000" fill="hold">
                                          <p:stCondLst>
                                            <p:cond delay="500"/>
                                          </p:stCondLst>
                                        </p:cTn>
                                        <p:tgtEl>
                                          <p:spTgt spid="3">
                                            <p:txEl>
                                              <p:pRg st="32" end="32"/>
                                            </p:txEl>
                                          </p:spTgt>
                                        </p:tgtEl>
                                        <p:attrNameLst>
                                          <p:attrName>ppt_w</p:attrName>
                                        </p:attrNameLst>
                                      </p:cBhvr>
                                      <p:tavLst>
                                        <p:tav tm="0">
                                          <p:val>
                                            <p:strVal val="#ppt_w*.05"/>
                                          </p:val>
                                        </p:tav>
                                        <p:tav tm="100000">
                                          <p:val>
                                            <p:strVal val="#ppt_w"/>
                                          </p:val>
                                        </p:tav>
                                      </p:tavLst>
                                    </p:anim>
                                    <p:anim calcmode="lin" valueType="num">
                                      <p:cBhvr>
                                        <p:cTn id="300" dur="1000" fill="hold"/>
                                        <p:tgtEl>
                                          <p:spTgt spid="3">
                                            <p:txEl>
                                              <p:pRg st="32" end="32"/>
                                            </p:txEl>
                                          </p:spTgt>
                                        </p:tgtEl>
                                        <p:attrNameLst>
                                          <p:attrName>ppt_h</p:attrName>
                                        </p:attrNameLst>
                                      </p:cBhvr>
                                      <p:tavLst>
                                        <p:tav tm="0">
                                          <p:val>
                                            <p:strVal val="#ppt_h"/>
                                          </p:val>
                                        </p:tav>
                                        <p:tav tm="100000">
                                          <p:val>
                                            <p:strVal val="#ppt_h"/>
                                          </p:val>
                                        </p:tav>
                                      </p:tavLst>
                                    </p:anim>
                                    <p:anim calcmode="lin" valueType="num">
                                      <p:cBhvr>
                                        <p:cTn id="301" dur="500" decel="50000" fill="hold">
                                          <p:stCondLst>
                                            <p:cond delay="0"/>
                                          </p:stCondLst>
                                        </p:cTn>
                                        <p:tgtEl>
                                          <p:spTgt spid="3">
                                            <p:txEl>
                                              <p:pRg st="32" end="32"/>
                                            </p:txEl>
                                          </p:spTgt>
                                        </p:tgtEl>
                                        <p:attrNameLst>
                                          <p:attrName>ppt_x</p:attrName>
                                        </p:attrNameLst>
                                      </p:cBhvr>
                                      <p:tavLst>
                                        <p:tav tm="0">
                                          <p:val>
                                            <p:strVal val="#ppt_x+.4"/>
                                          </p:val>
                                        </p:tav>
                                        <p:tav tm="100000">
                                          <p:val>
                                            <p:strVal val="#ppt_x"/>
                                          </p:val>
                                        </p:tav>
                                      </p:tavLst>
                                    </p:anim>
                                    <p:anim calcmode="lin" valueType="num">
                                      <p:cBhvr>
                                        <p:cTn id="302" dur="500" decel="50000" fill="hold">
                                          <p:stCondLst>
                                            <p:cond delay="0"/>
                                          </p:stCondLst>
                                        </p:cTn>
                                        <p:tgtEl>
                                          <p:spTgt spid="3">
                                            <p:txEl>
                                              <p:pRg st="32" end="32"/>
                                            </p:txEl>
                                          </p:spTgt>
                                        </p:tgtEl>
                                        <p:attrNameLst>
                                          <p:attrName>ppt_y</p:attrName>
                                        </p:attrNameLst>
                                      </p:cBhvr>
                                      <p:tavLst>
                                        <p:tav tm="0">
                                          <p:val>
                                            <p:strVal val="#ppt_y-.2"/>
                                          </p:val>
                                        </p:tav>
                                        <p:tav tm="100000">
                                          <p:val>
                                            <p:strVal val="#ppt_y+.1"/>
                                          </p:val>
                                        </p:tav>
                                      </p:tavLst>
                                    </p:anim>
                                    <p:anim calcmode="lin" valueType="num">
                                      <p:cBhvr>
                                        <p:cTn id="303" dur="500" accel="50000" fill="hold">
                                          <p:stCondLst>
                                            <p:cond delay="500"/>
                                          </p:stCondLst>
                                        </p:cTn>
                                        <p:tgtEl>
                                          <p:spTgt spid="3">
                                            <p:txEl>
                                              <p:pRg st="32" end="32"/>
                                            </p:txEl>
                                          </p:spTgt>
                                        </p:tgtEl>
                                        <p:attrNameLst>
                                          <p:attrName>ppt_y</p:attrName>
                                        </p:attrNameLst>
                                      </p:cBhvr>
                                      <p:tavLst>
                                        <p:tav tm="0">
                                          <p:val>
                                            <p:strVal val="#ppt_y+.1"/>
                                          </p:val>
                                        </p:tav>
                                        <p:tav tm="100000">
                                          <p:val>
                                            <p:strVal val="#ppt_y"/>
                                          </p:val>
                                        </p:tav>
                                      </p:tavLst>
                                    </p:anim>
                                    <p:animEffect transition="in" filter="fade">
                                      <p:cBhvr>
                                        <p:cTn id="304" dur="1000" decel="50000">
                                          <p:stCondLst>
                                            <p:cond delay="0"/>
                                          </p:stCondLst>
                                        </p:cTn>
                                        <p:tgtEl>
                                          <p:spTgt spid="3">
                                            <p:txEl>
                                              <p:pRg st="32" end="32"/>
                                            </p:txEl>
                                          </p:spTgt>
                                        </p:tgtEl>
                                      </p:cBhvr>
                                    </p:animEffect>
                                  </p:childTnLst>
                                </p:cTn>
                              </p:par>
                              <p:par>
                                <p:cTn id="305" presetID="25" presetClass="entr" presetSubtype="0" fill="hold" nodeType="withEffect">
                                  <p:stCondLst>
                                    <p:cond delay="0"/>
                                  </p:stCondLst>
                                  <p:childTnLst>
                                    <p:set>
                                      <p:cBhvr>
                                        <p:cTn id="306" dur="1" fill="hold">
                                          <p:stCondLst>
                                            <p:cond delay="0"/>
                                          </p:stCondLst>
                                        </p:cTn>
                                        <p:tgtEl>
                                          <p:spTgt spid="3">
                                            <p:txEl>
                                              <p:pRg st="33" end="33"/>
                                            </p:txEl>
                                          </p:spTgt>
                                        </p:tgtEl>
                                        <p:attrNameLst>
                                          <p:attrName>style.visibility</p:attrName>
                                        </p:attrNameLst>
                                      </p:cBhvr>
                                      <p:to>
                                        <p:strVal val="visible"/>
                                      </p:to>
                                    </p:set>
                                    <p:anim calcmode="lin" valueType="num">
                                      <p:cBhvr>
                                        <p:cTn id="307" dur="500" decel="50000" fill="hold">
                                          <p:stCondLst>
                                            <p:cond delay="0"/>
                                          </p:stCondLst>
                                        </p:cTn>
                                        <p:tgtEl>
                                          <p:spTgt spid="3">
                                            <p:txEl>
                                              <p:pRg st="33" end="33"/>
                                            </p:txEl>
                                          </p:spTgt>
                                        </p:tgtEl>
                                        <p:attrNameLst>
                                          <p:attrName>style.rotation</p:attrName>
                                        </p:attrNameLst>
                                      </p:cBhvr>
                                      <p:tavLst>
                                        <p:tav tm="0">
                                          <p:val>
                                            <p:fltVal val="-90"/>
                                          </p:val>
                                        </p:tav>
                                        <p:tav tm="100000">
                                          <p:val>
                                            <p:fltVal val="0"/>
                                          </p:val>
                                        </p:tav>
                                      </p:tavLst>
                                    </p:anim>
                                    <p:anim calcmode="lin" valueType="num">
                                      <p:cBhvr>
                                        <p:cTn id="308" dur="500" decel="50000" fill="hold">
                                          <p:stCondLst>
                                            <p:cond delay="0"/>
                                          </p:stCondLst>
                                        </p:cTn>
                                        <p:tgtEl>
                                          <p:spTgt spid="3">
                                            <p:txEl>
                                              <p:pRg st="33" end="33"/>
                                            </p:txEl>
                                          </p:spTgt>
                                        </p:tgtEl>
                                        <p:attrNameLst>
                                          <p:attrName>ppt_w</p:attrName>
                                        </p:attrNameLst>
                                      </p:cBhvr>
                                      <p:tavLst>
                                        <p:tav tm="0">
                                          <p:val>
                                            <p:strVal val="#ppt_w"/>
                                          </p:val>
                                        </p:tav>
                                        <p:tav tm="100000">
                                          <p:val>
                                            <p:strVal val="#ppt_w*.05"/>
                                          </p:val>
                                        </p:tav>
                                      </p:tavLst>
                                    </p:anim>
                                    <p:anim calcmode="lin" valueType="num">
                                      <p:cBhvr>
                                        <p:cTn id="309" dur="500" accel="50000" fill="hold">
                                          <p:stCondLst>
                                            <p:cond delay="500"/>
                                          </p:stCondLst>
                                        </p:cTn>
                                        <p:tgtEl>
                                          <p:spTgt spid="3">
                                            <p:txEl>
                                              <p:pRg st="33" end="33"/>
                                            </p:txEl>
                                          </p:spTgt>
                                        </p:tgtEl>
                                        <p:attrNameLst>
                                          <p:attrName>ppt_w</p:attrName>
                                        </p:attrNameLst>
                                      </p:cBhvr>
                                      <p:tavLst>
                                        <p:tav tm="0">
                                          <p:val>
                                            <p:strVal val="#ppt_w*.05"/>
                                          </p:val>
                                        </p:tav>
                                        <p:tav tm="100000">
                                          <p:val>
                                            <p:strVal val="#ppt_w"/>
                                          </p:val>
                                        </p:tav>
                                      </p:tavLst>
                                    </p:anim>
                                    <p:anim calcmode="lin" valueType="num">
                                      <p:cBhvr>
                                        <p:cTn id="310" dur="1000" fill="hold"/>
                                        <p:tgtEl>
                                          <p:spTgt spid="3">
                                            <p:txEl>
                                              <p:pRg st="33" end="33"/>
                                            </p:txEl>
                                          </p:spTgt>
                                        </p:tgtEl>
                                        <p:attrNameLst>
                                          <p:attrName>ppt_h</p:attrName>
                                        </p:attrNameLst>
                                      </p:cBhvr>
                                      <p:tavLst>
                                        <p:tav tm="0">
                                          <p:val>
                                            <p:strVal val="#ppt_h"/>
                                          </p:val>
                                        </p:tav>
                                        <p:tav tm="100000">
                                          <p:val>
                                            <p:strVal val="#ppt_h"/>
                                          </p:val>
                                        </p:tav>
                                      </p:tavLst>
                                    </p:anim>
                                    <p:anim calcmode="lin" valueType="num">
                                      <p:cBhvr>
                                        <p:cTn id="311" dur="500" decel="50000" fill="hold">
                                          <p:stCondLst>
                                            <p:cond delay="0"/>
                                          </p:stCondLst>
                                        </p:cTn>
                                        <p:tgtEl>
                                          <p:spTgt spid="3">
                                            <p:txEl>
                                              <p:pRg st="33" end="33"/>
                                            </p:txEl>
                                          </p:spTgt>
                                        </p:tgtEl>
                                        <p:attrNameLst>
                                          <p:attrName>ppt_x</p:attrName>
                                        </p:attrNameLst>
                                      </p:cBhvr>
                                      <p:tavLst>
                                        <p:tav tm="0">
                                          <p:val>
                                            <p:strVal val="#ppt_x+.4"/>
                                          </p:val>
                                        </p:tav>
                                        <p:tav tm="100000">
                                          <p:val>
                                            <p:strVal val="#ppt_x"/>
                                          </p:val>
                                        </p:tav>
                                      </p:tavLst>
                                    </p:anim>
                                    <p:anim calcmode="lin" valueType="num">
                                      <p:cBhvr>
                                        <p:cTn id="312" dur="500" decel="50000" fill="hold">
                                          <p:stCondLst>
                                            <p:cond delay="0"/>
                                          </p:stCondLst>
                                        </p:cTn>
                                        <p:tgtEl>
                                          <p:spTgt spid="3">
                                            <p:txEl>
                                              <p:pRg st="33" end="33"/>
                                            </p:txEl>
                                          </p:spTgt>
                                        </p:tgtEl>
                                        <p:attrNameLst>
                                          <p:attrName>ppt_y</p:attrName>
                                        </p:attrNameLst>
                                      </p:cBhvr>
                                      <p:tavLst>
                                        <p:tav tm="0">
                                          <p:val>
                                            <p:strVal val="#ppt_y-.2"/>
                                          </p:val>
                                        </p:tav>
                                        <p:tav tm="100000">
                                          <p:val>
                                            <p:strVal val="#ppt_y+.1"/>
                                          </p:val>
                                        </p:tav>
                                      </p:tavLst>
                                    </p:anim>
                                    <p:anim calcmode="lin" valueType="num">
                                      <p:cBhvr>
                                        <p:cTn id="313" dur="500" accel="50000" fill="hold">
                                          <p:stCondLst>
                                            <p:cond delay="500"/>
                                          </p:stCondLst>
                                        </p:cTn>
                                        <p:tgtEl>
                                          <p:spTgt spid="3">
                                            <p:txEl>
                                              <p:pRg st="33" end="33"/>
                                            </p:txEl>
                                          </p:spTgt>
                                        </p:tgtEl>
                                        <p:attrNameLst>
                                          <p:attrName>ppt_y</p:attrName>
                                        </p:attrNameLst>
                                      </p:cBhvr>
                                      <p:tavLst>
                                        <p:tav tm="0">
                                          <p:val>
                                            <p:strVal val="#ppt_y+.1"/>
                                          </p:val>
                                        </p:tav>
                                        <p:tav tm="100000">
                                          <p:val>
                                            <p:strVal val="#ppt_y"/>
                                          </p:val>
                                        </p:tav>
                                      </p:tavLst>
                                    </p:anim>
                                    <p:animEffect transition="in" filter="fade">
                                      <p:cBhvr>
                                        <p:cTn id="314" dur="1000" decel="50000">
                                          <p:stCondLst>
                                            <p:cond delay="0"/>
                                          </p:stCondLst>
                                        </p:cTn>
                                        <p:tgtEl>
                                          <p:spTgt spid="3">
                                            <p:txEl>
                                              <p:pRg st="33" end="33"/>
                                            </p:txEl>
                                          </p:spTgt>
                                        </p:tgtEl>
                                      </p:cBhvr>
                                    </p:animEffect>
                                  </p:childTnLst>
                                </p:cTn>
                              </p:par>
                              <p:par>
                                <p:cTn id="315" presetID="25" presetClass="entr" presetSubtype="0" fill="hold" nodeType="withEffect">
                                  <p:stCondLst>
                                    <p:cond delay="0"/>
                                  </p:stCondLst>
                                  <p:childTnLst>
                                    <p:set>
                                      <p:cBhvr>
                                        <p:cTn id="316" dur="1" fill="hold">
                                          <p:stCondLst>
                                            <p:cond delay="0"/>
                                          </p:stCondLst>
                                        </p:cTn>
                                        <p:tgtEl>
                                          <p:spTgt spid="3">
                                            <p:txEl>
                                              <p:pRg st="34" end="34"/>
                                            </p:txEl>
                                          </p:spTgt>
                                        </p:tgtEl>
                                        <p:attrNameLst>
                                          <p:attrName>style.visibility</p:attrName>
                                        </p:attrNameLst>
                                      </p:cBhvr>
                                      <p:to>
                                        <p:strVal val="visible"/>
                                      </p:to>
                                    </p:set>
                                    <p:anim calcmode="lin" valueType="num">
                                      <p:cBhvr>
                                        <p:cTn id="317" dur="500" decel="50000" fill="hold">
                                          <p:stCondLst>
                                            <p:cond delay="0"/>
                                          </p:stCondLst>
                                        </p:cTn>
                                        <p:tgtEl>
                                          <p:spTgt spid="3">
                                            <p:txEl>
                                              <p:pRg st="34" end="34"/>
                                            </p:txEl>
                                          </p:spTgt>
                                        </p:tgtEl>
                                        <p:attrNameLst>
                                          <p:attrName>style.rotation</p:attrName>
                                        </p:attrNameLst>
                                      </p:cBhvr>
                                      <p:tavLst>
                                        <p:tav tm="0">
                                          <p:val>
                                            <p:fltVal val="-90"/>
                                          </p:val>
                                        </p:tav>
                                        <p:tav tm="100000">
                                          <p:val>
                                            <p:fltVal val="0"/>
                                          </p:val>
                                        </p:tav>
                                      </p:tavLst>
                                    </p:anim>
                                    <p:anim calcmode="lin" valueType="num">
                                      <p:cBhvr>
                                        <p:cTn id="318" dur="500" decel="50000" fill="hold">
                                          <p:stCondLst>
                                            <p:cond delay="0"/>
                                          </p:stCondLst>
                                        </p:cTn>
                                        <p:tgtEl>
                                          <p:spTgt spid="3">
                                            <p:txEl>
                                              <p:pRg st="34" end="34"/>
                                            </p:txEl>
                                          </p:spTgt>
                                        </p:tgtEl>
                                        <p:attrNameLst>
                                          <p:attrName>ppt_w</p:attrName>
                                        </p:attrNameLst>
                                      </p:cBhvr>
                                      <p:tavLst>
                                        <p:tav tm="0">
                                          <p:val>
                                            <p:strVal val="#ppt_w"/>
                                          </p:val>
                                        </p:tav>
                                        <p:tav tm="100000">
                                          <p:val>
                                            <p:strVal val="#ppt_w*.05"/>
                                          </p:val>
                                        </p:tav>
                                      </p:tavLst>
                                    </p:anim>
                                    <p:anim calcmode="lin" valueType="num">
                                      <p:cBhvr>
                                        <p:cTn id="319" dur="500" accel="50000" fill="hold">
                                          <p:stCondLst>
                                            <p:cond delay="500"/>
                                          </p:stCondLst>
                                        </p:cTn>
                                        <p:tgtEl>
                                          <p:spTgt spid="3">
                                            <p:txEl>
                                              <p:pRg st="34" end="34"/>
                                            </p:txEl>
                                          </p:spTgt>
                                        </p:tgtEl>
                                        <p:attrNameLst>
                                          <p:attrName>ppt_w</p:attrName>
                                        </p:attrNameLst>
                                      </p:cBhvr>
                                      <p:tavLst>
                                        <p:tav tm="0">
                                          <p:val>
                                            <p:strVal val="#ppt_w*.05"/>
                                          </p:val>
                                        </p:tav>
                                        <p:tav tm="100000">
                                          <p:val>
                                            <p:strVal val="#ppt_w"/>
                                          </p:val>
                                        </p:tav>
                                      </p:tavLst>
                                    </p:anim>
                                    <p:anim calcmode="lin" valueType="num">
                                      <p:cBhvr>
                                        <p:cTn id="320" dur="1000" fill="hold"/>
                                        <p:tgtEl>
                                          <p:spTgt spid="3">
                                            <p:txEl>
                                              <p:pRg st="34" end="34"/>
                                            </p:txEl>
                                          </p:spTgt>
                                        </p:tgtEl>
                                        <p:attrNameLst>
                                          <p:attrName>ppt_h</p:attrName>
                                        </p:attrNameLst>
                                      </p:cBhvr>
                                      <p:tavLst>
                                        <p:tav tm="0">
                                          <p:val>
                                            <p:strVal val="#ppt_h"/>
                                          </p:val>
                                        </p:tav>
                                        <p:tav tm="100000">
                                          <p:val>
                                            <p:strVal val="#ppt_h"/>
                                          </p:val>
                                        </p:tav>
                                      </p:tavLst>
                                    </p:anim>
                                    <p:anim calcmode="lin" valueType="num">
                                      <p:cBhvr>
                                        <p:cTn id="321" dur="500" decel="50000" fill="hold">
                                          <p:stCondLst>
                                            <p:cond delay="0"/>
                                          </p:stCondLst>
                                        </p:cTn>
                                        <p:tgtEl>
                                          <p:spTgt spid="3">
                                            <p:txEl>
                                              <p:pRg st="34" end="34"/>
                                            </p:txEl>
                                          </p:spTgt>
                                        </p:tgtEl>
                                        <p:attrNameLst>
                                          <p:attrName>ppt_x</p:attrName>
                                        </p:attrNameLst>
                                      </p:cBhvr>
                                      <p:tavLst>
                                        <p:tav tm="0">
                                          <p:val>
                                            <p:strVal val="#ppt_x+.4"/>
                                          </p:val>
                                        </p:tav>
                                        <p:tav tm="100000">
                                          <p:val>
                                            <p:strVal val="#ppt_x"/>
                                          </p:val>
                                        </p:tav>
                                      </p:tavLst>
                                    </p:anim>
                                    <p:anim calcmode="lin" valueType="num">
                                      <p:cBhvr>
                                        <p:cTn id="322" dur="500" decel="50000" fill="hold">
                                          <p:stCondLst>
                                            <p:cond delay="0"/>
                                          </p:stCondLst>
                                        </p:cTn>
                                        <p:tgtEl>
                                          <p:spTgt spid="3">
                                            <p:txEl>
                                              <p:pRg st="34" end="34"/>
                                            </p:txEl>
                                          </p:spTgt>
                                        </p:tgtEl>
                                        <p:attrNameLst>
                                          <p:attrName>ppt_y</p:attrName>
                                        </p:attrNameLst>
                                      </p:cBhvr>
                                      <p:tavLst>
                                        <p:tav tm="0">
                                          <p:val>
                                            <p:strVal val="#ppt_y-.2"/>
                                          </p:val>
                                        </p:tav>
                                        <p:tav tm="100000">
                                          <p:val>
                                            <p:strVal val="#ppt_y+.1"/>
                                          </p:val>
                                        </p:tav>
                                      </p:tavLst>
                                    </p:anim>
                                    <p:anim calcmode="lin" valueType="num">
                                      <p:cBhvr>
                                        <p:cTn id="323" dur="500" accel="50000" fill="hold">
                                          <p:stCondLst>
                                            <p:cond delay="500"/>
                                          </p:stCondLst>
                                        </p:cTn>
                                        <p:tgtEl>
                                          <p:spTgt spid="3">
                                            <p:txEl>
                                              <p:pRg st="34" end="34"/>
                                            </p:txEl>
                                          </p:spTgt>
                                        </p:tgtEl>
                                        <p:attrNameLst>
                                          <p:attrName>ppt_y</p:attrName>
                                        </p:attrNameLst>
                                      </p:cBhvr>
                                      <p:tavLst>
                                        <p:tav tm="0">
                                          <p:val>
                                            <p:strVal val="#ppt_y+.1"/>
                                          </p:val>
                                        </p:tav>
                                        <p:tav tm="100000">
                                          <p:val>
                                            <p:strVal val="#ppt_y"/>
                                          </p:val>
                                        </p:tav>
                                      </p:tavLst>
                                    </p:anim>
                                    <p:animEffect transition="in" filter="fade">
                                      <p:cBhvr>
                                        <p:cTn id="324" dur="1000" decel="50000">
                                          <p:stCondLst>
                                            <p:cond delay="0"/>
                                          </p:stCondLst>
                                        </p:cTn>
                                        <p:tgtEl>
                                          <p:spTgt spid="3">
                                            <p:txEl>
                                              <p:pRg st="34" end="34"/>
                                            </p:txEl>
                                          </p:spTgt>
                                        </p:tgtEl>
                                      </p:cBhvr>
                                    </p:animEffect>
                                  </p:childTnLst>
                                </p:cTn>
                              </p:par>
                              <p:par>
                                <p:cTn id="325" presetID="25" presetClass="entr" presetSubtype="0" fill="hold" nodeType="withEffect">
                                  <p:stCondLst>
                                    <p:cond delay="0"/>
                                  </p:stCondLst>
                                  <p:childTnLst>
                                    <p:set>
                                      <p:cBhvr>
                                        <p:cTn id="326" dur="1" fill="hold">
                                          <p:stCondLst>
                                            <p:cond delay="0"/>
                                          </p:stCondLst>
                                        </p:cTn>
                                        <p:tgtEl>
                                          <p:spTgt spid="3">
                                            <p:txEl>
                                              <p:pRg st="35" end="35"/>
                                            </p:txEl>
                                          </p:spTgt>
                                        </p:tgtEl>
                                        <p:attrNameLst>
                                          <p:attrName>style.visibility</p:attrName>
                                        </p:attrNameLst>
                                      </p:cBhvr>
                                      <p:to>
                                        <p:strVal val="visible"/>
                                      </p:to>
                                    </p:set>
                                    <p:anim calcmode="lin" valueType="num">
                                      <p:cBhvr>
                                        <p:cTn id="327" dur="500" decel="50000" fill="hold">
                                          <p:stCondLst>
                                            <p:cond delay="0"/>
                                          </p:stCondLst>
                                        </p:cTn>
                                        <p:tgtEl>
                                          <p:spTgt spid="3">
                                            <p:txEl>
                                              <p:pRg st="35" end="35"/>
                                            </p:txEl>
                                          </p:spTgt>
                                        </p:tgtEl>
                                        <p:attrNameLst>
                                          <p:attrName>style.rotation</p:attrName>
                                        </p:attrNameLst>
                                      </p:cBhvr>
                                      <p:tavLst>
                                        <p:tav tm="0">
                                          <p:val>
                                            <p:fltVal val="-90"/>
                                          </p:val>
                                        </p:tav>
                                        <p:tav tm="100000">
                                          <p:val>
                                            <p:fltVal val="0"/>
                                          </p:val>
                                        </p:tav>
                                      </p:tavLst>
                                    </p:anim>
                                    <p:anim calcmode="lin" valueType="num">
                                      <p:cBhvr>
                                        <p:cTn id="328" dur="500" decel="50000" fill="hold">
                                          <p:stCondLst>
                                            <p:cond delay="0"/>
                                          </p:stCondLst>
                                        </p:cTn>
                                        <p:tgtEl>
                                          <p:spTgt spid="3">
                                            <p:txEl>
                                              <p:pRg st="35" end="35"/>
                                            </p:txEl>
                                          </p:spTgt>
                                        </p:tgtEl>
                                        <p:attrNameLst>
                                          <p:attrName>ppt_w</p:attrName>
                                        </p:attrNameLst>
                                      </p:cBhvr>
                                      <p:tavLst>
                                        <p:tav tm="0">
                                          <p:val>
                                            <p:strVal val="#ppt_w"/>
                                          </p:val>
                                        </p:tav>
                                        <p:tav tm="100000">
                                          <p:val>
                                            <p:strVal val="#ppt_w*.05"/>
                                          </p:val>
                                        </p:tav>
                                      </p:tavLst>
                                    </p:anim>
                                    <p:anim calcmode="lin" valueType="num">
                                      <p:cBhvr>
                                        <p:cTn id="329" dur="500" accel="50000" fill="hold">
                                          <p:stCondLst>
                                            <p:cond delay="500"/>
                                          </p:stCondLst>
                                        </p:cTn>
                                        <p:tgtEl>
                                          <p:spTgt spid="3">
                                            <p:txEl>
                                              <p:pRg st="35" end="35"/>
                                            </p:txEl>
                                          </p:spTgt>
                                        </p:tgtEl>
                                        <p:attrNameLst>
                                          <p:attrName>ppt_w</p:attrName>
                                        </p:attrNameLst>
                                      </p:cBhvr>
                                      <p:tavLst>
                                        <p:tav tm="0">
                                          <p:val>
                                            <p:strVal val="#ppt_w*.05"/>
                                          </p:val>
                                        </p:tav>
                                        <p:tav tm="100000">
                                          <p:val>
                                            <p:strVal val="#ppt_w"/>
                                          </p:val>
                                        </p:tav>
                                      </p:tavLst>
                                    </p:anim>
                                    <p:anim calcmode="lin" valueType="num">
                                      <p:cBhvr>
                                        <p:cTn id="330" dur="1000" fill="hold"/>
                                        <p:tgtEl>
                                          <p:spTgt spid="3">
                                            <p:txEl>
                                              <p:pRg st="35" end="35"/>
                                            </p:txEl>
                                          </p:spTgt>
                                        </p:tgtEl>
                                        <p:attrNameLst>
                                          <p:attrName>ppt_h</p:attrName>
                                        </p:attrNameLst>
                                      </p:cBhvr>
                                      <p:tavLst>
                                        <p:tav tm="0">
                                          <p:val>
                                            <p:strVal val="#ppt_h"/>
                                          </p:val>
                                        </p:tav>
                                        <p:tav tm="100000">
                                          <p:val>
                                            <p:strVal val="#ppt_h"/>
                                          </p:val>
                                        </p:tav>
                                      </p:tavLst>
                                    </p:anim>
                                    <p:anim calcmode="lin" valueType="num">
                                      <p:cBhvr>
                                        <p:cTn id="331" dur="500" decel="50000" fill="hold">
                                          <p:stCondLst>
                                            <p:cond delay="0"/>
                                          </p:stCondLst>
                                        </p:cTn>
                                        <p:tgtEl>
                                          <p:spTgt spid="3">
                                            <p:txEl>
                                              <p:pRg st="35" end="35"/>
                                            </p:txEl>
                                          </p:spTgt>
                                        </p:tgtEl>
                                        <p:attrNameLst>
                                          <p:attrName>ppt_x</p:attrName>
                                        </p:attrNameLst>
                                      </p:cBhvr>
                                      <p:tavLst>
                                        <p:tav tm="0">
                                          <p:val>
                                            <p:strVal val="#ppt_x+.4"/>
                                          </p:val>
                                        </p:tav>
                                        <p:tav tm="100000">
                                          <p:val>
                                            <p:strVal val="#ppt_x"/>
                                          </p:val>
                                        </p:tav>
                                      </p:tavLst>
                                    </p:anim>
                                    <p:anim calcmode="lin" valueType="num">
                                      <p:cBhvr>
                                        <p:cTn id="332" dur="500" decel="50000" fill="hold">
                                          <p:stCondLst>
                                            <p:cond delay="0"/>
                                          </p:stCondLst>
                                        </p:cTn>
                                        <p:tgtEl>
                                          <p:spTgt spid="3">
                                            <p:txEl>
                                              <p:pRg st="35" end="35"/>
                                            </p:txEl>
                                          </p:spTgt>
                                        </p:tgtEl>
                                        <p:attrNameLst>
                                          <p:attrName>ppt_y</p:attrName>
                                        </p:attrNameLst>
                                      </p:cBhvr>
                                      <p:tavLst>
                                        <p:tav tm="0">
                                          <p:val>
                                            <p:strVal val="#ppt_y-.2"/>
                                          </p:val>
                                        </p:tav>
                                        <p:tav tm="100000">
                                          <p:val>
                                            <p:strVal val="#ppt_y+.1"/>
                                          </p:val>
                                        </p:tav>
                                      </p:tavLst>
                                    </p:anim>
                                    <p:anim calcmode="lin" valueType="num">
                                      <p:cBhvr>
                                        <p:cTn id="333" dur="500" accel="50000" fill="hold">
                                          <p:stCondLst>
                                            <p:cond delay="500"/>
                                          </p:stCondLst>
                                        </p:cTn>
                                        <p:tgtEl>
                                          <p:spTgt spid="3">
                                            <p:txEl>
                                              <p:pRg st="35" end="35"/>
                                            </p:txEl>
                                          </p:spTgt>
                                        </p:tgtEl>
                                        <p:attrNameLst>
                                          <p:attrName>ppt_y</p:attrName>
                                        </p:attrNameLst>
                                      </p:cBhvr>
                                      <p:tavLst>
                                        <p:tav tm="0">
                                          <p:val>
                                            <p:strVal val="#ppt_y+.1"/>
                                          </p:val>
                                        </p:tav>
                                        <p:tav tm="100000">
                                          <p:val>
                                            <p:strVal val="#ppt_y"/>
                                          </p:val>
                                        </p:tav>
                                      </p:tavLst>
                                    </p:anim>
                                    <p:animEffect transition="in" filter="fade">
                                      <p:cBhvr>
                                        <p:cTn id="334" dur="1000" decel="50000">
                                          <p:stCondLst>
                                            <p:cond delay="0"/>
                                          </p:stCondLst>
                                        </p:cTn>
                                        <p:tgtEl>
                                          <p:spTgt spid="3">
                                            <p:txEl>
                                              <p:pRg st="35" end="35"/>
                                            </p:txEl>
                                          </p:spTgt>
                                        </p:tgtEl>
                                      </p:cBhvr>
                                    </p:animEffect>
                                  </p:childTnLst>
                                </p:cTn>
                              </p:par>
                              <p:par>
                                <p:cTn id="335" presetID="25" presetClass="entr" presetSubtype="0" fill="hold" nodeType="withEffect">
                                  <p:stCondLst>
                                    <p:cond delay="0"/>
                                  </p:stCondLst>
                                  <p:childTnLst>
                                    <p:set>
                                      <p:cBhvr>
                                        <p:cTn id="336" dur="1" fill="hold">
                                          <p:stCondLst>
                                            <p:cond delay="0"/>
                                          </p:stCondLst>
                                        </p:cTn>
                                        <p:tgtEl>
                                          <p:spTgt spid="3">
                                            <p:txEl>
                                              <p:pRg st="36" end="36"/>
                                            </p:txEl>
                                          </p:spTgt>
                                        </p:tgtEl>
                                        <p:attrNameLst>
                                          <p:attrName>style.visibility</p:attrName>
                                        </p:attrNameLst>
                                      </p:cBhvr>
                                      <p:to>
                                        <p:strVal val="visible"/>
                                      </p:to>
                                    </p:set>
                                    <p:anim calcmode="lin" valueType="num">
                                      <p:cBhvr>
                                        <p:cTn id="337" dur="500" decel="50000" fill="hold">
                                          <p:stCondLst>
                                            <p:cond delay="0"/>
                                          </p:stCondLst>
                                        </p:cTn>
                                        <p:tgtEl>
                                          <p:spTgt spid="3">
                                            <p:txEl>
                                              <p:pRg st="36" end="36"/>
                                            </p:txEl>
                                          </p:spTgt>
                                        </p:tgtEl>
                                        <p:attrNameLst>
                                          <p:attrName>style.rotation</p:attrName>
                                        </p:attrNameLst>
                                      </p:cBhvr>
                                      <p:tavLst>
                                        <p:tav tm="0">
                                          <p:val>
                                            <p:fltVal val="-90"/>
                                          </p:val>
                                        </p:tav>
                                        <p:tav tm="100000">
                                          <p:val>
                                            <p:fltVal val="0"/>
                                          </p:val>
                                        </p:tav>
                                      </p:tavLst>
                                    </p:anim>
                                    <p:anim calcmode="lin" valueType="num">
                                      <p:cBhvr>
                                        <p:cTn id="338" dur="500" decel="50000" fill="hold">
                                          <p:stCondLst>
                                            <p:cond delay="0"/>
                                          </p:stCondLst>
                                        </p:cTn>
                                        <p:tgtEl>
                                          <p:spTgt spid="3">
                                            <p:txEl>
                                              <p:pRg st="36" end="36"/>
                                            </p:txEl>
                                          </p:spTgt>
                                        </p:tgtEl>
                                        <p:attrNameLst>
                                          <p:attrName>ppt_w</p:attrName>
                                        </p:attrNameLst>
                                      </p:cBhvr>
                                      <p:tavLst>
                                        <p:tav tm="0">
                                          <p:val>
                                            <p:strVal val="#ppt_w"/>
                                          </p:val>
                                        </p:tav>
                                        <p:tav tm="100000">
                                          <p:val>
                                            <p:strVal val="#ppt_w*.05"/>
                                          </p:val>
                                        </p:tav>
                                      </p:tavLst>
                                    </p:anim>
                                    <p:anim calcmode="lin" valueType="num">
                                      <p:cBhvr>
                                        <p:cTn id="339" dur="500" accel="50000" fill="hold">
                                          <p:stCondLst>
                                            <p:cond delay="500"/>
                                          </p:stCondLst>
                                        </p:cTn>
                                        <p:tgtEl>
                                          <p:spTgt spid="3">
                                            <p:txEl>
                                              <p:pRg st="36" end="36"/>
                                            </p:txEl>
                                          </p:spTgt>
                                        </p:tgtEl>
                                        <p:attrNameLst>
                                          <p:attrName>ppt_w</p:attrName>
                                        </p:attrNameLst>
                                      </p:cBhvr>
                                      <p:tavLst>
                                        <p:tav tm="0">
                                          <p:val>
                                            <p:strVal val="#ppt_w*.05"/>
                                          </p:val>
                                        </p:tav>
                                        <p:tav tm="100000">
                                          <p:val>
                                            <p:strVal val="#ppt_w"/>
                                          </p:val>
                                        </p:tav>
                                      </p:tavLst>
                                    </p:anim>
                                    <p:anim calcmode="lin" valueType="num">
                                      <p:cBhvr>
                                        <p:cTn id="340" dur="1000" fill="hold"/>
                                        <p:tgtEl>
                                          <p:spTgt spid="3">
                                            <p:txEl>
                                              <p:pRg st="36" end="36"/>
                                            </p:txEl>
                                          </p:spTgt>
                                        </p:tgtEl>
                                        <p:attrNameLst>
                                          <p:attrName>ppt_h</p:attrName>
                                        </p:attrNameLst>
                                      </p:cBhvr>
                                      <p:tavLst>
                                        <p:tav tm="0">
                                          <p:val>
                                            <p:strVal val="#ppt_h"/>
                                          </p:val>
                                        </p:tav>
                                        <p:tav tm="100000">
                                          <p:val>
                                            <p:strVal val="#ppt_h"/>
                                          </p:val>
                                        </p:tav>
                                      </p:tavLst>
                                    </p:anim>
                                    <p:anim calcmode="lin" valueType="num">
                                      <p:cBhvr>
                                        <p:cTn id="341" dur="500" decel="50000" fill="hold">
                                          <p:stCondLst>
                                            <p:cond delay="0"/>
                                          </p:stCondLst>
                                        </p:cTn>
                                        <p:tgtEl>
                                          <p:spTgt spid="3">
                                            <p:txEl>
                                              <p:pRg st="36" end="36"/>
                                            </p:txEl>
                                          </p:spTgt>
                                        </p:tgtEl>
                                        <p:attrNameLst>
                                          <p:attrName>ppt_x</p:attrName>
                                        </p:attrNameLst>
                                      </p:cBhvr>
                                      <p:tavLst>
                                        <p:tav tm="0">
                                          <p:val>
                                            <p:strVal val="#ppt_x+.4"/>
                                          </p:val>
                                        </p:tav>
                                        <p:tav tm="100000">
                                          <p:val>
                                            <p:strVal val="#ppt_x"/>
                                          </p:val>
                                        </p:tav>
                                      </p:tavLst>
                                    </p:anim>
                                    <p:anim calcmode="lin" valueType="num">
                                      <p:cBhvr>
                                        <p:cTn id="342" dur="500" decel="50000" fill="hold">
                                          <p:stCondLst>
                                            <p:cond delay="0"/>
                                          </p:stCondLst>
                                        </p:cTn>
                                        <p:tgtEl>
                                          <p:spTgt spid="3">
                                            <p:txEl>
                                              <p:pRg st="36" end="36"/>
                                            </p:txEl>
                                          </p:spTgt>
                                        </p:tgtEl>
                                        <p:attrNameLst>
                                          <p:attrName>ppt_y</p:attrName>
                                        </p:attrNameLst>
                                      </p:cBhvr>
                                      <p:tavLst>
                                        <p:tav tm="0">
                                          <p:val>
                                            <p:strVal val="#ppt_y-.2"/>
                                          </p:val>
                                        </p:tav>
                                        <p:tav tm="100000">
                                          <p:val>
                                            <p:strVal val="#ppt_y+.1"/>
                                          </p:val>
                                        </p:tav>
                                      </p:tavLst>
                                    </p:anim>
                                    <p:anim calcmode="lin" valueType="num">
                                      <p:cBhvr>
                                        <p:cTn id="343" dur="500" accel="50000" fill="hold">
                                          <p:stCondLst>
                                            <p:cond delay="500"/>
                                          </p:stCondLst>
                                        </p:cTn>
                                        <p:tgtEl>
                                          <p:spTgt spid="3">
                                            <p:txEl>
                                              <p:pRg st="36" end="36"/>
                                            </p:txEl>
                                          </p:spTgt>
                                        </p:tgtEl>
                                        <p:attrNameLst>
                                          <p:attrName>ppt_y</p:attrName>
                                        </p:attrNameLst>
                                      </p:cBhvr>
                                      <p:tavLst>
                                        <p:tav tm="0">
                                          <p:val>
                                            <p:strVal val="#ppt_y+.1"/>
                                          </p:val>
                                        </p:tav>
                                        <p:tav tm="100000">
                                          <p:val>
                                            <p:strVal val="#ppt_y"/>
                                          </p:val>
                                        </p:tav>
                                      </p:tavLst>
                                    </p:anim>
                                    <p:animEffect transition="in" filter="fade">
                                      <p:cBhvr>
                                        <p:cTn id="344" dur="1000" decel="50000">
                                          <p:stCondLst>
                                            <p:cond delay="0"/>
                                          </p:stCondLst>
                                        </p:cTn>
                                        <p:tgtEl>
                                          <p:spTgt spid="3">
                                            <p:txEl>
                                              <p:pRg st="36" end="36"/>
                                            </p:txEl>
                                          </p:spTgt>
                                        </p:tgtEl>
                                      </p:cBhvr>
                                    </p:animEffect>
                                  </p:childTnLst>
                                </p:cTn>
                              </p:par>
                              <p:par>
                                <p:cTn id="345" presetID="25" presetClass="entr" presetSubtype="0" fill="hold" nodeType="withEffect">
                                  <p:stCondLst>
                                    <p:cond delay="0"/>
                                  </p:stCondLst>
                                  <p:childTnLst>
                                    <p:set>
                                      <p:cBhvr>
                                        <p:cTn id="346" dur="1" fill="hold">
                                          <p:stCondLst>
                                            <p:cond delay="0"/>
                                          </p:stCondLst>
                                        </p:cTn>
                                        <p:tgtEl>
                                          <p:spTgt spid="3">
                                            <p:txEl>
                                              <p:pRg st="37" end="37"/>
                                            </p:txEl>
                                          </p:spTgt>
                                        </p:tgtEl>
                                        <p:attrNameLst>
                                          <p:attrName>style.visibility</p:attrName>
                                        </p:attrNameLst>
                                      </p:cBhvr>
                                      <p:to>
                                        <p:strVal val="visible"/>
                                      </p:to>
                                    </p:set>
                                    <p:anim calcmode="lin" valueType="num">
                                      <p:cBhvr>
                                        <p:cTn id="347" dur="500" decel="50000" fill="hold">
                                          <p:stCondLst>
                                            <p:cond delay="0"/>
                                          </p:stCondLst>
                                        </p:cTn>
                                        <p:tgtEl>
                                          <p:spTgt spid="3">
                                            <p:txEl>
                                              <p:pRg st="37" end="37"/>
                                            </p:txEl>
                                          </p:spTgt>
                                        </p:tgtEl>
                                        <p:attrNameLst>
                                          <p:attrName>style.rotation</p:attrName>
                                        </p:attrNameLst>
                                      </p:cBhvr>
                                      <p:tavLst>
                                        <p:tav tm="0">
                                          <p:val>
                                            <p:fltVal val="-90"/>
                                          </p:val>
                                        </p:tav>
                                        <p:tav tm="100000">
                                          <p:val>
                                            <p:fltVal val="0"/>
                                          </p:val>
                                        </p:tav>
                                      </p:tavLst>
                                    </p:anim>
                                    <p:anim calcmode="lin" valueType="num">
                                      <p:cBhvr>
                                        <p:cTn id="348" dur="500" decel="50000" fill="hold">
                                          <p:stCondLst>
                                            <p:cond delay="0"/>
                                          </p:stCondLst>
                                        </p:cTn>
                                        <p:tgtEl>
                                          <p:spTgt spid="3">
                                            <p:txEl>
                                              <p:pRg st="37" end="37"/>
                                            </p:txEl>
                                          </p:spTgt>
                                        </p:tgtEl>
                                        <p:attrNameLst>
                                          <p:attrName>ppt_w</p:attrName>
                                        </p:attrNameLst>
                                      </p:cBhvr>
                                      <p:tavLst>
                                        <p:tav tm="0">
                                          <p:val>
                                            <p:strVal val="#ppt_w"/>
                                          </p:val>
                                        </p:tav>
                                        <p:tav tm="100000">
                                          <p:val>
                                            <p:strVal val="#ppt_w*.05"/>
                                          </p:val>
                                        </p:tav>
                                      </p:tavLst>
                                    </p:anim>
                                    <p:anim calcmode="lin" valueType="num">
                                      <p:cBhvr>
                                        <p:cTn id="349" dur="500" accel="50000" fill="hold">
                                          <p:stCondLst>
                                            <p:cond delay="500"/>
                                          </p:stCondLst>
                                        </p:cTn>
                                        <p:tgtEl>
                                          <p:spTgt spid="3">
                                            <p:txEl>
                                              <p:pRg st="37" end="37"/>
                                            </p:txEl>
                                          </p:spTgt>
                                        </p:tgtEl>
                                        <p:attrNameLst>
                                          <p:attrName>ppt_w</p:attrName>
                                        </p:attrNameLst>
                                      </p:cBhvr>
                                      <p:tavLst>
                                        <p:tav tm="0">
                                          <p:val>
                                            <p:strVal val="#ppt_w*.05"/>
                                          </p:val>
                                        </p:tav>
                                        <p:tav tm="100000">
                                          <p:val>
                                            <p:strVal val="#ppt_w"/>
                                          </p:val>
                                        </p:tav>
                                      </p:tavLst>
                                    </p:anim>
                                    <p:anim calcmode="lin" valueType="num">
                                      <p:cBhvr>
                                        <p:cTn id="350" dur="1000" fill="hold"/>
                                        <p:tgtEl>
                                          <p:spTgt spid="3">
                                            <p:txEl>
                                              <p:pRg st="37" end="37"/>
                                            </p:txEl>
                                          </p:spTgt>
                                        </p:tgtEl>
                                        <p:attrNameLst>
                                          <p:attrName>ppt_h</p:attrName>
                                        </p:attrNameLst>
                                      </p:cBhvr>
                                      <p:tavLst>
                                        <p:tav tm="0">
                                          <p:val>
                                            <p:strVal val="#ppt_h"/>
                                          </p:val>
                                        </p:tav>
                                        <p:tav tm="100000">
                                          <p:val>
                                            <p:strVal val="#ppt_h"/>
                                          </p:val>
                                        </p:tav>
                                      </p:tavLst>
                                    </p:anim>
                                    <p:anim calcmode="lin" valueType="num">
                                      <p:cBhvr>
                                        <p:cTn id="351" dur="500" decel="50000" fill="hold">
                                          <p:stCondLst>
                                            <p:cond delay="0"/>
                                          </p:stCondLst>
                                        </p:cTn>
                                        <p:tgtEl>
                                          <p:spTgt spid="3">
                                            <p:txEl>
                                              <p:pRg st="37" end="37"/>
                                            </p:txEl>
                                          </p:spTgt>
                                        </p:tgtEl>
                                        <p:attrNameLst>
                                          <p:attrName>ppt_x</p:attrName>
                                        </p:attrNameLst>
                                      </p:cBhvr>
                                      <p:tavLst>
                                        <p:tav tm="0">
                                          <p:val>
                                            <p:strVal val="#ppt_x+.4"/>
                                          </p:val>
                                        </p:tav>
                                        <p:tav tm="100000">
                                          <p:val>
                                            <p:strVal val="#ppt_x"/>
                                          </p:val>
                                        </p:tav>
                                      </p:tavLst>
                                    </p:anim>
                                    <p:anim calcmode="lin" valueType="num">
                                      <p:cBhvr>
                                        <p:cTn id="352" dur="500" decel="50000" fill="hold">
                                          <p:stCondLst>
                                            <p:cond delay="0"/>
                                          </p:stCondLst>
                                        </p:cTn>
                                        <p:tgtEl>
                                          <p:spTgt spid="3">
                                            <p:txEl>
                                              <p:pRg st="37" end="37"/>
                                            </p:txEl>
                                          </p:spTgt>
                                        </p:tgtEl>
                                        <p:attrNameLst>
                                          <p:attrName>ppt_y</p:attrName>
                                        </p:attrNameLst>
                                      </p:cBhvr>
                                      <p:tavLst>
                                        <p:tav tm="0">
                                          <p:val>
                                            <p:strVal val="#ppt_y-.2"/>
                                          </p:val>
                                        </p:tav>
                                        <p:tav tm="100000">
                                          <p:val>
                                            <p:strVal val="#ppt_y+.1"/>
                                          </p:val>
                                        </p:tav>
                                      </p:tavLst>
                                    </p:anim>
                                    <p:anim calcmode="lin" valueType="num">
                                      <p:cBhvr>
                                        <p:cTn id="353" dur="500" accel="50000" fill="hold">
                                          <p:stCondLst>
                                            <p:cond delay="500"/>
                                          </p:stCondLst>
                                        </p:cTn>
                                        <p:tgtEl>
                                          <p:spTgt spid="3">
                                            <p:txEl>
                                              <p:pRg st="37" end="37"/>
                                            </p:txEl>
                                          </p:spTgt>
                                        </p:tgtEl>
                                        <p:attrNameLst>
                                          <p:attrName>ppt_y</p:attrName>
                                        </p:attrNameLst>
                                      </p:cBhvr>
                                      <p:tavLst>
                                        <p:tav tm="0">
                                          <p:val>
                                            <p:strVal val="#ppt_y+.1"/>
                                          </p:val>
                                        </p:tav>
                                        <p:tav tm="100000">
                                          <p:val>
                                            <p:strVal val="#ppt_y"/>
                                          </p:val>
                                        </p:tav>
                                      </p:tavLst>
                                    </p:anim>
                                    <p:animEffect transition="in" filter="fade">
                                      <p:cBhvr>
                                        <p:cTn id="354" dur="1000" decel="50000">
                                          <p:stCondLst>
                                            <p:cond delay="0"/>
                                          </p:stCondLst>
                                        </p:cTn>
                                        <p:tgtEl>
                                          <p:spTgt spid="3">
                                            <p:txEl>
                                              <p:pRg st="37" end="37"/>
                                            </p:txEl>
                                          </p:spTgt>
                                        </p:tgtEl>
                                      </p:cBhvr>
                                    </p:animEffect>
                                  </p:childTnLst>
                                </p:cTn>
                              </p:par>
                              <p:par>
                                <p:cTn id="355" presetID="25" presetClass="entr" presetSubtype="0" fill="hold" nodeType="withEffect">
                                  <p:stCondLst>
                                    <p:cond delay="0"/>
                                  </p:stCondLst>
                                  <p:childTnLst>
                                    <p:set>
                                      <p:cBhvr>
                                        <p:cTn id="356" dur="1" fill="hold">
                                          <p:stCondLst>
                                            <p:cond delay="0"/>
                                          </p:stCondLst>
                                        </p:cTn>
                                        <p:tgtEl>
                                          <p:spTgt spid="3">
                                            <p:txEl>
                                              <p:pRg st="38" end="38"/>
                                            </p:txEl>
                                          </p:spTgt>
                                        </p:tgtEl>
                                        <p:attrNameLst>
                                          <p:attrName>style.visibility</p:attrName>
                                        </p:attrNameLst>
                                      </p:cBhvr>
                                      <p:to>
                                        <p:strVal val="visible"/>
                                      </p:to>
                                    </p:set>
                                    <p:anim calcmode="lin" valueType="num">
                                      <p:cBhvr>
                                        <p:cTn id="357" dur="500" decel="50000" fill="hold">
                                          <p:stCondLst>
                                            <p:cond delay="0"/>
                                          </p:stCondLst>
                                        </p:cTn>
                                        <p:tgtEl>
                                          <p:spTgt spid="3">
                                            <p:txEl>
                                              <p:pRg st="38" end="38"/>
                                            </p:txEl>
                                          </p:spTgt>
                                        </p:tgtEl>
                                        <p:attrNameLst>
                                          <p:attrName>style.rotation</p:attrName>
                                        </p:attrNameLst>
                                      </p:cBhvr>
                                      <p:tavLst>
                                        <p:tav tm="0">
                                          <p:val>
                                            <p:fltVal val="-90"/>
                                          </p:val>
                                        </p:tav>
                                        <p:tav tm="100000">
                                          <p:val>
                                            <p:fltVal val="0"/>
                                          </p:val>
                                        </p:tav>
                                      </p:tavLst>
                                    </p:anim>
                                    <p:anim calcmode="lin" valueType="num">
                                      <p:cBhvr>
                                        <p:cTn id="358" dur="500" decel="50000" fill="hold">
                                          <p:stCondLst>
                                            <p:cond delay="0"/>
                                          </p:stCondLst>
                                        </p:cTn>
                                        <p:tgtEl>
                                          <p:spTgt spid="3">
                                            <p:txEl>
                                              <p:pRg st="38" end="38"/>
                                            </p:txEl>
                                          </p:spTgt>
                                        </p:tgtEl>
                                        <p:attrNameLst>
                                          <p:attrName>ppt_w</p:attrName>
                                        </p:attrNameLst>
                                      </p:cBhvr>
                                      <p:tavLst>
                                        <p:tav tm="0">
                                          <p:val>
                                            <p:strVal val="#ppt_w"/>
                                          </p:val>
                                        </p:tav>
                                        <p:tav tm="100000">
                                          <p:val>
                                            <p:strVal val="#ppt_w*.05"/>
                                          </p:val>
                                        </p:tav>
                                      </p:tavLst>
                                    </p:anim>
                                    <p:anim calcmode="lin" valueType="num">
                                      <p:cBhvr>
                                        <p:cTn id="359" dur="500" accel="50000" fill="hold">
                                          <p:stCondLst>
                                            <p:cond delay="500"/>
                                          </p:stCondLst>
                                        </p:cTn>
                                        <p:tgtEl>
                                          <p:spTgt spid="3">
                                            <p:txEl>
                                              <p:pRg st="38" end="38"/>
                                            </p:txEl>
                                          </p:spTgt>
                                        </p:tgtEl>
                                        <p:attrNameLst>
                                          <p:attrName>ppt_w</p:attrName>
                                        </p:attrNameLst>
                                      </p:cBhvr>
                                      <p:tavLst>
                                        <p:tav tm="0">
                                          <p:val>
                                            <p:strVal val="#ppt_w*.05"/>
                                          </p:val>
                                        </p:tav>
                                        <p:tav tm="100000">
                                          <p:val>
                                            <p:strVal val="#ppt_w"/>
                                          </p:val>
                                        </p:tav>
                                      </p:tavLst>
                                    </p:anim>
                                    <p:anim calcmode="lin" valueType="num">
                                      <p:cBhvr>
                                        <p:cTn id="360" dur="1000" fill="hold"/>
                                        <p:tgtEl>
                                          <p:spTgt spid="3">
                                            <p:txEl>
                                              <p:pRg st="38" end="38"/>
                                            </p:txEl>
                                          </p:spTgt>
                                        </p:tgtEl>
                                        <p:attrNameLst>
                                          <p:attrName>ppt_h</p:attrName>
                                        </p:attrNameLst>
                                      </p:cBhvr>
                                      <p:tavLst>
                                        <p:tav tm="0">
                                          <p:val>
                                            <p:strVal val="#ppt_h"/>
                                          </p:val>
                                        </p:tav>
                                        <p:tav tm="100000">
                                          <p:val>
                                            <p:strVal val="#ppt_h"/>
                                          </p:val>
                                        </p:tav>
                                      </p:tavLst>
                                    </p:anim>
                                    <p:anim calcmode="lin" valueType="num">
                                      <p:cBhvr>
                                        <p:cTn id="361" dur="500" decel="50000" fill="hold">
                                          <p:stCondLst>
                                            <p:cond delay="0"/>
                                          </p:stCondLst>
                                        </p:cTn>
                                        <p:tgtEl>
                                          <p:spTgt spid="3">
                                            <p:txEl>
                                              <p:pRg st="38" end="38"/>
                                            </p:txEl>
                                          </p:spTgt>
                                        </p:tgtEl>
                                        <p:attrNameLst>
                                          <p:attrName>ppt_x</p:attrName>
                                        </p:attrNameLst>
                                      </p:cBhvr>
                                      <p:tavLst>
                                        <p:tav tm="0">
                                          <p:val>
                                            <p:strVal val="#ppt_x+.4"/>
                                          </p:val>
                                        </p:tav>
                                        <p:tav tm="100000">
                                          <p:val>
                                            <p:strVal val="#ppt_x"/>
                                          </p:val>
                                        </p:tav>
                                      </p:tavLst>
                                    </p:anim>
                                    <p:anim calcmode="lin" valueType="num">
                                      <p:cBhvr>
                                        <p:cTn id="362" dur="500" decel="50000" fill="hold">
                                          <p:stCondLst>
                                            <p:cond delay="0"/>
                                          </p:stCondLst>
                                        </p:cTn>
                                        <p:tgtEl>
                                          <p:spTgt spid="3">
                                            <p:txEl>
                                              <p:pRg st="38" end="38"/>
                                            </p:txEl>
                                          </p:spTgt>
                                        </p:tgtEl>
                                        <p:attrNameLst>
                                          <p:attrName>ppt_y</p:attrName>
                                        </p:attrNameLst>
                                      </p:cBhvr>
                                      <p:tavLst>
                                        <p:tav tm="0">
                                          <p:val>
                                            <p:strVal val="#ppt_y-.2"/>
                                          </p:val>
                                        </p:tav>
                                        <p:tav tm="100000">
                                          <p:val>
                                            <p:strVal val="#ppt_y+.1"/>
                                          </p:val>
                                        </p:tav>
                                      </p:tavLst>
                                    </p:anim>
                                    <p:anim calcmode="lin" valueType="num">
                                      <p:cBhvr>
                                        <p:cTn id="363" dur="500" accel="50000" fill="hold">
                                          <p:stCondLst>
                                            <p:cond delay="500"/>
                                          </p:stCondLst>
                                        </p:cTn>
                                        <p:tgtEl>
                                          <p:spTgt spid="3">
                                            <p:txEl>
                                              <p:pRg st="38" end="38"/>
                                            </p:txEl>
                                          </p:spTgt>
                                        </p:tgtEl>
                                        <p:attrNameLst>
                                          <p:attrName>ppt_y</p:attrName>
                                        </p:attrNameLst>
                                      </p:cBhvr>
                                      <p:tavLst>
                                        <p:tav tm="0">
                                          <p:val>
                                            <p:strVal val="#ppt_y+.1"/>
                                          </p:val>
                                        </p:tav>
                                        <p:tav tm="100000">
                                          <p:val>
                                            <p:strVal val="#ppt_y"/>
                                          </p:val>
                                        </p:tav>
                                      </p:tavLst>
                                    </p:anim>
                                    <p:animEffect transition="in" filter="fade">
                                      <p:cBhvr>
                                        <p:cTn id="364" dur="1000" decel="50000">
                                          <p:stCondLst>
                                            <p:cond delay="0"/>
                                          </p:stCondLst>
                                        </p:cTn>
                                        <p:tgtEl>
                                          <p:spTgt spid="3">
                                            <p:txEl>
                                              <p:pRg st="38" end="38"/>
                                            </p:txEl>
                                          </p:spTgt>
                                        </p:tgtEl>
                                      </p:cBhvr>
                                    </p:animEffect>
                                  </p:childTnLst>
                                </p:cTn>
                              </p:par>
                              <p:par>
                                <p:cTn id="365" presetID="25" presetClass="entr" presetSubtype="0" fill="hold" nodeType="withEffect">
                                  <p:stCondLst>
                                    <p:cond delay="0"/>
                                  </p:stCondLst>
                                  <p:childTnLst>
                                    <p:set>
                                      <p:cBhvr>
                                        <p:cTn id="366" dur="1" fill="hold">
                                          <p:stCondLst>
                                            <p:cond delay="0"/>
                                          </p:stCondLst>
                                        </p:cTn>
                                        <p:tgtEl>
                                          <p:spTgt spid="3">
                                            <p:txEl>
                                              <p:pRg st="39" end="39"/>
                                            </p:txEl>
                                          </p:spTgt>
                                        </p:tgtEl>
                                        <p:attrNameLst>
                                          <p:attrName>style.visibility</p:attrName>
                                        </p:attrNameLst>
                                      </p:cBhvr>
                                      <p:to>
                                        <p:strVal val="visible"/>
                                      </p:to>
                                    </p:set>
                                    <p:anim calcmode="lin" valueType="num">
                                      <p:cBhvr>
                                        <p:cTn id="367" dur="500" decel="50000" fill="hold">
                                          <p:stCondLst>
                                            <p:cond delay="0"/>
                                          </p:stCondLst>
                                        </p:cTn>
                                        <p:tgtEl>
                                          <p:spTgt spid="3">
                                            <p:txEl>
                                              <p:pRg st="39" end="39"/>
                                            </p:txEl>
                                          </p:spTgt>
                                        </p:tgtEl>
                                        <p:attrNameLst>
                                          <p:attrName>style.rotation</p:attrName>
                                        </p:attrNameLst>
                                      </p:cBhvr>
                                      <p:tavLst>
                                        <p:tav tm="0">
                                          <p:val>
                                            <p:fltVal val="-90"/>
                                          </p:val>
                                        </p:tav>
                                        <p:tav tm="100000">
                                          <p:val>
                                            <p:fltVal val="0"/>
                                          </p:val>
                                        </p:tav>
                                      </p:tavLst>
                                    </p:anim>
                                    <p:anim calcmode="lin" valueType="num">
                                      <p:cBhvr>
                                        <p:cTn id="368" dur="500" decel="50000" fill="hold">
                                          <p:stCondLst>
                                            <p:cond delay="0"/>
                                          </p:stCondLst>
                                        </p:cTn>
                                        <p:tgtEl>
                                          <p:spTgt spid="3">
                                            <p:txEl>
                                              <p:pRg st="39" end="39"/>
                                            </p:txEl>
                                          </p:spTgt>
                                        </p:tgtEl>
                                        <p:attrNameLst>
                                          <p:attrName>ppt_w</p:attrName>
                                        </p:attrNameLst>
                                      </p:cBhvr>
                                      <p:tavLst>
                                        <p:tav tm="0">
                                          <p:val>
                                            <p:strVal val="#ppt_w"/>
                                          </p:val>
                                        </p:tav>
                                        <p:tav tm="100000">
                                          <p:val>
                                            <p:strVal val="#ppt_w*.05"/>
                                          </p:val>
                                        </p:tav>
                                      </p:tavLst>
                                    </p:anim>
                                    <p:anim calcmode="lin" valueType="num">
                                      <p:cBhvr>
                                        <p:cTn id="369" dur="500" accel="50000" fill="hold">
                                          <p:stCondLst>
                                            <p:cond delay="500"/>
                                          </p:stCondLst>
                                        </p:cTn>
                                        <p:tgtEl>
                                          <p:spTgt spid="3">
                                            <p:txEl>
                                              <p:pRg st="39" end="39"/>
                                            </p:txEl>
                                          </p:spTgt>
                                        </p:tgtEl>
                                        <p:attrNameLst>
                                          <p:attrName>ppt_w</p:attrName>
                                        </p:attrNameLst>
                                      </p:cBhvr>
                                      <p:tavLst>
                                        <p:tav tm="0">
                                          <p:val>
                                            <p:strVal val="#ppt_w*.05"/>
                                          </p:val>
                                        </p:tav>
                                        <p:tav tm="100000">
                                          <p:val>
                                            <p:strVal val="#ppt_w"/>
                                          </p:val>
                                        </p:tav>
                                      </p:tavLst>
                                    </p:anim>
                                    <p:anim calcmode="lin" valueType="num">
                                      <p:cBhvr>
                                        <p:cTn id="370" dur="1000" fill="hold"/>
                                        <p:tgtEl>
                                          <p:spTgt spid="3">
                                            <p:txEl>
                                              <p:pRg st="39" end="39"/>
                                            </p:txEl>
                                          </p:spTgt>
                                        </p:tgtEl>
                                        <p:attrNameLst>
                                          <p:attrName>ppt_h</p:attrName>
                                        </p:attrNameLst>
                                      </p:cBhvr>
                                      <p:tavLst>
                                        <p:tav tm="0">
                                          <p:val>
                                            <p:strVal val="#ppt_h"/>
                                          </p:val>
                                        </p:tav>
                                        <p:tav tm="100000">
                                          <p:val>
                                            <p:strVal val="#ppt_h"/>
                                          </p:val>
                                        </p:tav>
                                      </p:tavLst>
                                    </p:anim>
                                    <p:anim calcmode="lin" valueType="num">
                                      <p:cBhvr>
                                        <p:cTn id="371" dur="500" decel="50000" fill="hold">
                                          <p:stCondLst>
                                            <p:cond delay="0"/>
                                          </p:stCondLst>
                                        </p:cTn>
                                        <p:tgtEl>
                                          <p:spTgt spid="3">
                                            <p:txEl>
                                              <p:pRg st="39" end="39"/>
                                            </p:txEl>
                                          </p:spTgt>
                                        </p:tgtEl>
                                        <p:attrNameLst>
                                          <p:attrName>ppt_x</p:attrName>
                                        </p:attrNameLst>
                                      </p:cBhvr>
                                      <p:tavLst>
                                        <p:tav tm="0">
                                          <p:val>
                                            <p:strVal val="#ppt_x+.4"/>
                                          </p:val>
                                        </p:tav>
                                        <p:tav tm="100000">
                                          <p:val>
                                            <p:strVal val="#ppt_x"/>
                                          </p:val>
                                        </p:tav>
                                      </p:tavLst>
                                    </p:anim>
                                    <p:anim calcmode="lin" valueType="num">
                                      <p:cBhvr>
                                        <p:cTn id="372" dur="500" decel="50000" fill="hold">
                                          <p:stCondLst>
                                            <p:cond delay="0"/>
                                          </p:stCondLst>
                                        </p:cTn>
                                        <p:tgtEl>
                                          <p:spTgt spid="3">
                                            <p:txEl>
                                              <p:pRg st="39" end="39"/>
                                            </p:txEl>
                                          </p:spTgt>
                                        </p:tgtEl>
                                        <p:attrNameLst>
                                          <p:attrName>ppt_y</p:attrName>
                                        </p:attrNameLst>
                                      </p:cBhvr>
                                      <p:tavLst>
                                        <p:tav tm="0">
                                          <p:val>
                                            <p:strVal val="#ppt_y-.2"/>
                                          </p:val>
                                        </p:tav>
                                        <p:tav tm="100000">
                                          <p:val>
                                            <p:strVal val="#ppt_y+.1"/>
                                          </p:val>
                                        </p:tav>
                                      </p:tavLst>
                                    </p:anim>
                                    <p:anim calcmode="lin" valueType="num">
                                      <p:cBhvr>
                                        <p:cTn id="373" dur="500" accel="50000" fill="hold">
                                          <p:stCondLst>
                                            <p:cond delay="500"/>
                                          </p:stCondLst>
                                        </p:cTn>
                                        <p:tgtEl>
                                          <p:spTgt spid="3">
                                            <p:txEl>
                                              <p:pRg st="39" end="39"/>
                                            </p:txEl>
                                          </p:spTgt>
                                        </p:tgtEl>
                                        <p:attrNameLst>
                                          <p:attrName>ppt_y</p:attrName>
                                        </p:attrNameLst>
                                      </p:cBhvr>
                                      <p:tavLst>
                                        <p:tav tm="0">
                                          <p:val>
                                            <p:strVal val="#ppt_y+.1"/>
                                          </p:val>
                                        </p:tav>
                                        <p:tav tm="100000">
                                          <p:val>
                                            <p:strVal val="#ppt_y"/>
                                          </p:val>
                                        </p:tav>
                                      </p:tavLst>
                                    </p:anim>
                                    <p:animEffect transition="in" filter="fade">
                                      <p:cBhvr>
                                        <p:cTn id="374" dur="1000" decel="50000">
                                          <p:stCondLst>
                                            <p:cond delay="0"/>
                                          </p:stCondLst>
                                        </p:cTn>
                                        <p:tgtEl>
                                          <p:spTgt spid="3">
                                            <p:txEl>
                                              <p:pRg st="39" end="39"/>
                                            </p:txEl>
                                          </p:spTgt>
                                        </p:tgtEl>
                                      </p:cBhvr>
                                    </p:animEffect>
                                  </p:childTnLst>
                                </p:cTn>
                              </p:par>
                              <p:par>
                                <p:cTn id="375" presetID="25" presetClass="entr" presetSubtype="0" fill="hold" nodeType="withEffect">
                                  <p:stCondLst>
                                    <p:cond delay="0"/>
                                  </p:stCondLst>
                                  <p:childTnLst>
                                    <p:set>
                                      <p:cBhvr>
                                        <p:cTn id="376" dur="1" fill="hold">
                                          <p:stCondLst>
                                            <p:cond delay="0"/>
                                          </p:stCondLst>
                                        </p:cTn>
                                        <p:tgtEl>
                                          <p:spTgt spid="3">
                                            <p:txEl>
                                              <p:pRg st="40" end="40"/>
                                            </p:txEl>
                                          </p:spTgt>
                                        </p:tgtEl>
                                        <p:attrNameLst>
                                          <p:attrName>style.visibility</p:attrName>
                                        </p:attrNameLst>
                                      </p:cBhvr>
                                      <p:to>
                                        <p:strVal val="visible"/>
                                      </p:to>
                                    </p:set>
                                    <p:anim calcmode="lin" valueType="num">
                                      <p:cBhvr>
                                        <p:cTn id="377" dur="500" decel="50000" fill="hold">
                                          <p:stCondLst>
                                            <p:cond delay="0"/>
                                          </p:stCondLst>
                                        </p:cTn>
                                        <p:tgtEl>
                                          <p:spTgt spid="3">
                                            <p:txEl>
                                              <p:pRg st="40" end="40"/>
                                            </p:txEl>
                                          </p:spTgt>
                                        </p:tgtEl>
                                        <p:attrNameLst>
                                          <p:attrName>style.rotation</p:attrName>
                                        </p:attrNameLst>
                                      </p:cBhvr>
                                      <p:tavLst>
                                        <p:tav tm="0">
                                          <p:val>
                                            <p:fltVal val="-90"/>
                                          </p:val>
                                        </p:tav>
                                        <p:tav tm="100000">
                                          <p:val>
                                            <p:fltVal val="0"/>
                                          </p:val>
                                        </p:tav>
                                      </p:tavLst>
                                    </p:anim>
                                    <p:anim calcmode="lin" valueType="num">
                                      <p:cBhvr>
                                        <p:cTn id="378" dur="500" decel="50000" fill="hold">
                                          <p:stCondLst>
                                            <p:cond delay="0"/>
                                          </p:stCondLst>
                                        </p:cTn>
                                        <p:tgtEl>
                                          <p:spTgt spid="3">
                                            <p:txEl>
                                              <p:pRg st="40" end="40"/>
                                            </p:txEl>
                                          </p:spTgt>
                                        </p:tgtEl>
                                        <p:attrNameLst>
                                          <p:attrName>ppt_w</p:attrName>
                                        </p:attrNameLst>
                                      </p:cBhvr>
                                      <p:tavLst>
                                        <p:tav tm="0">
                                          <p:val>
                                            <p:strVal val="#ppt_w"/>
                                          </p:val>
                                        </p:tav>
                                        <p:tav tm="100000">
                                          <p:val>
                                            <p:strVal val="#ppt_w*.05"/>
                                          </p:val>
                                        </p:tav>
                                      </p:tavLst>
                                    </p:anim>
                                    <p:anim calcmode="lin" valueType="num">
                                      <p:cBhvr>
                                        <p:cTn id="379" dur="500" accel="50000" fill="hold">
                                          <p:stCondLst>
                                            <p:cond delay="500"/>
                                          </p:stCondLst>
                                        </p:cTn>
                                        <p:tgtEl>
                                          <p:spTgt spid="3">
                                            <p:txEl>
                                              <p:pRg st="40" end="40"/>
                                            </p:txEl>
                                          </p:spTgt>
                                        </p:tgtEl>
                                        <p:attrNameLst>
                                          <p:attrName>ppt_w</p:attrName>
                                        </p:attrNameLst>
                                      </p:cBhvr>
                                      <p:tavLst>
                                        <p:tav tm="0">
                                          <p:val>
                                            <p:strVal val="#ppt_w*.05"/>
                                          </p:val>
                                        </p:tav>
                                        <p:tav tm="100000">
                                          <p:val>
                                            <p:strVal val="#ppt_w"/>
                                          </p:val>
                                        </p:tav>
                                      </p:tavLst>
                                    </p:anim>
                                    <p:anim calcmode="lin" valueType="num">
                                      <p:cBhvr>
                                        <p:cTn id="380" dur="1000" fill="hold"/>
                                        <p:tgtEl>
                                          <p:spTgt spid="3">
                                            <p:txEl>
                                              <p:pRg st="40" end="40"/>
                                            </p:txEl>
                                          </p:spTgt>
                                        </p:tgtEl>
                                        <p:attrNameLst>
                                          <p:attrName>ppt_h</p:attrName>
                                        </p:attrNameLst>
                                      </p:cBhvr>
                                      <p:tavLst>
                                        <p:tav tm="0">
                                          <p:val>
                                            <p:strVal val="#ppt_h"/>
                                          </p:val>
                                        </p:tav>
                                        <p:tav tm="100000">
                                          <p:val>
                                            <p:strVal val="#ppt_h"/>
                                          </p:val>
                                        </p:tav>
                                      </p:tavLst>
                                    </p:anim>
                                    <p:anim calcmode="lin" valueType="num">
                                      <p:cBhvr>
                                        <p:cTn id="381" dur="500" decel="50000" fill="hold">
                                          <p:stCondLst>
                                            <p:cond delay="0"/>
                                          </p:stCondLst>
                                        </p:cTn>
                                        <p:tgtEl>
                                          <p:spTgt spid="3">
                                            <p:txEl>
                                              <p:pRg st="40" end="40"/>
                                            </p:txEl>
                                          </p:spTgt>
                                        </p:tgtEl>
                                        <p:attrNameLst>
                                          <p:attrName>ppt_x</p:attrName>
                                        </p:attrNameLst>
                                      </p:cBhvr>
                                      <p:tavLst>
                                        <p:tav tm="0">
                                          <p:val>
                                            <p:strVal val="#ppt_x+.4"/>
                                          </p:val>
                                        </p:tav>
                                        <p:tav tm="100000">
                                          <p:val>
                                            <p:strVal val="#ppt_x"/>
                                          </p:val>
                                        </p:tav>
                                      </p:tavLst>
                                    </p:anim>
                                    <p:anim calcmode="lin" valueType="num">
                                      <p:cBhvr>
                                        <p:cTn id="382" dur="500" decel="50000" fill="hold">
                                          <p:stCondLst>
                                            <p:cond delay="0"/>
                                          </p:stCondLst>
                                        </p:cTn>
                                        <p:tgtEl>
                                          <p:spTgt spid="3">
                                            <p:txEl>
                                              <p:pRg st="40" end="40"/>
                                            </p:txEl>
                                          </p:spTgt>
                                        </p:tgtEl>
                                        <p:attrNameLst>
                                          <p:attrName>ppt_y</p:attrName>
                                        </p:attrNameLst>
                                      </p:cBhvr>
                                      <p:tavLst>
                                        <p:tav tm="0">
                                          <p:val>
                                            <p:strVal val="#ppt_y-.2"/>
                                          </p:val>
                                        </p:tav>
                                        <p:tav tm="100000">
                                          <p:val>
                                            <p:strVal val="#ppt_y+.1"/>
                                          </p:val>
                                        </p:tav>
                                      </p:tavLst>
                                    </p:anim>
                                    <p:anim calcmode="lin" valueType="num">
                                      <p:cBhvr>
                                        <p:cTn id="383" dur="500" accel="50000" fill="hold">
                                          <p:stCondLst>
                                            <p:cond delay="500"/>
                                          </p:stCondLst>
                                        </p:cTn>
                                        <p:tgtEl>
                                          <p:spTgt spid="3">
                                            <p:txEl>
                                              <p:pRg st="40" end="40"/>
                                            </p:txEl>
                                          </p:spTgt>
                                        </p:tgtEl>
                                        <p:attrNameLst>
                                          <p:attrName>ppt_y</p:attrName>
                                        </p:attrNameLst>
                                      </p:cBhvr>
                                      <p:tavLst>
                                        <p:tav tm="0">
                                          <p:val>
                                            <p:strVal val="#ppt_y+.1"/>
                                          </p:val>
                                        </p:tav>
                                        <p:tav tm="100000">
                                          <p:val>
                                            <p:strVal val="#ppt_y"/>
                                          </p:val>
                                        </p:tav>
                                      </p:tavLst>
                                    </p:anim>
                                    <p:animEffect transition="in" filter="fade">
                                      <p:cBhvr>
                                        <p:cTn id="384" dur="1000" decel="50000">
                                          <p:stCondLst>
                                            <p:cond delay="0"/>
                                          </p:stCondLst>
                                        </p:cTn>
                                        <p:tgtEl>
                                          <p:spTgt spid="3">
                                            <p:txEl>
                                              <p:pRg st="40" end="40"/>
                                            </p:txEl>
                                          </p:spTgt>
                                        </p:tgtEl>
                                      </p:cBhvr>
                                    </p:animEffect>
                                  </p:childTnLst>
                                </p:cTn>
                              </p:par>
                              <p:par>
                                <p:cTn id="385" presetID="25" presetClass="entr" presetSubtype="0" fill="hold" nodeType="withEffect">
                                  <p:stCondLst>
                                    <p:cond delay="0"/>
                                  </p:stCondLst>
                                  <p:childTnLst>
                                    <p:set>
                                      <p:cBhvr>
                                        <p:cTn id="386" dur="1" fill="hold">
                                          <p:stCondLst>
                                            <p:cond delay="0"/>
                                          </p:stCondLst>
                                        </p:cTn>
                                        <p:tgtEl>
                                          <p:spTgt spid="3">
                                            <p:txEl>
                                              <p:pRg st="41" end="41"/>
                                            </p:txEl>
                                          </p:spTgt>
                                        </p:tgtEl>
                                        <p:attrNameLst>
                                          <p:attrName>style.visibility</p:attrName>
                                        </p:attrNameLst>
                                      </p:cBhvr>
                                      <p:to>
                                        <p:strVal val="visible"/>
                                      </p:to>
                                    </p:set>
                                    <p:anim calcmode="lin" valueType="num">
                                      <p:cBhvr>
                                        <p:cTn id="387" dur="500" decel="50000" fill="hold">
                                          <p:stCondLst>
                                            <p:cond delay="0"/>
                                          </p:stCondLst>
                                        </p:cTn>
                                        <p:tgtEl>
                                          <p:spTgt spid="3">
                                            <p:txEl>
                                              <p:pRg st="41" end="41"/>
                                            </p:txEl>
                                          </p:spTgt>
                                        </p:tgtEl>
                                        <p:attrNameLst>
                                          <p:attrName>style.rotation</p:attrName>
                                        </p:attrNameLst>
                                      </p:cBhvr>
                                      <p:tavLst>
                                        <p:tav tm="0">
                                          <p:val>
                                            <p:fltVal val="-90"/>
                                          </p:val>
                                        </p:tav>
                                        <p:tav tm="100000">
                                          <p:val>
                                            <p:fltVal val="0"/>
                                          </p:val>
                                        </p:tav>
                                      </p:tavLst>
                                    </p:anim>
                                    <p:anim calcmode="lin" valueType="num">
                                      <p:cBhvr>
                                        <p:cTn id="388" dur="500" decel="50000" fill="hold">
                                          <p:stCondLst>
                                            <p:cond delay="0"/>
                                          </p:stCondLst>
                                        </p:cTn>
                                        <p:tgtEl>
                                          <p:spTgt spid="3">
                                            <p:txEl>
                                              <p:pRg st="41" end="41"/>
                                            </p:txEl>
                                          </p:spTgt>
                                        </p:tgtEl>
                                        <p:attrNameLst>
                                          <p:attrName>ppt_w</p:attrName>
                                        </p:attrNameLst>
                                      </p:cBhvr>
                                      <p:tavLst>
                                        <p:tav tm="0">
                                          <p:val>
                                            <p:strVal val="#ppt_w"/>
                                          </p:val>
                                        </p:tav>
                                        <p:tav tm="100000">
                                          <p:val>
                                            <p:strVal val="#ppt_w*.05"/>
                                          </p:val>
                                        </p:tav>
                                      </p:tavLst>
                                    </p:anim>
                                    <p:anim calcmode="lin" valueType="num">
                                      <p:cBhvr>
                                        <p:cTn id="389" dur="500" accel="50000" fill="hold">
                                          <p:stCondLst>
                                            <p:cond delay="500"/>
                                          </p:stCondLst>
                                        </p:cTn>
                                        <p:tgtEl>
                                          <p:spTgt spid="3">
                                            <p:txEl>
                                              <p:pRg st="41" end="41"/>
                                            </p:txEl>
                                          </p:spTgt>
                                        </p:tgtEl>
                                        <p:attrNameLst>
                                          <p:attrName>ppt_w</p:attrName>
                                        </p:attrNameLst>
                                      </p:cBhvr>
                                      <p:tavLst>
                                        <p:tav tm="0">
                                          <p:val>
                                            <p:strVal val="#ppt_w*.05"/>
                                          </p:val>
                                        </p:tav>
                                        <p:tav tm="100000">
                                          <p:val>
                                            <p:strVal val="#ppt_w"/>
                                          </p:val>
                                        </p:tav>
                                      </p:tavLst>
                                    </p:anim>
                                    <p:anim calcmode="lin" valueType="num">
                                      <p:cBhvr>
                                        <p:cTn id="390" dur="1000" fill="hold"/>
                                        <p:tgtEl>
                                          <p:spTgt spid="3">
                                            <p:txEl>
                                              <p:pRg st="41" end="41"/>
                                            </p:txEl>
                                          </p:spTgt>
                                        </p:tgtEl>
                                        <p:attrNameLst>
                                          <p:attrName>ppt_h</p:attrName>
                                        </p:attrNameLst>
                                      </p:cBhvr>
                                      <p:tavLst>
                                        <p:tav tm="0">
                                          <p:val>
                                            <p:strVal val="#ppt_h"/>
                                          </p:val>
                                        </p:tav>
                                        <p:tav tm="100000">
                                          <p:val>
                                            <p:strVal val="#ppt_h"/>
                                          </p:val>
                                        </p:tav>
                                      </p:tavLst>
                                    </p:anim>
                                    <p:anim calcmode="lin" valueType="num">
                                      <p:cBhvr>
                                        <p:cTn id="391" dur="500" decel="50000" fill="hold">
                                          <p:stCondLst>
                                            <p:cond delay="0"/>
                                          </p:stCondLst>
                                        </p:cTn>
                                        <p:tgtEl>
                                          <p:spTgt spid="3">
                                            <p:txEl>
                                              <p:pRg st="41" end="41"/>
                                            </p:txEl>
                                          </p:spTgt>
                                        </p:tgtEl>
                                        <p:attrNameLst>
                                          <p:attrName>ppt_x</p:attrName>
                                        </p:attrNameLst>
                                      </p:cBhvr>
                                      <p:tavLst>
                                        <p:tav tm="0">
                                          <p:val>
                                            <p:strVal val="#ppt_x+.4"/>
                                          </p:val>
                                        </p:tav>
                                        <p:tav tm="100000">
                                          <p:val>
                                            <p:strVal val="#ppt_x"/>
                                          </p:val>
                                        </p:tav>
                                      </p:tavLst>
                                    </p:anim>
                                    <p:anim calcmode="lin" valueType="num">
                                      <p:cBhvr>
                                        <p:cTn id="392" dur="500" decel="50000" fill="hold">
                                          <p:stCondLst>
                                            <p:cond delay="0"/>
                                          </p:stCondLst>
                                        </p:cTn>
                                        <p:tgtEl>
                                          <p:spTgt spid="3">
                                            <p:txEl>
                                              <p:pRg st="41" end="41"/>
                                            </p:txEl>
                                          </p:spTgt>
                                        </p:tgtEl>
                                        <p:attrNameLst>
                                          <p:attrName>ppt_y</p:attrName>
                                        </p:attrNameLst>
                                      </p:cBhvr>
                                      <p:tavLst>
                                        <p:tav tm="0">
                                          <p:val>
                                            <p:strVal val="#ppt_y-.2"/>
                                          </p:val>
                                        </p:tav>
                                        <p:tav tm="100000">
                                          <p:val>
                                            <p:strVal val="#ppt_y+.1"/>
                                          </p:val>
                                        </p:tav>
                                      </p:tavLst>
                                    </p:anim>
                                    <p:anim calcmode="lin" valueType="num">
                                      <p:cBhvr>
                                        <p:cTn id="393" dur="500" accel="50000" fill="hold">
                                          <p:stCondLst>
                                            <p:cond delay="500"/>
                                          </p:stCondLst>
                                        </p:cTn>
                                        <p:tgtEl>
                                          <p:spTgt spid="3">
                                            <p:txEl>
                                              <p:pRg st="41" end="41"/>
                                            </p:txEl>
                                          </p:spTgt>
                                        </p:tgtEl>
                                        <p:attrNameLst>
                                          <p:attrName>ppt_y</p:attrName>
                                        </p:attrNameLst>
                                      </p:cBhvr>
                                      <p:tavLst>
                                        <p:tav tm="0">
                                          <p:val>
                                            <p:strVal val="#ppt_y+.1"/>
                                          </p:val>
                                        </p:tav>
                                        <p:tav tm="100000">
                                          <p:val>
                                            <p:strVal val="#ppt_y"/>
                                          </p:val>
                                        </p:tav>
                                      </p:tavLst>
                                    </p:anim>
                                    <p:animEffect transition="in" filter="fade">
                                      <p:cBhvr>
                                        <p:cTn id="394" dur="1000" decel="50000">
                                          <p:stCondLst>
                                            <p:cond delay="0"/>
                                          </p:stCondLst>
                                        </p:cTn>
                                        <p:tgtEl>
                                          <p:spTgt spid="3">
                                            <p:txEl>
                                              <p:pRg st="41" end="4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A5C4E9"/>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4" name="Immagine 3" descr="barbari.jpg"/>
          <p:cNvPicPr>
            <a:picLocks noChangeAspect="1"/>
          </p:cNvPicPr>
          <p:nvPr/>
        </p:nvPicPr>
        <p:blipFill>
          <a:blip r:embed="rId3" cstate="print"/>
          <a:stretch>
            <a:fillRect/>
          </a:stretch>
        </p:blipFill>
        <p:spPr>
          <a:xfrm>
            <a:off x="0" y="4214818"/>
            <a:ext cx="3563888" cy="2643182"/>
          </a:xfrm>
          <a:prstGeom prst="rect">
            <a:avLst/>
          </a:prstGeom>
        </p:spPr>
      </p:pic>
      <p:sp>
        <p:nvSpPr>
          <p:cNvPr id="3" name="Segnaposto contenuto 2"/>
          <p:cNvSpPr>
            <a:spLocks noGrp="1"/>
          </p:cNvSpPr>
          <p:nvPr>
            <p:ph idx="1"/>
          </p:nvPr>
        </p:nvSpPr>
        <p:spPr>
          <a:xfrm>
            <a:off x="-252536" y="1"/>
            <a:ext cx="9396536" cy="4077071"/>
          </a:xfrm>
        </p:spPr>
        <p:txBody>
          <a:bodyPr>
            <a:noAutofit/>
          </a:bodyPr>
          <a:lstStyle/>
          <a:p>
            <a:pPr>
              <a:buNone/>
            </a:pPr>
            <a:r>
              <a:rPr lang="it-IT" sz="2000" b="1" dirty="0" smtClean="0">
                <a:latin typeface="Calibri" pitchFamily="34" charset="0"/>
              </a:rPr>
              <a:t>     </a:t>
            </a:r>
            <a:r>
              <a:rPr lang="it-IT" sz="2000" b="1" dirty="0" smtClean="0">
                <a:latin typeface="Calibri" pitchFamily="34" charset="0"/>
              </a:rPr>
              <a:t>  </a:t>
            </a:r>
            <a:r>
              <a:rPr lang="it-IT" sz="2000" b="1" dirty="0" smtClean="0"/>
              <a:t>Beoti, Ateniesi, Argivi (…) fanno parte della stessa  cultura panellenica. Essi,infatti, non si sentivano soltanto singoli popoli all’interno di un vasto territorio,ma confidavano nell’idea di un'unica origine un'unica lingua, medesimi usi e costumi.</a:t>
            </a:r>
          </a:p>
          <a:p>
            <a:pPr>
              <a:buNone/>
            </a:pPr>
            <a:r>
              <a:rPr lang="it-IT" sz="2000" b="1" i="1" dirty="0" smtClean="0"/>
              <a:t>        </a:t>
            </a:r>
            <a:r>
              <a:rPr lang="it-IT" sz="2000" b="1" i="1" dirty="0" err="1" smtClean="0"/>
              <a:t>γνοίη</a:t>
            </a:r>
            <a:r>
              <a:rPr lang="it-IT" sz="2000" b="1" i="1" dirty="0" smtClean="0"/>
              <a:t> δ' </a:t>
            </a:r>
            <a:r>
              <a:rPr lang="it-IT" sz="2000" b="1" i="1" dirty="0" err="1" smtClean="0"/>
              <a:t>ἄν</a:t>
            </a:r>
            <a:r>
              <a:rPr lang="it-IT" sz="2000" b="1" i="1" dirty="0" smtClean="0"/>
              <a:t> τις καὶ τὸν </a:t>
            </a:r>
            <a:r>
              <a:rPr lang="it-IT" sz="2000" b="1" i="1" dirty="0" err="1" smtClean="0"/>
              <a:t>τρόπον</a:t>
            </a:r>
            <a:r>
              <a:rPr lang="it-IT" sz="2000" b="1" i="1" dirty="0" smtClean="0"/>
              <a:t> καὶ τὴν </a:t>
            </a:r>
            <a:r>
              <a:rPr lang="it-IT" sz="2000" b="1" i="1" dirty="0" err="1" smtClean="0"/>
              <a:t>ῥώμην</a:t>
            </a:r>
            <a:r>
              <a:rPr lang="it-IT" sz="2000" b="1" i="1" dirty="0" smtClean="0"/>
              <a:t> τὴν </a:t>
            </a:r>
            <a:r>
              <a:rPr lang="it-IT" sz="2000" b="1" i="1" dirty="0" err="1" smtClean="0"/>
              <a:t>τῆς</a:t>
            </a:r>
            <a:r>
              <a:rPr lang="it-IT" sz="2000" b="1" i="1" dirty="0" smtClean="0"/>
              <a:t> </a:t>
            </a:r>
            <a:r>
              <a:rPr lang="it-IT" sz="2000" b="1" i="1" dirty="0" err="1" smtClean="0"/>
              <a:t>πόλεως</a:t>
            </a:r>
            <a:r>
              <a:rPr lang="it-IT" sz="2000" b="1" i="1" dirty="0" smtClean="0"/>
              <a:t> </a:t>
            </a:r>
            <a:r>
              <a:rPr lang="it-IT" sz="2000" b="1" i="1" dirty="0" err="1" smtClean="0"/>
              <a:t>ἐκ</a:t>
            </a:r>
            <a:r>
              <a:rPr lang="it-IT" sz="2000" b="1" i="1" dirty="0" smtClean="0"/>
              <a:t> τῶν </a:t>
            </a:r>
            <a:r>
              <a:rPr lang="it-IT" sz="2000" b="1" i="1" dirty="0" err="1" smtClean="0"/>
              <a:t>ἱκετειῶν</a:t>
            </a:r>
            <a:r>
              <a:rPr lang="it-IT" sz="2000" b="1" i="1" dirty="0" smtClean="0"/>
              <a:t>, </a:t>
            </a:r>
            <a:r>
              <a:rPr lang="it-IT" sz="2000" b="1" i="1" dirty="0" err="1" smtClean="0"/>
              <a:t>ἃς</a:t>
            </a:r>
            <a:r>
              <a:rPr lang="it-IT" sz="2000" b="1" i="1" dirty="0" smtClean="0"/>
              <a:t> ἤδη </a:t>
            </a:r>
            <a:r>
              <a:rPr lang="it-IT" sz="2000" b="1" i="1" dirty="0" err="1" smtClean="0"/>
              <a:t>τινὲς</a:t>
            </a:r>
            <a:r>
              <a:rPr lang="it-IT" sz="2000" b="1" i="1" dirty="0" smtClean="0"/>
              <a:t> </a:t>
            </a:r>
            <a:r>
              <a:rPr lang="it-IT" sz="2000" b="1" i="1" dirty="0" err="1" smtClean="0"/>
              <a:t>ἡμῖν</a:t>
            </a:r>
            <a:r>
              <a:rPr lang="it-IT" sz="2000" b="1" i="1" dirty="0" smtClean="0"/>
              <a:t> </a:t>
            </a:r>
            <a:r>
              <a:rPr lang="it-IT" sz="2000" b="1" i="1" dirty="0" err="1" smtClean="0"/>
              <a:t>ἐποιήσαντο</a:t>
            </a:r>
            <a:r>
              <a:rPr lang="it-IT" sz="2000" b="1" i="1" dirty="0" smtClean="0"/>
              <a:t>. τὰς </a:t>
            </a:r>
            <a:r>
              <a:rPr lang="it-IT" sz="2000" b="1" i="1" dirty="0" err="1" smtClean="0"/>
              <a:t>μὲν</a:t>
            </a:r>
            <a:r>
              <a:rPr lang="it-IT" sz="2000" b="1" i="1" dirty="0" smtClean="0"/>
              <a:t> </a:t>
            </a:r>
            <a:r>
              <a:rPr lang="it-IT" sz="2000" b="1" i="1" dirty="0" err="1" smtClean="0"/>
              <a:t>οὖν</a:t>
            </a:r>
            <a:r>
              <a:rPr lang="it-IT" sz="2000" b="1" i="1" dirty="0" smtClean="0"/>
              <a:t> ἢ </a:t>
            </a:r>
            <a:r>
              <a:rPr lang="it-IT" sz="2000" b="1" i="1" dirty="0" err="1" smtClean="0"/>
              <a:t>νεωστὶ</a:t>
            </a:r>
            <a:r>
              <a:rPr lang="it-IT" sz="2000" b="1" i="1" dirty="0" smtClean="0"/>
              <a:t> </a:t>
            </a:r>
            <a:r>
              <a:rPr lang="it-IT" sz="2000" b="1" i="1" dirty="0" err="1" smtClean="0"/>
              <a:t>γεγενημένας</a:t>
            </a:r>
            <a:r>
              <a:rPr lang="it-IT" sz="2000" b="1" i="1" dirty="0" smtClean="0"/>
              <a:t> ἢ </a:t>
            </a:r>
            <a:r>
              <a:rPr lang="it-IT" sz="2000" b="1" i="1" dirty="0" err="1" smtClean="0"/>
              <a:t>περὶ</a:t>
            </a:r>
            <a:r>
              <a:rPr lang="it-IT" sz="2000" b="1" i="1" dirty="0" smtClean="0"/>
              <a:t> </a:t>
            </a:r>
            <a:r>
              <a:rPr lang="it-IT" sz="2000" b="1" i="1" dirty="0" err="1" smtClean="0"/>
              <a:t>μικρῶν</a:t>
            </a:r>
            <a:r>
              <a:rPr lang="it-IT" sz="2000" b="1" i="1" dirty="0" smtClean="0"/>
              <a:t> </a:t>
            </a:r>
            <a:r>
              <a:rPr lang="it-IT" sz="2000" b="1" i="1" dirty="0" err="1" smtClean="0"/>
              <a:t>ἐλθούσας</a:t>
            </a:r>
            <a:r>
              <a:rPr lang="it-IT" sz="2000" b="1" i="1" dirty="0" smtClean="0"/>
              <a:t> </a:t>
            </a:r>
            <a:r>
              <a:rPr lang="it-IT" sz="2000" b="1" i="1" dirty="0" err="1" smtClean="0"/>
              <a:t>παραλείψω</a:t>
            </a:r>
            <a:r>
              <a:rPr lang="it-IT" sz="2000" b="1" i="1" dirty="0" smtClean="0"/>
              <a:t>: </a:t>
            </a:r>
            <a:r>
              <a:rPr lang="it-IT" sz="2000" b="1" i="1" dirty="0" err="1" smtClean="0"/>
              <a:t>πολὺ</a:t>
            </a:r>
            <a:r>
              <a:rPr lang="it-IT" sz="2000" b="1" i="1" dirty="0" smtClean="0"/>
              <a:t> δὲ πρὸ τῶν </a:t>
            </a:r>
            <a:r>
              <a:rPr lang="it-IT" sz="2000" b="1" i="1" dirty="0" err="1" smtClean="0"/>
              <a:t>Τρωϊκῶν</a:t>
            </a:r>
            <a:r>
              <a:rPr lang="it-IT" sz="2000" b="1" i="1" dirty="0" smtClean="0"/>
              <a:t> (</a:t>
            </a:r>
            <a:r>
              <a:rPr lang="it-IT" sz="2000" b="1" i="1" dirty="0" err="1" smtClean="0"/>
              <a:t>ἐκεῖθεν</a:t>
            </a:r>
            <a:r>
              <a:rPr lang="it-IT" sz="2000" b="1" i="1" dirty="0" smtClean="0"/>
              <a:t> </a:t>
            </a:r>
            <a:r>
              <a:rPr lang="it-IT" sz="2000" b="1" i="1" dirty="0" err="1" smtClean="0"/>
              <a:t>γὰρ</a:t>
            </a:r>
            <a:r>
              <a:rPr lang="it-IT" sz="2000" b="1" i="1" dirty="0" smtClean="0"/>
              <a:t> </a:t>
            </a:r>
            <a:r>
              <a:rPr lang="it-IT" sz="2000" b="1" i="1" dirty="0" err="1" smtClean="0"/>
              <a:t>δίκαιον</a:t>
            </a:r>
            <a:r>
              <a:rPr lang="it-IT" sz="2000" b="1" i="1" dirty="0" smtClean="0"/>
              <a:t> τὰς </a:t>
            </a:r>
            <a:r>
              <a:rPr lang="it-IT" sz="2000" b="1" i="1" dirty="0" err="1" smtClean="0"/>
              <a:t>πίστεις</a:t>
            </a:r>
            <a:r>
              <a:rPr lang="it-IT" sz="2000" b="1" i="1" dirty="0" smtClean="0"/>
              <a:t> </a:t>
            </a:r>
            <a:r>
              <a:rPr lang="it-IT" sz="2000" b="1" i="1" dirty="0" err="1" smtClean="0"/>
              <a:t>λαμβάνειν</a:t>
            </a:r>
            <a:r>
              <a:rPr lang="it-IT" sz="2000" b="1" i="1" dirty="0" smtClean="0"/>
              <a:t> </a:t>
            </a:r>
            <a:r>
              <a:rPr lang="it-IT" sz="2000" b="1" i="1" dirty="0" err="1" smtClean="0"/>
              <a:t>τοὺς</a:t>
            </a:r>
            <a:r>
              <a:rPr lang="it-IT" sz="2000" b="1" i="1" dirty="0" smtClean="0"/>
              <a:t> </a:t>
            </a:r>
            <a:r>
              <a:rPr lang="it-IT" sz="2000" b="1" i="1" dirty="0" err="1" smtClean="0"/>
              <a:t>ὑπὲρ</a:t>
            </a:r>
            <a:r>
              <a:rPr lang="it-IT" sz="2000" b="1" i="1" dirty="0" smtClean="0"/>
              <a:t> τῶν </a:t>
            </a:r>
            <a:r>
              <a:rPr lang="it-IT" sz="2000" b="1" i="1" dirty="0" err="1" smtClean="0"/>
              <a:t>πατρίων</a:t>
            </a:r>
            <a:r>
              <a:rPr lang="it-IT" sz="2000" b="1" i="1" dirty="0" smtClean="0"/>
              <a:t> </a:t>
            </a:r>
            <a:r>
              <a:rPr lang="it-IT" sz="2000" b="1" i="1" dirty="0" err="1" smtClean="0"/>
              <a:t>ἀμφισβητοῦντας</a:t>
            </a:r>
            <a:r>
              <a:rPr lang="it-IT" sz="2000" b="1" i="1" dirty="0" smtClean="0"/>
              <a:t> ) </a:t>
            </a:r>
            <a:r>
              <a:rPr lang="it-IT" sz="2000" b="1" i="1" dirty="0" err="1" smtClean="0"/>
              <a:t>ἦλθον</a:t>
            </a:r>
            <a:r>
              <a:rPr lang="it-IT" sz="2000" b="1" i="1" dirty="0" smtClean="0"/>
              <a:t> </a:t>
            </a:r>
            <a:r>
              <a:rPr lang="it-IT" sz="2000" b="1" i="1" dirty="0" err="1" smtClean="0"/>
              <a:t>οἵ</a:t>
            </a:r>
            <a:r>
              <a:rPr lang="it-IT" sz="2000" b="1" i="1" dirty="0" smtClean="0"/>
              <a:t> </a:t>
            </a:r>
            <a:r>
              <a:rPr lang="it-IT" sz="2000" b="1" i="1" dirty="0" err="1" smtClean="0"/>
              <a:t>θ</a:t>
            </a:r>
            <a:r>
              <a:rPr lang="it-IT" sz="2000" b="1" i="1" dirty="0" smtClean="0"/>
              <a:t>' </a:t>
            </a:r>
            <a:r>
              <a:rPr lang="it-IT" sz="2000" b="1" i="1" dirty="0" err="1" smtClean="0"/>
              <a:t>Ἡρακλέους</a:t>
            </a:r>
            <a:r>
              <a:rPr lang="it-IT" sz="2000" b="1" i="1" dirty="0" smtClean="0"/>
              <a:t> </a:t>
            </a:r>
            <a:r>
              <a:rPr lang="it-IT" sz="2000" b="1" i="1" dirty="0" err="1" smtClean="0"/>
              <a:t>παῖδες</a:t>
            </a:r>
            <a:r>
              <a:rPr lang="it-IT" sz="2000" b="1" i="1" dirty="0" smtClean="0"/>
              <a:t> καὶ </a:t>
            </a:r>
            <a:r>
              <a:rPr lang="it-IT" sz="2000" b="1" i="1" dirty="0" err="1" smtClean="0"/>
              <a:t>μικρὸν</a:t>
            </a:r>
            <a:r>
              <a:rPr lang="it-IT" sz="2000" b="1" i="1" dirty="0" smtClean="0"/>
              <a:t> πρὸ </a:t>
            </a:r>
            <a:r>
              <a:rPr lang="it-IT" sz="2000" b="1" i="1" dirty="0" err="1" smtClean="0"/>
              <a:t>τούτων</a:t>
            </a:r>
            <a:r>
              <a:rPr lang="it-IT" sz="2000" b="1" i="1" dirty="0" smtClean="0"/>
              <a:t> </a:t>
            </a:r>
            <a:r>
              <a:rPr lang="it-IT" sz="2000" b="1" i="1" dirty="0" err="1" smtClean="0"/>
              <a:t>Ἄδραστος</a:t>
            </a:r>
            <a:r>
              <a:rPr lang="it-IT" sz="2000" b="1" i="1" dirty="0" smtClean="0"/>
              <a:t> ὁ </a:t>
            </a:r>
            <a:r>
              <a:rPr lang="it-IT" sz="2000" b="1" i="1" dirty="0" err="1" smtClean="0"/>
              <a:t>Ταλαοῦ</a:t>
            </a:r>
            <a:r>
              <a:rPr lang="it-IT" sz="2000" b="1" i="1" dirty="0" smtClean="0"/>
              <a:t>, </a:t>
            </a:r>
            <a:r>
              <a:rPr lang="it-IT" sz="2000" b="1" i="1" dirty="0" err="1" smtClean="0"/>
              <a:t>βασιλεὺς</a:t>
            </a:r>
            <a:r>
              <a:rPr lang="it-IT" sz="2000" b="1" i="1" dirty="0" smtClean="0"/>
              <a:t> </a:t>
            </a:r>
            <a:r>
              <a:rPr lang="it-IT" sz="2000" b="1" i="1" dirty="0" err="1" smtClean="0"/>
              <a:t>ὢν</a:t>
            </a:r>
            <a:r>
              <a:rPr lang="it-IT" sz="2000" b="1" i="1" dirty="0" smtClean="0"/>
              <a:t> </a:t>
            </a:r>
            <a:r>
              <a:rPr lang="it-IT" sz="2000" b="1" i="1" dirty="0" err="1" smtClean="0"/>
              <a:t>Ἄργους</a:t>
            </a:r>
            <a:r>
              <a:rPr lang="it-IT" sz="2000" b="1" i="1" dirty="0" smtClean="0"/>
              <a:t>, [55] </a:t>
            </a:r>
            <a:r>
              <a:rPr lang="it-IT" sz="2000" b="1" i="1" dirty="0" err="1" smtClean="0"/>
              <a:t>οὗτος</a:t>
            </a:r>
            <a:r>
              <a:rPr lang="it-IT" sz="2000" b="1" i="1" dirty="0" smtClean="0"/>
              <a:t> </a:t>
            </a:r>
            <a:r>
              <a:rPr lang="it-IT" sz="2000" b="1" i="1" dirty="0" err="1" smtClean="0"/>
              <a:t>μὲν</a:t>
            </a:r>
            <a:r>
              <a:rPr lang="it-IT" sz="2000" b="1" i="1" dirty="0" smtClean="0"/>
              <a:t> </a:t>
            </a:r>
            <a:r>
              <a:rPr lang="it-IT" sz="2000" b="1" i="1" dirty="0" err="1" smtClean="0"/>
              <a:t>ἐκ</a:t>
            </a:r>
            <a:r>
              <a:rPr lang="it-IT" sz="2000" b="1" i="1" dirty="0" smtClean="0"/>
              <a:t> τῆς </a:t>
            </a:r>
            <a:r>
              <a:rPr lang="it-IT" sz="2000" b="1" i="1" dirty="0" err="1" smtClean="0"/>
              <a:t>στρατείας</a:t>
            </a:r>
            <a:r>
              <a:rPr lang="it-IT" sz="2000" b="1" i="1" dirty="0" smtClean="0"/>
              <a:t> τῆς ἐπὶ </a:t>
            </a:r>
            <a:r>
              <a:rPr lang="it-IT" sz="2000" b="1" i="1" dirty="0" err="1" smtClean="0"/>
              <a:t>Θήβας</a:t>
            </a:r>
            <a:r>
              <a:rPr lang="it-IT" sz="2000" b="1" i="1" dirty="0" smtClean="0"/>
              <a:t> </a:t>
            </a:r>
            <a:r>
              <a:rPr lang="it-IT" sz="2000" b="1" i="1" dirty="0" err="1" smtClean="0"/>
              <a:t>δεδυστυχηκώς</a:t>
            </a:r>
            <a:r>
              <a:rPr lang="it-IT" sz="2000" b="1" i="1" dirty="0" smtClean="0"/>
              <a:t>, καὶ </a:t>
            </a:r>
            <a:r>
              <a:rPr lang="it-IT" sz="2000" b="1" i="1" dirty="0" err="1" smtClean="0"/>
              <a:t>τοὺς</a:t>
            </a:r>
            <a:r>
              <a:rPr lang="it-IT" sz="2000" b="1" i="1" dirty="0" smtClean="0"/>
              <a:t> ὑπὸ τῇ </a:t>
            </a:r>
            <a:r>
              <a:rPr lang="it-IT" sz="2000" b="1" i="1" dirty="0" err="1" smtClean="0"/>
              <a:t>Καδμείᾳ</a:t>
            </a:r>
            <a:r>
              <a:rPr lang="it-IT" sz="2000" b="1" i="1" dirty="0" smtClean="0"/>
              <a:t> </a:t>
            </a:r>
            <a:r>
              <a:rPr lang="it-IT" sz="2000" b="1" i="1" dirty="0" err="1" smtClean="0"/>
              <a:t>τελευτήσαντας</a:t>
            </a:r>
            <a:r>
              <a:rPr lang="it-IT" sz="2000" b="1" i="1" dirty="0" smtClean="0"/>
              <a:t> </a:t>
            </a:r>
            <a:r>
              <a:rPr lang="it-IT" sz="2000" b="1" i="1" dirty="0" err="1" smtClean="0"/>
              <a:t>αὐτὸς</a:t>
            </a:r>
            <a:r>
              <a:rPr lang="it-IT" sz="2000" b="1" i="1" dirty="0" smtClean="0"/>
              <a:t> </a:t>
            </a:r>
            <a:r>
              <a:rPr lang="it-IT" sz="2000" b="1" i="1" dirty="0" err="1" smtClean="0"/>
              <a:t>μὲν</a:t>
            </a:r>
            <a:r>
              <a:rPr lang="it-IT" sz="2000" b="1" i="1" dirty="0" smtClean="0"/>
              <a:t> </a:t>
            </a:r>
            <a:r>
              <a:rPr lang="it-IT" sz="2000" b="1" i="1" dirty="0" err="1" smtClean="0"/>
              <a:t>οὐ</a:t>
            </a:r>
            <a:r>
              <a:rPr lang="it-IT" sz="2000" b="1" i="1" dirty="0" smtClean="0"/>
              <a:t> </a:t>
            </a:r>
            <a:r>
              <a:rPr lang="it-IT" sz="2000" b="1" i="1" dirty="0" err="1" smtClean="0"/>
              <a:t>δυνάμενος</a:t>
            </a:r>
            <a:r>
              <a:rPr lang="it-IT" sz="2000" b="1" i="1" dirty="0" smtClean="0"/>
              <a:t> </a:t>
            </a:r>
            <a:r>
              <a:rPr lang="it-IT" sz="2000" b="1" i="1" dirty="0" err="1" smtClean="0"/>
              <a:t>ἀνελέσθαι</a:t>
            </a:r>
            <a:r>
              <a:rPr lang="it-IT" sz="2000" b="1" i="1" dirty="0" smtClean="0"/>
              <a:t>, τὴν δὲ </a:t>
            </a:r>
            <a:r>
              <a:rPr lang="it-IT" sz="2000" b="1" i="1" dirty="0" err="1" smtClean="0"/>
              <a:t>πόλιν</a:t>
            </a:r>
            <a:r>
              <a:rPr lang="it-IT" sz="2000" b="1" i="1" dirty="0" smtClean="0"/>
              <a:t> </a:t>
            </a:r>
            <a:r>
              <a:rPr lang="it-IT" sz="2000" b="1" i="1" dirty="0" err="1" smtClean="0"/>
              <a:t>ἀξιῶν</a:t>
            </a:r>
            <a:r>
              <a:rPr lang="it-IT" sz="2000" b="1" i="1" dirty="0" smtClean="0"/>
              <a:t> </a:t>
            </a:r>
            <a:r>
              <a:rPr lang="it-IT" sz="2000" b="1" i="1" dirty="0" err="1" smtClean="0"/>
              <a:t>βοηθεῖν</a:t>
            </a:r>
            <a:r>
              <a:rPr lang="it-IT" sz="2000" b="1" i="1" dirty="0" smtClean="0"/>
              <a:t> </a:t>
            </a:r>
            <a:r>
              <a:rPr lang="it-IT" sz="2000" b="1" i="1" dirty="0" err="1" smtClean="0"/>
              <a:t>ταῖς</a:t>
            </a:r>
            <a:r>
              <a:rPr lang="it-IT" sz="2000" b="1" i="1" dirty="0" smtClean="0"/>
              <a:t> </a:t>
            </a:r>
            <a:r>
              <a:rPr lang="it-IT" sz="2000" b="1" i="1" dirty="0" err="1" smtClean="0"/>
              <a:t>κοιναῖς</a:t>
            </a:r>
            <a:r>
              <a:rPr lang="it-IT" sz="2000" b="1" i="1" dirty="0" smtClean="0"/>
              <a:t> </a:t>
            </a:r>
            <a:r>
              <a:rPr lang="it-IT" sz="2000" b="1" i="1" dirty="0" err="1" smtClean="0"/>
              <a:t>τύχαις</a:t>
            </a:r>
            <a:r>
              <a:rPr lang="it-IT" sz="2000" b="1" i="1" dirty="0" smtClean="0"/>
              <a:t> καὶ </a:t>
            </a:r>
            <a:r>
              <a:rPr lang="it-IT" sz="2000" b="1" i="1" dirty="0" err="1" smtClean="0"/>
              <a:t>μὴ</a:t>
            </a:r>
            <a:r>
              <a:rPr lang="it-IT" sz="2000" b="1" i="1" dirty="0" smtClean="0"/>
              <a:t> </a:t>
            </a:r>
            <a:r>
              <a:rPr lang="it-IT" sz="2000" b="1" i="1" dirty="0" err="1" smtClean="0"/>
              <a:t>περιορᾶν</a:t>
            </a:r>
            <a:r>
              <a:rPr lang="it-IT" sz="2000" b="1" i="1" dirty="0" smtClean="0"/>
              <a:t> </a:t>
            </a:r>
            <a:r>
              <a:rPr lang="it-IT" sz="2000" b="1" i="1" dirty="0" err="1" smtClean="0"/>
              <a:t>τοὺς</a:t>
            </a:r>
            <a:r>
              <a:rPr lang="it-IT" sz="2000" b="1" i="1" dirty="0" smtClean="0"/>
              <a:t> </a:t>
            </a:r>
            <a:r>
              <a:rPr lang="it-IT" sz="2000" b="1" i="1" dirty="0" err="1" smtClean="0"/>
              <a:t>ἐν</a:t>
            </a:r>
            <a:r>
              <a:rPr lang="it-IT" sz="2000" b="1" i="1" dirty="0" smtClean="0"/>
              <a:t> </a:t>
            </a:r>
            <a:r>
              <a:rPr lang="it-IT" sz="2000" b="1" i="1" dirty="0" err="1" smtClean="0"/>
              <a:t>τοῖς</a:t>
            </a:r>
            <a:r>
              <a:rPr lang="it-IT" sz="2000" b="1" i="1" dirty="0" smtClean="0"/>
              <a:t> </a:t>
            </a:r>
            <a:r>
              <a:rPr lang="it-IT" sz="2000" b="1" i="1" dirty="0" err="1" smtClean="0"/>
              <a:t>πολέμοις</a:t>
            </a:r>
            <a:r>
              <a:rPr lang="it-IT" sz="2000" b="1" i="1" dirty="0" smtClean="0"/>
              <a:t> </a:t>
            </a:r>
            <a:r>
              <a:rPr lang="it-IT" sz="2000" b="1" i="1" dirty="0" err="1" smtClean="0"/>
              <a:t>ἀποθνήσκοντας</a:t>
            </a:r>
            <a:r>
              <a:rPr lang="it-IT" sz="2000" b="1" i="1" dirty="0" smtClean="0"/>
              <a:t> </a:t>
            </a:r>
            <a:r>
              <a:rPr lang="it-IT" sz="2000" b="1" i="1" dirty="0" err="1" smtClean="0"/>
              <a:t>ἀτάφους</a:t>
            </a:r>
            <a:r>
              <a:rPr lang="it-IT" sz="2000" b="1" i="1" dirty="0" smtClean="0"/>
              <a:t> </a:t>
            </a:r>
            <a:r>
              <a:rPr lang="it-IT" sz="2000" b="1" i="1" dirty="0" err="1" smtClean="0"/>
              <a:t>γιγνομένους</a:t>
            </a:r>
            <a:r>
              <a:rPr lang="it-IT" sz="2000" b="1" i="1" dirty="0" smtClean="0"/>
              <a:t> </a:t>
            </a:r>
            <a:r>
              <a:rPr lang="it-IT" sz="2000" b="1" i="1" dirty="0" err="1" smtClean="0"/>
              <a:t>μηδὲ</a:t>
            </a:r>
            <a:r>
              <a:rPr lang="it-IT" sz="2000" b="1" i="1" dirty="0" smtClean="0"/>
              <a:t> </a:t>
            </a:r>
            <a:r>
              <a:rPr lang="it-IT" sz="2000" b="1" i="1" dirty="0" err="1" smtClean="0"/>
              <a:t>παλαιὸν</a:t>
            </a:r>
            <a:r>
              <a:rPr lang="it-IT" sz="2000" b="1" i="1" dirty="0" smtClean="0"/>
              <a:t> </a:t>
            </a:r>
            <a:r>
              <a:rPr lang="it-IT" sz="2000" b="1" i="1" dirty="0" err="1" smtClean="0"/>
              <a:t>ἔθος</a:t>
            </a:r>
            <a:r>
              <a:rPr lang="it-IT" sz="2000" b="1" i="1" dirty="0" smtClean="0"/>
              <a:t> καὶ </a:t>
            </a:r>
            <a:r>
              <a:rPr lang="it-IT" sz="2000" b="1" i="1" dirty="0" err="1" smtClean="0"/>
              <a:t>πάτριον</a:t>
            </a:r>
            <a:r>
              <a:rPr lang="it-IT" sz="2000" b="1" i="1" dirty="0" smtClean="0"/>
              <a:t> </a:t>
            </a:r>
            <a:r>
              <a:rPr lang="it-IT" sz="2000" b="1" i="1" dirty="0" err="1" smtClean="0"/>
              <a:t>νόμον</a:t>
            </a:r>
            <a:r>
              <a:rPr lang="it-IT" sz="2000" b="1" i="1" dirty="0" smtClean="0"/>
              <a:t> </a:t>
            </a:r>
            <a:r>
              <a:rPr lang="it-IT" sz="2000" b="1" i="1" dirty="0" err="1" smtClean="0"/>
              <a:t>καταλυ</a:t>
            </a:r>
            <a:r>
              <a:rPr lang="it-IT" sz="2000" b="1" i="1" dirty="0" smtClean="0"/>
              <a:t> </a:t>
            </a:r>
            <a:r>
              <a:rPr lang="it-IT" sz="2000" b="1" dirty="0" smtClean="0"/>
              <a:t> </a:t>
            </a:r>
            <a:r>
              <a:rPr lang="it-IT" sz="2000" b="1" dirty="0" smtClean="0"/>
              <a:t>(Panegirico vv54-55)</a:t>
            </a:r>
          </a:p>
          <a:p>
            <a:endParaRPr lang="it-IT" sz="2000" dirty="0"/>
          </a:p>
        </p:txBody>
      </p:sp>
      <p:sp>
        <p:nvSpPr>
          <p:cNvPr id="6" name="CasellaDiTesto 5"/>
          <p:cNvSpPr txBox="1"/>
          <p:nvPr/>
        </p:nvSpPr>
        <p:spPr>
          <a:xfrm>
            <a:off x="3635896" y="3645024"/>
            <a:ext cx="5508104" cy="3139321"/>
          </a:xfrm>
          <a:prstGeom prst="rect">
            <a:avLst/>
          </a:prstGeom>
          <a:noFill/>
        </p:spPr>
        <p:txBody>
          <a:bodyPr wrap="square" rtlCol="0">
            <a:spAutoFit/>
          </a:bodyPr>
          <a:lstStyle/>
          <a:p>
            <a:pPr>
              <a:buNone/>
            </a:pPr>
            <a:endParaRPr lang="it-IT" b="1" dirty="0" smtClean="0"/>
          </a:p>
          <a:p>
            <a:pPr>
              <a:buNone/>
            </a:pPr>
            <a:r>
              <a:rPr lang="it-IT" sz="2000" b="1" dirty="0" err="1" smtClean="0"/>
              <a:t>Isocrate</a:t>
            </a:r>
            <a:r>
              <a:rPr lang="it-IT" sz="2000" b="1" dirty="0" smtClean="0"/>
              <a:t>  </a:t>
            </a:r>
            <a:r>
              <a:rPr lang="it-IT" sz="2000" b="1" dirty="0" smtClean="0"/>
              <a:t>ad esempio individua proprio nella comune discendenza e nella condivisione dei ‘</a:t>
            </a:r>
            <a:r>
              <a:rPr lang="it-IT" sz="2000" b="1" dirty="0" err="1" smtClean="0"/>
              <a:t>Nomima</a:t>
            </a:r>
            <a:r>
              <a:rPr lang="it-IT" sz="2000" b="1" dirty="0" smtClean="0"/>
              <a:t>’ l’ideale di coesione e unità che alimenta le forze greche; ma se ai tempi di </a:t>
            </a:r>
            <a:r>
              <a:rPr lang="it-IT" sz="2000" b="1" dirty="0" err="1" smtClean="0"/>
              <a:t>Isocrate</a:t>
            </a:r>
            <a:r>
              <a:rPr lang="it-IT" sz="2000" b="1" dirty="0" smtClean="0"/>
              <a:t> le città greche erano sollecitate contro il nemico comune,Filippo II di Macedonia ,invece Omero attribuisce alla forza del </a:t>
            </a:r>
            <a:r>
              <a:rPr lang="it-IT" sz="2000" b="1" dirty="0" err="1" smtClean="0"/>
              <a:t>Ghenos</a:t>
            </a:r>
            <a:r>
              <a:rPr lang="it-IT" sz="2000" b="1" dirty="0" smtClean="0"/>
              <a:t> e all’onore offeso la causa della partenza degli argivi verso Troia.</a:t>
            </a:r>
          </a:p>
          <a:p>
            <a:pPr>
              <a:buNone/>
            </a:pPr>
            <a:r>
              <a:rPr lang="it-IT" sz="2000" b="1" dirty="0" smtClean="0"/>
              <a:t>         orto, Catalogo dei Troiani e dei loro alleati. </a:t>
            </a:r>
            <a:endParaRPr lang="it-IT" sz="2000" dirty="0"/>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TotalTime>
  <Words>939</Words>
  <Application>Microsoft Office PowerPoint</Application>
  <PresentationFormat>Presentazione su schermo (4:3)</PresentationFormat>
  <Paragraphs>75</Paragraphs>
  <Slides>8</Slides>
  <Notes>2</Notes>
  <HiddenSlides>0</HiddenSlides>
  <MMClips>0</MMClips>
  <ScaleCrop>false</ScaleCrop>
  <HeadingPairs>
    <vt:vector size="4" baseType="variant">
      <vt:variant>
        <vt:lpstr>Tema</vt:lpstr>
      </vt:variant>
      <vt:variant>
        <vt:i4>1</vt:i4>
      </vt:variant>
      <vt:variant>
        <vt:lpstr>Titoli diapositive</vt:lpstr>
      </vt:variant>
      <vt:variant>
        <vt:i4>8</vt:i4>
      </vt:variant>
    </vt:vector>
  </HeadingPairs>
  <TitlesOfParts>
    <vt:vector size="9" baseType="lpstr">
      <vt:lpstr>Tema di Office</vt:lpstr>
      <vt:lpstr>Diapositiva 1</vt:lpstr>
      <vt:lpstr>Diapositiva 2</vt:lpstr>
      <vt:lpstr>Diapositiva 3</vt:lpstr>
      <vt:lpstr>Diapositiva 4</vt:lpstr>
      <vt:lpstr>Diapositiva 5</vt:lpstr>
      <vt:lpstr>Diapositiva 6</vt:lpstr>
      <vt:lpstr> Il Catalogo delle navi (νεῶν κατάλογος; neōn katalogos)    un passaggio del secondo libro dell'Iliade di Omero che elenca i contingenti dell'esercito acheo giunti a Troia in nave. Il catalogo indica i nomi dei comandanti di ogni contingente e il luogo di provenienza, indicato a volte con un epiteto descrittivo che completa un emistichio o articola il flusso di nomi; inoltre indica il numero di navi con cui ogni contingente era arrivato a Troia, con ulteriori indicazioni circa la loro importanza. Il Catalogo delle navi è seguito da un simile, anche se più corto, Catalogo dei Troiani e dei loro alleati.  </vt:lpstr>
      <vt:lpstr>Diapositiva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 14</dc:creator>
  <cp:lastModifiedBy>Your User Name</cp:lastModifiedBy>
  <cp:revision>47</cp:revision>
  <dcterms:created xsi:type="dcterms:W3CDTF">2002-01-05T17:50:05Z</dcterms:created>
  <dcterms:modified xsi:type="dcterms:W3CDTF">2015-04-05T21:14:01Z</dcterms:modified>
</cp:coreProperties>
</file>