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3" r:id="rId4"/>
    <p:sldId id="264" r:id="rId5"/>
    <p:sldId id="258" r:id="rId6"/>
    <p:sldId id="259" r:id="rId7"/>
    <p:sldId id="261" r:id="rId8"/>
    <p:sldId id="271" r:id="rId9"/>
    <p:sldId id="262" r:id="rId10"/>
    <p:sldId id="268" r:id="rId11"/>
    <p:sldId id="269" r:id="rId12"/>
    <p:sldId id="267" r:id="rId13"/>
    <p:sldId id="260" r:id="rId14"/>
    <p:sldId id="257" r:id="rId15"/>
    <p:sldId id="265" r:id="rId16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BE35-1882-4084-B580-3374B44AC964}" type="datetimeFigureOut">
              <a:rPr lang="lt-LT" smtClean="0"/>
              <a:t>2019-12-07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F633-1D3A-49AB-B8C4-2978DE9D7D8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4563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BE35-1882-4084-B580-3374B44AC964}" type="datetimeFigureOut">
              <a:rPr lang="lt-LT" smtClean="0"/>
              <a:t>2019-12-07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F633-1D3A-49AB-B8C4-2978DE9D7D8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7977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BE35-1882-4084-B580-3374B44AC964}" type="datetimeFigureOut">
              <a:rPr lang="lt-LT" smtClean="0"/>
              <a:t>2019-12-07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F633-1D3A-49AB-B8C4-2978DE9D7D8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4415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BE35-1882-4084-B580-3374B44AC964}" type="datetimeFigureOut">
              <a:rPr lang="lt-LT" smtClean="0"/>
              <a:t>2019-12-07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F633-1D3A-49AB-B8C4-2978DE9D7D8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4885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BE35-1882-4084-B580-3374B44AC964}" type="datetimeFigureOut">
              <a:rPr lang="lt-LT" smtClean="0"/>
              <a:t>2019-12-07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F633-1D3A-49AB-B8C4-2978DE9D7D8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8706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BE35-1882-4084-B580-3374B44AC964}" type="datetimeFigureOut">
              <a:rPr lang="lt-LT" smtClean="0"/>
              <a:t>2019-12-07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F633-1D3A-49AB-B8C4-2978DE9D7D8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2484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BE35-1882-4084-B580-3374B44AC964}" type="datetimeFigureOut">
              <a:rPr lang="lt-LT" smtClean="0"/>
              <a:t>2019-12-07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F633-1D3A-49AB-B8C4-2978DE9D7D8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04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BE35-1882-4084-B580-3374B44AC964}" type="datetimeFigureOut">
              <a:rPr lang="lt-LT" smtClean="0"/>
              <a:t>2019-12-07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F633-1D3A-49AB-B8C4-2978DE9D7D8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8488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BE35-1882-4084-B580-3374B44AC964}" type="datetimeFigureOut">
              <a:rPr lang="lt-LT" smtClean="0"/>
              <a:t>2019-12-07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F633-1D3A-49AB-B8C4-2978DE9D7D8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4187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BE35-1882-4084-B580-3374B44AC964}" type="datetimeFigureOut">
              <a:rPr lang="lt-LT" smtClean="0"/>
              <a:t>2019-12-07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F633-1D3A-49AB-B8C4-2978DE9D7D8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4180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BE35-1882-4084-B580-3374B44AC964}" type="datetimeFigureOut">
              <a:rPr lang="lt-LT" smtClean="0"/>
              <a:t>2019-12-07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F633-1D3A-49AB-B8C4-2978DE9D7D8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4490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5BE35-1882-4084-B580-3374B44AC964}" type="datetimeFigureOut">
              <a:rPr lang="lt-LT" smtClean="0"/>
              <a:t>2019-12-07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8F633-1D3A-49AB-B8C4-2978DE9D7D8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3825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asmus-plius.lt/uploads/files/priemonepoveikis.pdf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L6VliNcHRKA" TargetMode="External"/><Relationship Id="rId4" Type="http://schemas.openxmlformats.org/officeDocument/2006/relationships/hyperlink" Target="https://www.erasmusplus.org.uk/impact-and-evaluation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941095"/>
            <a:ext cx="9144000" cy="1568868"/>
          </a:xfrm>
        </p:spPr>
        <p:txBody>
          <a:bodyPr/>
          <a:lstStyle/>
          <a:p>
            <a:r>
              <a:rPr lang="lt-LT" b="1" dirty="0" smtClean="0"/>
              <a:t>EK parama mokykloms  su</a:t>
            </a:r>
            <a:endParaRPr lang="lt-LT" b="1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568" y="3509963"/>
            <a:ext cx="8478253" cy="2299787"/>
          </a:xfrm>
          <a:prstGeom prst="rect">
            <a:avLst/>
          </a:prstGeom>
        </p:spPr>
      </p:pic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26302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1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95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Pirmieji </a:t>
            </a:r>
            <a:r>
              <a:rPr lang="lt-LT" dirty="0" smtClean="0"/>
              <a:t>žingsniai gavus dotaciją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dirty="0" smtClean="0"/>
              <a:t>•</a:t>
            </a:r>
            <a:r>
              <a:rPr lang="lt-LT" dirty="0"/>
              <a:t>Projekto valdymo ir vykdymo grupių sudarymas (aiškiai apibrėžtos </a:t>
            </a:r>
            <a:r>
              <a:rPr lang="lt-LT" dirty="0" smtClean="0"/>
              <a:t>atsakomybės);</a:t>
            </a:r>
          </a:p>
          <a:p>
            <a:pPr marL="0" indent="0">
              <a:buNone/>
            </a:pPr>
            <a:r>
              <a:rPr lang="lt-LT" dirty="0" smtClean="0"/>
              <a:t>• Projekto </a:t>
            </a:r>
            <a:r>
              <a:rPr lang="lt-LT" dirty="0"/>
              <a:t>pristatymas bendruomenei </a:t>
            </a:r>
            <a:r>
              <a:rPr lang="lt-LT" dirty="0" smtClean="0"/>
              <a:t>.</a:t>
            </a:r>
          </a:p>
          <a:p>
            <a:endParaRPr lang="lt-LT" dirty="0"/>
          </a:p>
          <a:p>
            <a:r>
              <a:rPr lang="lt-LT" dirty="0"/>
              <a:t>PROJEKTO VEIKLOS:</a:t>
            </a:r>
          </a:p>
          <a:p>
            <a:r>
              <a:rPr lang="lt-LT" dirty="0"/>
              <a:t>Atspindi </a:t>
            </a:r>
            <a:r>
              <a:rPr lang="lt-LT" dirty="0" smtClean="0"/>
              <a:t>mokyklos </a:t>
            </a:r>
            <a:r>
              <a:rPr lang="lt-LT" dirty="0"/>
              <a:t>strateginius tikslus;</a:t>
            </a:r>
          </a:p>
          <a:p>
            <a:r>
              <a:rPr lang="es-ES" dirty="0"/>
              <a:t></a:t>
            </a:r>
            <a:r>
              <a:rPr lang="es-ES" dirty="0" err="1"/>
              <a:t>Suderintos</a:t>
            </a:r>
            <a:r>
              <a:rPr lang="es-ES" dirty="0"/>
              <a:t> su </a:t>
            </a:r>
            <a:r>
              <a:rPr lang="es-ES" dirty="0" err="1"/>
              <a:t>einamų</a:t>
            </a:r>
            <a:r>
              <a:rPr lang="es-ES" dirty="0"/>
              <a:t> </a:t>
            </a:r>
            <a:r>
              <a:rPr lang="es-ES" dirty="0" err="1"/>
              <a:t>metų</a:t>
            </a:r>
            <a:r>
              <a:rPr lang="es-ES" dirty="0"/>
              <a:t> </a:t>
            </a:r>
            <a:r>
              <a:rPr lang="lt-LT" dirty="0" smtClean="0"/>
              <a:t>mokyklų</a:t>
            </a:r>
            <a:r>
              <a:rPr lang="es-ES" dirty="0" smtClean="0"/>
              <a:t> </a:t>
            </a:r>
            <a:r>
              <a:rPr lang="es-ES" dirty="0" err="1"/>
              <a:t>veiklos</a:t>
            </a:r>
            <a:r>
              <a:rPr lang="es-ES" dirty="0"/>
              <a:t> programa;</a:t>
            </a:r>
          </a:p>
          <a:p>
            <a:r>
              <a:rPr lang="lt-LT" dirty="0"/>
              <a:t>Integruotos į visų metodinių grupių metines veiklos programas;</a:t>
            </a:r>
          </a:p>
          <a:p>
            <a:r>
              <a:rPr lang="es-ES" dirty="0"/>
              <a:t></a:t>
            </a:r>
            <a:r>
              <a:rPr lang="es-ES" dirty="0" err="1"/>
              <a:t>Integruotos</a:t>
            </a:r>
            <a:r>
              <a:rPr lang="es-ES" dirty="0"/>
              <a:t> </a:t>
            </a:r>
            <a:r>
              <a:rPr lang="es-ES" dirty="0" err="1"/>
              <a:t>tiek</a:t>
            </a:r>
            <a:r>
              <a:rPr lang="es-ES" dirty="0"/>
              <a:t> į </a:t>
            </a:r>
            <a:r>
              <a:rPr lang="es-ES" dirty="0" err="1"/>
              <a:t>formalų</a:t>
            </a:r>
            <a:r>
              <a:rPr lang="es-ES" dirty="0"/>
              <a:t>, </a:t>
            </a:r>
            <a:r>
              <a:rPr lang="es-ES" dirty="0" err="1"/>
              <a:t>tiek</a:t>
            </a:r>
            <a:r>
              <a:rPr lang="es-ES" dirty="0"/>
              <a:t> į </a:t>
            </a:r>
            <a:r>
              <a:rPr lang="es-ES" dirty="0" err="1"/>
              <a:t>neformalų</a:t>
            </a:r>
            <a:r>
              <a:rPr lang="es-ES" dirty="0"/>
              <a:t> </a:t>
            </a:r>
            <a:r>
              <a:rPr lang="es-ES" dirty="0" err="1"/>
              <a:t>ugdymą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59" y="2366211"/>
            <a:ext cx="405464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0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-56147"/>
            <a:ext cx="10515600" cy="1564105"/>
          </a:xfrm>
        </p:spPr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Projekto poveikio vertinimas </a:t>
            </a:r>
            <a:r>
              <a:rPr lang="lt-LT" b="1" dirty="0" smtClean="0"/>
              <a:t>padeda </a:t>
            </a:r>
            <a:r>
              <a:rPr lang="lt-LT" b="1" dirty="0"/>
              <a:t>spręsti, </a:t>
            </a:r>
            <a:r>
              <a:rPr lang="lt-LT" dirty="0"/>
              <a:t/>
            </a:r>
            <a:br>
              <a:rPr lang="lt-LT" dirty="0"/>
            </a:br>
            <a:r>
              <a:rPr lang="pt-BR" b="1" dirty="0"/>
              <a:t>ar projektas sėkmingas ar ne, </a:t>
            </a:r>
            <a:r>
              <a:rPr lang="lt-LT" b="1" dirty="0" smtClean="0"/>
              <a:t>ir </a:t>
            </a:r>
            <a:r>
              <a:rPr lang="lt-LT" b="1" dirty="0"/>
              <a:t>kokia </a:t>
            </a:r>
            <a:r>
              <a:rPr lang="lt-LT" b="1" dirty="0" smtClean="0"/>
              <a:t>apimtimi</a:t>
            </a:r>
            <a:r>
              <a:rPr lang="lt-LT" dirty="0" smtClean="0"/>
              <a:t>?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842" y="1825625"/>
            <a:ext cx="2951747" cy="4351338"/>
          </a:xfrm>
          <a:prstGeom prst="rect">
            <a:avLst/>
          </a:prstGeom>
        </p:spPr>
      </p:pic>
      <p:sp>
        <p:nvSpPr>
          <p:cNvPr id="5" name="Stačiakampis 4"/>
          <p:cNvSpPr/>
          <p:nvPr/>
        </p:nvSpPr>
        <p:spPr>
          <a:xfrm>
            <a:off x="3529262" y="1825625"/>
            <a:ext cx="49730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Lietuvių kalba</a:t>
            </a:r>
          </a:p>
          <a:p>
            <a:r>
              <a:rPr lang="lt-LT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http://</a:t>
            </a:r>
            <a:r>
              <a:rPr lang="lt-LT" dirty="0" smtClean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www.erasmus-plius.lt/uploads/files/priemonepoveikis.pdf</a:t>
            </a:r>
            <a:r>
              <a:rPr lang="lt-LT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lt-L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lt-LT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Kitomis kalbomis</a:t>
            </a:r>
          </a:p>
          <a:p>
            <a:r>
              <a:rPr lang="lt-LT" dirty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https://</a:t>
            </a:r>
            <a:r>
              <a:rPr lang="lt-LT" dirty="0" smtClean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www.erasmusplus.org.uk/impact-and-evaluation</a:t>
            </a:r>
            <a:r>
              <a:rPr lang="lt-LT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lt-L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lt-LT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Fondo </a:t>
            </a:r>
            <a:r>
              <a:rPr lang="lt-LT" sz="24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video</a:t>
            </a:r>
            <a:r>
              <a:rPr lang="lt-LT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pristatymas </a:t>
            </a:r>
            <a:r>
              <a:rPr lang="lt-LT" dirty="0">
                <a:solidFill>
                  <a:srgbClr val="000000"/>
                </a:solidFill>
                <a:latin typeface="Calibri" panose="020F0502020204030204" pitchFamily="34" charset="0"/>
                <a:hlinkClick r:id="rId5"/>
              </a:rPr>
              <a:t>https://</a:t>
            </a:r>
            <a:r>
              <a:rPr lang="lt-LT" dirty="0" smtClean="0">
                <a:solidFill>
                  <a:srgbClr val="000000"/>
                </a:solidFill>
                <a:latin typeface="Calibri" panose="020F0502020204030204" pitchFamily="34" charset="0"/>
                <a:hlinkClick r:id="rId5"/>
              </a:rPr>
              <a:t>www.youtube.com/watch?v=L6VliNcHRKA</a:t>
            </a:r>
            <a:r>
              <a:rPr lang="lt-LT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06970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i="0" u="none" strike="noStrike" baseline="0" dirty="0" smtClean="0">
                <a:latin typeface="Calibri" panose="020F0502020204030204" pitchFamily="34" charset="0"/>
              </a:rPr>
              <a:t>Ką reikia aptarti su projekto partneriais?</a:t>
            </a:r>
            <a:endParaRPr lang="lt-LT" b="0" i="0" u="none" strike="noStrike" baseline="0" dirty="0" smtClean="0">
              <a:latin typeface="Calibri" panose="020F0502020204030204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sz="3200" b="0" i="0" u="none" strike="noStrike" baseline="0" dirty="0" smtClean="0">
              <a:latin typeface="Calibri" panose="020F0502020204030204" pitchFamily="34" charset="0"/>
            </a:endParaRPr>
          </a:p>
          <a:p>
            <a:r>
              <a:rPr lang="lt-LT" b="0" i="0" u="none" strike="noStrike" baseline="0" dirty="0" smtClean="0">
                <a:latin typeface="Calibri" panose="020F0502020204030204" pitchFamily="34" charset="0"/>
              </a:rPr>
              <a:t>1. Nusimatykite projekto rizikas ir jų valdymo priemones;</a:t>
            </a:r>
          </a:p>
          <a:p>
            <a:r>
              <a:rPr lang="lt-LT" b="0" i="0" u="none" strike="noStrike" baseline="0" dirty="0" smtClean="0">
                <a:latin typeface="Calibri" panose="020F0502020204030204" pitchFamily="34" charset="0"/>
              </a:rPr>
              <a:t>2. Susiplanuokite projekto stebėseną;</a:t>
            </a:r>
          </a:p>
          <a:p>
            <a:r>
              <a:rPr lang="lt-LT" b="0" i="0" u="none" strike="noStrike" baseline="0" dirty="0" smtClean="0">
                <a:latin typeface="Calibri" panose="020F0502020204030204" pitchFamily="34" charset="0"/>
              </a:rPr>
              <a:t>3. Susitarkite dėl tarptautinių projekto veiklų dalyvių atrankos kriterijų;</a:t>
            </a:r>
          </a:p>
          <a:p>
            <a:r>
              <a:rPr lang="lt-LT" b="0" i="0" u="none" strike="noStrike" baseline="0" dirty="0" smtClean="0">
                <a:latin typeface="Calibri" panose="020F0502020204030204" pitchFamily="34" charset="0"/>
              </a:rPr>
              <a:t>4. Sudarykite rezultatų sklaidos planą;</a:t>
            </a:r>
          </a:p>
          <a:p>
            <a:r>
              <a:rPr lang="lt-LT" b="0" i="0" u="none" strike="noStrike" baseline="0" dirty="0" smtClean="0">
                <a:latin typeface="Calibri" panose="020F0502020204030204" pitchFamily="34" charset="0"/>
              </a:rPr>
              <a:t>5. Susitarkite, kaip matuosite projekto poveikį.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12006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72189"/>
            <a:ext cx="10515600" cy="1618499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643" y="0"/>
            <a:ext cx="10571746" cy="664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29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65125"/>
            <a:ext cx="10820400" cy="634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4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10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90" y="20052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64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57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Kur susirasti partnerius </a:t>
            </a:r>
            <a:r>
              <a:rPr lang="lt-LT" dirty="0" smtClean="0"/>
              <a:t>projektui- </a:t>
            </a:r>
            <a:r>
              <a:rPr lang="lt-LT" dirty="0" smtClean="0"/>
              <a:t>Facebook grupės </a:t>
            </a:r>
            <a:r>
              <a:rPr lang="lt-LT" dirty="0" err="1" smtClean="0"/>
              <a:t>Erasmus</a:t>
            </a:r>
            <a:r>
              <a:rPr lang="lt-LT" dirty="0" smtClean="0"/>
              <a:t> +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553" y="1801562"/>
            <a:ext cx="8808825" cy="505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45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Kur susirasti partnerius </a:t>
            </a:r>
            <a:r>
              <a:rPr lang="lt-LT" dirty="0" smtClean="0"/>
              <a:t>projektui- e </a:t>
            </a:r>
            <a:r>
              <a:rPr lang="lt-LT" dirty="0" err="1" smtClean="0"/>
              <a:t>Twinning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779" y="1379622"/>
            <a:ext cx="9649326" cy="537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9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7840579" cy="6858000"/>
          </a:xfrm>
        </p:spPr>
      </p:pic>
    </p:spTree>
    <p:extLst>
      <p:ext uri="{BB962C8B-B14F-4D97-AF65-F5344CB8AC3E}">
        <p14:creationId xmlns:p14="http://schemas.microsoft.com/office/powerpoint/2010/main" val="1375981528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145</Words>
  <Application>Microsoft Office PowerPoint</Application>
  <PresentationFormat>Plačiaekranė</PresentationFormat>
  <Paragraphs>25</Paragraphs>
  <Slides>15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„Office“ tema</vt:lpstr>
      <vt:lpstr>EK parama mokykloms  su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 Kur susirasti partnerius projektui- Facebook grupės Erasmus +</vt:lpstr>
      <vt:lpstr>Kur susirasti partnerius projektui- e Twinning</vt:lpstr>
      <vt:lpstr>„PowerPoint“ pateiktis</vt:lpstr>
      <vt:lpstr>„PowerPoint“ pateiktis</vt:lpstr>
      <vt:lpstr>„PowerPoint“ pateiktis</vt:lpstr>
      <vt:lpstr>Pirmieji žingsniai gavus dotaciją</vt:lpstr>
      <vt:lpstr> Projekto poveikio vertinimas padeda spręsti,  ar projektas sėkmingas ar ne, ir kokia apimtimi?</vt:lpstr>
      <vt:lpstr>Ką reikia aptarti su projekto partneriais?</vt:lpstr>
      <vt:lpstr>„PowerPoint“ pateiktis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 parama mokykloms  su</dc:title>
  <dc:creator>Windows User</dc:creator>
  <cp:lastModifiedBy>Windows User</cp:lastModifiedBy>
  <cp:revision>8</cp:revision>
  <dcterms:created xsi:type="dcterms:W3CDTF">2019-12-07T16:59:34Z</dcterms:created>
  <dcterms:modified xsi:type="dcterms:W3CDTF">2019-12-07T17:42:20Z</dcterms:modified>
</cp:coreProperties>
</file>