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3" r:id="rId4"/>
    <p:sldId id="257" r:id="rId5"/>
    <p:sldId id="260" r:id="rId6"/>
    <p:sldId id="259" r:id="rId7"/>
    <p:sldId id="261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18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uFTX1oYLl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B50055-E531-479E-94CD-DB2A9EA44C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B0F0"/>
                </a:solidFill>
              </a:rPr>
              <a:t>CELEBRATIONS</a:t>
            </a:r>
            <a:r>
              <a:rPr lang="sl-SI" dirty="0"/>
              <a:t> </a:t>
            </a:r>
            <a:br>
              <a:rPr lang="sl-SI" dirty="0"/>
            </a:br>
            <a:r>
              <a:rPr lang="sl-SI" dirty="0"/>
              <a:t>IN S</a:t>
            </a:r>
            <a:r>
              <a:rPr lang="sl-SI" dirty="0">
                <a:solidFill>
                  <a:srgbClr val="FF0000"/>
                </a:solidFill>
              </a:rPr>
              <a:t>LOVE</a:t>
            </a:r>
            <a:r>
              <a:rPr lang="sl-SI" dirty="0"/>
              <a:t>NIA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7709588-0590-43AD-84C7-142EDF789A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PRIMARY SCHOOL KOMEN</a:t>
            </a:r>
          </a:p>
        </p:txBody>
      </p:sp>
    </p:spTree>
    <p:extLst>
      <p:ext uri="{BB962C8B-B14F-4D97-AF65-F5344CB8AC3E}">
        <p14:creationId xmlns:p14="http://schemas.microsoft.com/office/powerpoint/2010/main" val="1246443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3EE789D0-477F-4111-BFEE-FE403AC3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sz="4100"/>
              <a:t>WHAT DO WE DO?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Rokodelski center Ribnica vabi na delavnico izdelovanja Gregorčkov 2020 –  Ribnica24">
            <a:extLst>
              <a:ext uri="{FF2B5EF4-FFF2-40B4-BE49-F238E27FC236}">
                <a16:creationId xmlns:a16="http://schemas.microsoft.com/office/drawing/2014/main" id="{6ACCC9D4-3E55-4B4C-BC5C-C5A30BDE9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4" b="-2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9E6C615-911E-4861-B51E-F246D623D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sl-SI"/>
              <a:t>We make paper boats and put a candle on them. We put them on water and watch them float in the evening. </a:t>
            </a:r>
          </a:p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5920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F0E3AB-2E26-449F-BE2E-D211770D3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WHY CANDLES?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7B8E5AF-A662-43DD-AB67-582110758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We</a:t>
            </a:r>
            <a:r>
              <a:rPr lang="sl-SI" dirty="0"/>
              <a:t> put </a:t>
            </a:r>
            <a:r>
              <a:rPr lang="sl-SI" dirty="0" err="1"/>
              <a:t>candles</a:t>
            </a:r>
            <a:r>
              <a:rPr lang="sl-SI" dirty="0"/>
              <a:t> as </a:t>
            </a:r>
            <a:r>
              <a:rPr lang="sl-SI" dirty="0" err="1"/>
              <a:t>symbols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b="1" dirty="0" err="1"/>
              <a:t>light</a:t>
            </a:r>
            <a:r>
              <a:rPr lang="sl-SI" dirty="0"/>
              <a:t> on </a:t>
            </a:r>
            <a:r>
              <a:rPr lang="sl-SI" dirty="0" err="1"/>
              <a:t>boats</a:t>
            </a:r>
            <a:r>
              <a:rPr lang="sl-SI" dirty="0"/>
              <a:t> to </a:t>
            </a:r>
            <a:r>
              <a:rPr lang="sl-SI" dirty="0" err="1"/>
              <a:t>remember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time </a:t>
            </a:r>
            <a:r>
              <a:rPr lang="sl-SI" dirty="0" err="1"/>
              <a:t>when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    </a:t>
            </a:r>
            <a:r>
              <a:rPr lang="sl-SI" dirty="0" err="1"/>
              <a:t>days</a:t>
            </a:r>
            <a:r>
              <a:rPr lang="sl-SI" dirty="0"/>
              <a:t> </a:t>
            </a:r>
            <a:r>
              <a:rPr lang="sl-SI" dirty="0" err="1"/>
              <a:t>become</a:t>
            </a:r>
            <a:r>
              <a:rPr lang="sl-SI" dirty="0"/>
              <a:t> </a:t>
            </a:r>
            <a:r>
              <a:rPr lang="sl-SI" dirty="0" err="1"/>
              <a:t>longer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those</a:t>
            </a:r>
            <a:r>
              <a:rPr lang="sl-SI" dirty="0"/>
              <a:t> </a:t>
            </a:r>
            <a:r>
              <a:rPr lang="sl-SI" dirty="0" err="1"/>
              <a:t>who</a:t>
            </a:r>
            <a:r>
              <a:rPr lang="sl-SI" dirty="0"/>
              <a:t> </a:t>
            </a:r>
            <a:r>
              <a:rPr lang="sl-SI" dirty="0" err="1"/>
              <a:t>worked</a:t>
            </a:r>
            <a:r>
              <a:rPr lang="sl-SI" dirty="0"/>
              <a:t> in </a:t>
            </a:r>
            <a:r>
              <a:rPr lang="sl-SI" dirty="0" err="1"/>
              <a:t>the</a:t>
            </a:r>
            <a:r>
              <a:rPr lang="sl-SI" dirty="0"/>
              <a:t> past no </a:t>
            </a:r>
            <a:r>
              <a:rPr lang="sl-SI" dirty="0" err="1"/>
              <a:t>longer</a:t>
            </a:r>
            <a:r>
              <a:rPr lang="sl-SI" dirty="0"/>
              <a:t> </a:t>
            </a:r>
            <a:r>
              <a:rPr lang="sl-SI" dirty="0" err="1"/>
              <a:t>needed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    </a:t>
            </a:r>
            <a:r>
              <a:rPr lang="sl-SI" dirty="0" err="1"/>
              <a:t>artificial</a:t>
            </a:r>
            <a:r>
              <a:rPr lang="sl-SI" dirty="0"/>
              <a:t> </a:t>
            </a:r>
            <a:r>
              <a:rPr lang="sl-SI" dirty="0" err="1"/>
              <a:t>light</a:t>
            </a:r>
            <a:r>
              <a:rPr lang="sl-SI" dirty="0"/>
              <a:t> so </a:t>
            </a:r>
            <a:r>
              <a:rPr lang="sl-SI" dirty="0" err="1"/>
              <a:t>they</a:t>
            </a:r>
            <a:r>
              <a:rPr lang="sl-SI" dirty="0"/>
              <a:t> let it </a:t>
            </a:r>
            <a:r>
              <a:rPr lang="sl-SI" dirty="0" err="1"/>
              <a:t>float</a:t>
            </a:r>
            <a:r>
              <a:rPr lang="sl-SI" dirty="0"/>
              <a:t> </a:t>
            </a:r>
            <a:r>
              <a:rPr lang="sl-SI" dirty="0" err="1"/>
              <a:t>away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930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BD64D5-7A68-456F-A8EA-C31858F8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CAN WE MAKE THEM TOO?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26808C8-FAF8-496E-BF1D-6DC1534D9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Here</a:t>
            </a:r>
            <a:r>
              <a:rPr lang="sl-SI" dirty="0"/>
              <a:t> is a video </a:t>
            </a:r>
            <a:r>
              <a:rPr lang="sl-SI" dirty="0" err="1"/>
              <a:t>of</a:t>
            </a:r>
            <a:r>
              <a:rPr lang="sl-SI" dirty="0"/>
              <a:t> how to make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boats</a:t>
            </a:r>
            <a:r>
              <a:rPr lang="sl-SI" dirty="0"/>
              <a:t>!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>
                <a:hlinkClick r:id="rId2"/>
              </a:rPr>
              <a:t>https://www.youtube.com/watch?v=suFTX1oYLl8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588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134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1029" name="Rectangle 140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lovenia">
            <a:extLst>
              <a:ext uri="{FF2B5EF4-FFF2-40B4-BE49-F238E27FC236}">
                <a16:creationId xmlns:a16="http://schemas.microsoft.com/office/drawing/2014/main" id="{77B0D5EC-82DD-4C09-99DF-3654713F50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008"/>
          <a:stretch/>
        </p:blipFill>
        <p:spPr bwMode="auto">
          <a:xfrm>
            <a:off x="486138" y="488137"/>
            <a:ext cx="11227442" cy="588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46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8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5002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3BD1A0-1771-4868-B0A1-5ED04748B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WHICH CELEBRATIONS?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91B21B6-C8E4-45E3-A351-4EEE65ADD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891500"/>
          </a:xfrm>
        </p:spPr>
        <p:txBody>
          <a:bodyPr/>
          <a:lstStyle/>
          <a:p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decided</a:t>
            </a:r>
            <a:r>
              <a:rPr lang="sl-SI" dirty="0"/>
              <a:t> to </a:t>
            </a:r>
            <a:r>
              <a:rPr lang="sl-SI" dirty="0" err="1"/>
              <a:t>present</a:t>
            </a:r>
            <a:r>
              <a:rPr lang="sl-SI" dirty="0"/>
              <a:t> </a:t>
            </a:r>
            <a:r>
              <a:rPr lang="sl-SI" dirty="0" err="1"/>
              <a:t>two</a:t>
            </a:r>
            <a:r>
              <a:rPr lang="sl-SI" dirty="0"/>
              <a:t> </a:t>
            </a:r>
            <a:r>
              <a:rPr lang="sl-SI" dirty="0" err="1"/>
              <a:t>celebrations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</a:t>
            </a:r>
            <a:r>
              <a:rPr lang="sl-SI" dirty="0" err="1"/>
              <a:t>children</a:t>
            </a:r>
            <a:r>
              <a:rPr lang="sl-SI" dirty="0"/>
              <a:t> like </a:t>
            </a:r>
            <a:r>
              <a:rPr lang="sl-SI" dirty="0" err="1"/>
              <a:t>and</a:t>
            </a:r>
            <a:r>
              <a:rPr lang="sl-SI" dirty="0"/>
              <a:t> are </a:t>
            </a:r>
            <a:r>
              <a:rPr lang="sl-SI" dirty="0" err="1"/>
              <a:t>proud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.</a:t>
            </a:r>
          </a:p>
          <a:p>
            <a:endParaRPr lang="sl-SI" dirty="0"/>
          </a:p>
          <a:p>
            <a:r>
              <a:rPr lang="sl-SI" dirty="0"/>
              <a:t> </a:t>
            </a:r>
            <a:r>
              <a:rPr lang="sl-SI" dirty="0" err="1"/>
              <a:t>Here</a:t>
            </a:r>
            <a:r>
              <a:rPr lang="sl-SI" dirty="0"/>
              <a:t> are </a:t>
            </a:r>
            <a:r>
              <a:rPr lang="sl-SI" dirty="0" err="1"/>
              <a:t>Saint</a:t>
            </a:r>
            <a:r>
              <a:rPr lang="sl-SI" dirty="0"/>
              <a:t> Nicholas </a:t>
            </a:r>
            <a:r>
              <a:rPr lang="sl-SI" dirty="0" err="1"/>
              <a:t>Day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Gregorjevo, </a:t>
            </a:r>
            <a:r>
              <a:rPr lang="sl-SI" dirty="0" err="1"/>
              <a:t>our</a:t>
            </a:r>
            <a:r>
              <a:rPr lang="sl-SI" dirty="0"/>
              <a:t> </a:t>
            </a:r>
            <a:r>
              <a:rPr lang="sl-SI" dirty="0" err="1"/>
              <a:t>holiday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love.</a:t>
            </a:r>
          </a:p>
        </p:txBody>
      </p:sp>
      <p:pic>
        <p:nvPicPr>
          <p:cNvPr id="6146" name="Picture 2" descr="Presents | LearnEnglish Kids | British Council">
            <a:extLst>
              <a:ext uri="{FF2B5EF4-FFF2-40B4-BE49-F238E27FC236}">
                <a16:creationId xmlns:a16="http://schemas.microsoft.com/office/drawing/2014/main" id="{CBA20BA4-4DF1-47A4-99FF-0624A1A1B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677" y="4262950"/>
            <a:ext cx="2153271" cy="143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hen to Say I Love You for the First Time">
            <a:extLst>
              <a:ext uri="{FF2B5EF4-FFF2-40B4-BE49-F238E27FC236}">
                <a16:creationId xmlns:a16="http://schemas.microsoft.com/office/drawing/2014/main" id="{AB4404C1-1D90-4BDD-8EF2-FCAC40905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487" y="4448432"/>
            <a:ext cx="2481470" cy="124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036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9F6F1D08-E834-4C09-B787-EFBA1C86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8" y="982132"/>
            <a:ext cx="4094017" cy="2823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262626"/>
                </a:solidFill>
              </a:rPr>
              <a:t>SAINT NICHOLAS</a:t>
            </a:r>
          </a:p>
        </p:txBody>
      </p:sp>
      <p:pic>
        <p:nvPicPr>
          <p:cNvPr id="2050" name="Picture 2" descr="Letter To Saint Nicholas, Conversation with Santa Stock Vector -  Illustration of activity, happy: 134680303">
            <a:extLst>
              <a:ext uri="{FF2B5EF4-FFF2-40B4-BE49-F238E27FC236}">
                <a16:creationId xmlns:a16="http://schemas.microsoft.com/office/drawing/2014/main" id="{05D434DB-C988-4693-89BF-37213EE19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6533" y="982131"/>
            <a:ext cx="4893735" cy="4893735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40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70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101" name="Straight Connector 76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102" name="Rectangle 78">
            <a:extLst>
              <a:ext uri="{FF2B5EF4-FFF2-40B4-BE49-F238E27FC236}">
                <a16:creationId xmlns:a16="http://schemas.microsoft.com/office/drawing/2014/main" id="{9F1F6E2E-E2E7-4689-9E5D-51F37CB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3" name="Group 80">
            <a:extLst>
              <a:ext uri="{FF2B5EF4-FFF2-40B4-BE49-F238E27FC236}">
                <a16:creationId xmlns:a16="http://schemas.microsoft.com/office/drawing/2014/main" id="{BB728A18-FF26-43E9-AF31-9608EBA3D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D418D479-7A49-4E09-A270-87C36ABE5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55AC523-B142-409D-BB68-747EDDCE6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98FD6A06-A68E-49C5-8F1D-8945DD8C00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A6794A3D-A7E9-4DC9-98E4-02104E24A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81B18018-0F45-4CCF-92F1-5553986BD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770" y="1041401"/>
            <a:ext cx="453852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A LETTER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8B6894D-224C-437B-BDF1-5E79CC7BF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7596"/>
            <a:ext cx="5331321" cy="19334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chemeClr val="tx1"/>
                </a:solidFill>
              </a:rPr>
              <a:t>A few days before the </a:t>
            </a:r>
            <a:r>
              <a:rPr lang="sl-SI" sz="2500" dirty="0">
                <a:solidFill>
                  <a:schemeClr val="tx1"/>
                </a:solidFill>
              </a:rPr>
              <a:t>6</a:t>
            </a:r>
            <a:r>
              <a:rPr lang="en-US" sz="2500" dirty="0" err="1">
                <a:solidFill>
                  <a:schemeClr val="tx1"/>
                </a:solidFill>
              </a:rPr>
              <a:t>th</a:t>
            </a:r>
            <a:r>
              <a:rPr lang="en-US" sz="2500" dirty="0">
                <a:solidFill>
                  <a:schemeClr val="tx1"/>
                </a:solidFill>
              </a:rPr>
              <a:t> December, children in our country send a letter to Saint Nicholas.</a:t>
            </a:r>
          </a:p>
        </p:txBody>
      </p:sp>
      <p:sp>
        <p:nvSpPr>
          <p:cNvPr id="4104" name="Rectangle 86">
            <a:extLst>
              <a:ext uri="{FF2B5EF4-FFF2-40B4-BE49-F238E27FC236}">
                <a16:creationId xmlns:a16="http://schemas.microsoft.com/office/drawing/2014/main" id="{7731DD8B-7A0A-47A0-BF6B-EBB4F970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and Writing Images | Free Vectors, Stock Photos &amp;amp; PSD">
            <a:extLst>
              <a:ext uri="{FF2B5EF4-FFF2-40B4-BE49-F238E27FC236}">
                <a16:creationId xmlns:a16="http://schemas.microsoft.com/office/drawing/2014/main" id="{2B6A154C-58A7-4ED9-88A4-DEE62C68BA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3" r="2" b="2"/>
          <a:stretch/>
        </p:blipFill>
        <p:spPr bwMode="auto">
          <a:xfrm>
            <a:off x="1412683" y="1410208"/>
            <a:ext cx="4348925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5" name="Straight Connector 88">
            <a:extLst>
              <a:ext uri="{FF2B5EF4-FFF2-40B4-BE49-F238E27FC236}">
                <a16:creationId xmlns:a16="http://schemas.microsoft.com/office/drawing/2014/main" id="{10A370BF-9768-4FA0-8887-C3777F3A9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383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3F14D670-13FF-4AFE-8750-D00331BF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 fontScale="90000"/>
          </a:bodyPr>
          <a:lstStyle/>
          <a:p>
            <a:r>
              <a:rPr lang="sl-SI" dirty="0"/>
              <a:t>PRESENTS, PLEASE.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Crossing fingers emoticon Royalty Free Vector Image">
            <a:extLst>
              <a:ext uri="{FF2B5EF4-FFF2-40B4-BE49-F238E27FC236}">
                <a16:creationId xmlns:a16="http://schemas.microsoft.com/office/drawing/2014/main" id="{DA6AF4E6-F701-4540-A99B-B3857A35F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3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2E05D14-B22F-42B8-B440-95E4B999D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745089" cy="33189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l-SI" sz="3000" dirty="0" err="1"/>
              <a:t>All</a:t>
            </a:r>
            <a:r>
              <a:rPr lang="sl-SI" sz="3000" dirty="0"/>
              <a:t> </a:t>
            </a:r>
            <a:r>
              <a:rPr lang="sl-SI" sz="3000" dirty="0" err="1"/>
              <a:t>children</a:t>
            </a:r>
            <a:r>
              <a:rPr lang="sl-SI" sz="3000" dirty="0"/>
              <a:t> – </a:t>
            </a:r>
            <a:r>
              <a:rPr lang="sl-SI" sz="3000" dirty="0" err="1"/>
              <a:t>those</a:t>
            </a:r>
            <a:r>
              <a:rPr lang="sl-SI" sz="3000" dirty="0"/>
              <a:t> </a:t>
            </a:r>
            <a:r>
              <a:rPr lang="sl-SI" sz="3000" dirty="0" err="1"/>
              <a:t>who</a:t>
            </a:r>
            <a:r>
              <a:rPr lang="sl-SI" sz="3000" dirty="0"/>
              <a:t> </a:t>
            </a:r>
            <a:r>
              <a:rPr lang="sl-SI" sz="3000" dirty="0" err="1"/>
              <a:t>have</a:t>
            </a:r>
            <a:r>
              <a:rPr lang="sl-SI" sz="3000" dirty="0"/>
              <a:t> </a:t>
            </a:r>
            <a:r>
              <a:rPr lang="sl-SI" sz="3000" dirty="0" err="1"/>
              <a:t>been</a:t>
            </a:r>
            <a:r>
              <a:rPr lang="sl-SI" sz="3000" dirty="0"/>
              <a:t> </a:t>
            </a:r>
            <a:r>
              <a:rPr lang="sl-SI" sz="3000" dirty="0" err="1"/>
              <a:t>good</a:t>
            </a:r>
            <a:r>
              <a:rPr lang="sl-SI" sz="3000" dirty="0"/>
              <a:t> </a:t>
            </a:r>
            <a:r>
              <a:rPr lang="sl-SI" sz="3000" dirty="0" err="1"/>
              <a:t>and</a:t>
            </a:r>
            <a:r>
              <a:rPr lang="sl-SI" sz="3000" dirty="0"/>
              <a:t> </a:t>
            </a:r>
            <a:r>
              <a:rPr lang="sl-SI" sz="3000" dirty="0" err="1"/>
              <a:t>those</a:t>
            </a:r>
            <a:r>
              <a:rPr lang="sl-SI" sz="3000" dirty="0"/>
              <a:t> </a:t>
            </a:r>
            <a:r>
              <a:rPr lang="sl-SI" sz="3000" dirty="0" err="1"/>
              <a:t>who</a:t>
            </a:r>
            <a:r>
              <a:rPr lang="sl-SI" sz="3000" dirty="0"/>
              <a:t> </a:t>
            </a:r>
            <a:r>
              <a:rPr lang="sl-SI" sz="3000" dirty="0" err="1"/>
              <a:t>haven‘t</a:t>
            </a:r>
            <a:r>
              <a:rPr lang="sl-SI" sz="3000" dirty="0"/>
              <a:t> </a:t>
            </a:r>
            <a:r>
              <a:rPr lang="sl-SI" sz="3000" dirty="0" err="1"/>
              <a:t>behaved</a:t>
            </a:r>
            <a:r>
              <a:rPr lang="sl-SI" sz="3000" dirty="0"/>
              <a:t> </a:t>
            </a:r>
            <a:r>
              <a:rPr lang="sl-SI" sz="3000" dirty="0" err="1"/>
              <a:t>themselves</a:t>
            </a:r>
            <a:r>
              <a:rPr lang="sl-SI" sz="3000" dirty="0"/>
              <a:t> </a:t>
            </a:r>
            <a:r>
              <a:rPr lang="sl-SI" sz="3000" dirty="0" err="1"/>
              <a:t>really</a:t>
            </a:r>
            <a:r>
              <a:rPr lang="sl-SI" sz="3000" dirty="0"/>
              <a:t> </a:t>
            </a:r>
            <a:r>
              <a:rPr lang="sl-SI" sz="3000" dirty="0" err="1"/>
              <a:t>well</a:t>
            </a:r>
            <a:r>
              <a:rPr lang="sl-SI" sz="3000" dirty="0"/>
              <a:t>. </a:t>
            </a:r>
            <a:r>
              <a:rPr lang="sl-SI" sz="3000" dirty="0" err="1"/>
              <a:t>They</a:t>
            </a:r>
            <a:r>
              <a:rPr lang="sl-SI" sz="3000" dirty="0"/>
              <a:t> </a:t>
            </a:r>
            <a:r>
              <a:rPr lang="sl-SI" sz="3000" dirty="0" err="1"/>
              <a:t>all</a:t>
            </a:r>
            <a:r>
              <a:rPr lang="sl-SI" sz="3000" dirty="0"/>
              <a:t> </a:t>
            </a:r>
            <a:r>
              <a:rPr lang="sl-SI" sz="3000" dirty="0" err="1"/>
              <a:t>keep</a:t>
            </a:r>
            <a:r>
              <a:rPr lang="sl-SI" sz="3000" dirty="0"/>
              <a:t> </a:t>
            </a:r>
            <a:r>
              <a:rPr lang="sl-SI" sz="3000" dirty="0" err="1"/>
              <a:t>their</a:t>
            </a:r>
            <a:r>
              <a:rPr lang="sl-SI" sz="3000" dirty="0"/>
              <a:t> </a:t>
            </a:r>
            <a:r>
              <a:rPr lang="sl-SI" sz="3000" dirty="0" err="1"/>
              <a:t>fingers</a:t>
            </a:r>
            <a:r>
              <a:rPr lang="sl-SI" sz="3000" dirty="0"/>
              <a:t> </a:t>
            </a:r>
            <a:r>
              <a:rPr lang="sl-SI" sz="3000" dirty="0" err="1"/>
              <a:t>crossed</a:t>
            </a:r>
            <a:r>
              <a:rPr lang="sl-SI" sz="3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08223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165A60BF-4F6B-4F65-B8C0-62F35BAD6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sz="4100"/>
              <a:t>WHAT DO THEY GET?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ow to React to a Horrible Christmas Present">
            <a:extLst>
              <a:ext uri="{FF2B5EF4-FFF2-40B4-BE49-F238E27FC236}">
                <a16:creationId xmlns:a16="http://schemas.microsoft.com/office/drawing/2014/main" id="{08563B9B-2619-4429-A10C-02D7C9C5D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4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C6B9BA6-1A41-4BBF-B476-F599BE74E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sz="2200" err="1"/>
              <a:t>They</a:t>
            </a:r>
            <a:r>
              <a:rPr lang="sl-SI" sz="2200"/>
              <a:t> </a:t>
            </a:r>
            <a:r>
              <a:rPr lang="sl-SI" sz="2200" err="1"/>
              <a:t>usually</a:t>
            </a:r>
            <a:r>
              <a:rPr lang="sl-SI" sz="2200"/>
              <a:t> </a:t>
            </a:r>
            <a:r>
              <a:rPr lang="sl-SI" sz="2200" err="1"/>
              <a:t>get</a:t>
            </a:r>
            <a:r>
              <a:rPr lang="sl-SI" sz="2200"/>
              <a:t> </a:t>
            </a:r>
            <a:r>
              <a:rPr lang="sl-SI" sz="2200" err="1"/>
              <a:t>toys</a:t>
            </a:r>
            <a:r>
              <a:rPr lang="sl-SI" sz="2200"/>
              <a:t> </a:t>
            </a:r>
            <a:r>
              <a:rPr lang="sl-SI" sz="2200" err="1"/>
              <a:t>and</a:t>
            </a:r>
            <a:r>
              <a:rPr lang="sl-SI" sz="2200"/>
              <a:t> </a:t>
            </a:r>
            <a:r>
              <a:rPr lang="sl-SI" sz="2200" err="1"/>
              <a:t>sweets</a:t>
            </a:r>
            <a:r>
              <a:rPr lang="sl-SI" sz="2200"/>
              <a:t>. </a:t>
            </a:r>
            <a:r>
              <a:rPr lang="sl-SI" sz="2200" err="1"/>
              <a:t>Lots</a:t>
            </a:r>
            <a:r>
              <a:rPr lang="sl-SI" sz="2200"/>
              <a:t> </a:t>
            </a:r>
            <a:r>
              <a:rPr lang="sl-SI" sz="2200" err="1"/>
              <a:t>of</a:t>
            </a:r>
            <a:r>
              <a:rPr lang="sl-SI" sz="2200"/>
              <a:t> </a:t>
            </a:r>
            <a:r>
              <a:rPr lang="sl-SI" sz="2200" err="1"/>
              <a:t>chocolate</a:t>
            </a:r>
            <a:r>
              <a:rPr lang="sl-SI" sz="2200"/>
              <a:t>, </a:t>
            </a:r>
            <a:r>
              <a:rPr lang="sl-SI" sz="2200" err="1"/>
              <a:t>of</a:t>
            </a:r>
            <a:r>
              <a:rPr lang="sl-SI" sz="2200"/>
              <a:t> </a:t>
            </a:r>
            <a:r>
              <a:rPr lang="sl-SI" sz="2200" err="1"/>
              <a:t>course</a:t>
            </a:r>
            <a:r>
              <a:rPr lang="sl-SI" sz="2200"/>
              <a:t>.</a:t>
            </a:r>
          </a:p>
          <a:p>
            <a:pPr>
              <a:lnSpc>
                <a:spcPct val="90000"/>
              </a:lnSpc>
            </a:pPr>
            <a:endParaRPr lang="sl-SI" sz="2200"/>
          </a:p>
          <a:p>
            <a:pPr>
              <a:lnSpc>
                <a:spcPct val="90000"/>
              </a:lnSpc>
            </a:pPr>
            <a:r>
              <a:rPr lang="sl-SI" sz="2200" err="1"/>
              <a:t>Saint</a:t>
            </a:r>
            <a:r>
              <a:rPr lang="sl-SI" sz="2200"/>
              <a:t> Nicholas </a:t>
            </a:r>
            <a:r>
              <a:rPr lang="sl-SI" sz="2200" err="1"/>
              <a:t>comes</a:t>
            </a:r>
            <a:r>
              <a:rPr lang="sl-SI" sz="2200"/>
              <a:t> at </a:t>
            </a:r>
            <a:r>
              <a:rPr lang="sl-SI" sz="2200" err="1"/>
              <a:t>night</a:t>
            </a:r>
            <a:r>
              <a:rPr lang="sl-SI" sz="2200"/>
              <a:t> on </a:t>
            </a:r>
            <a:r>
              <a:rPr lang="sl-SI" sz="2200" err="1"/>
              <a:t>the</a:t>
            </a:r>
            <a:r>
              <a:rPr lang="sl-SI" sz="2200"/>
              <a:t> 6th </a:t>
            </a:r>
            <a:r>
              <a:rPr lang="sl-SI" sz="2200" err="1"/>
              <a:t>of</a:t>
            </a:r>
            <a:r>
              <a:rPr lang="sl-SI" sz="2200"/>
              <a:t> December so </a:t>
            </a:r>
            <a:r>
              <a:rPr lang="sl-SI" sz="2200" err="1"/>
              <a:t>all</a:t>
            </a:r>
            <a:r>
              <a:rPr lang="sl-SI" sz="2200"/>
              <a:t> </a:t>
            </a:r>
            <a:r>
              <a:rPr lang="sl-SI" sz="2200" err="1"/>
              <a:t>the</a:t>
            </a:r>
            <a:r>
              <a:rPr lang="sl-SI" sz="2200"/>
              <a:t> </a:t>
            </a:r>
            <a:r>
              <a:rPr lang="sl-SI" sz="2200" err="1"/>
              <a:t>presents</a:t>
            </a:r>
            <a:r>
              <a:rPr lang="sl-SI" sz="2200"/>
              <a:t> are </a:t>
            </a:r>
            <a:r>
              <a:rPr lang="sl-SI" sz="2200" err="1"/>
              <a:t>there</a:t>
            </a:r>
            <a:r>
              <a:rPr lang="sl-SI" sz="2200"/>
              <a:t> in </a:t>
            </a:r>
            <a:r>
              <a:rPr lang="sl-SI" sz="2200" err="1"/>
              <a:t>the</a:t>
            </a:r>
            <a:r>
              <a:rPr lang="sl-SI" sz="2200"/>
              <a:t> </a:t>
            </a:r>
            <a:r>
              <a:rPr lang="sl-SI" sz="2200" err="1"/>
              <a:t>morning</a:t>
            </a:r>
            <a:r>
              <a:rPr lang="sl-SI" sz="2200"/>
              <a:t> </a:t>
            </a:r>
            <a:r>
              <a:rPr lang="sl-SI" sz="2200" err="1"/>
              <a:t>already</a:t>
            </a:r>
            <a:r>
              <a:rPr lang="sl-SI" sz="2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460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AAC3490F-F9DC-49F3-AFA6-548652A30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sz="3700"/>
              <a:t>GREGORJEVO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Gregorjevo ali &amp;quot;ko se ptički ženijo&amp;quot; - Radio Odeon">
            <a:extLst>
              <a:ext uri="{FF2B5EF4-FFF2-40B4-BE49-F238E27FC236}">
                <a16:creationId xmlns:a16="http://schemas.microsoft.com/office/drawing/2014/main" id="{7ACB33F2-7FD8-415F-98D5-9DC790FF95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0" b="-1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EBC46B7-739A-4175-B88E-03149491D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sl-SI" dirty="0" err="1"/>
              <a:t>This</a:t>
            </a:r>
            <a:r>
              <a:rPr lang="sl-SI" dirty="0"/>
              <a:t> </a:t>
            </a:r>
            <a:r>
              <a:rPr lang="sl-SI" dirty="0" err="1"/>
              <a:t>holiday</a:t>
            </a:r>
            <a:r>
              <a:rPr lang="sl-SI" dirty="0"/>
              <a:t> is </a:t>
            </a:r>
            <a:r>
              <a:rPr lang="sl-SI" dirty="0" err="1"/>
              <a:t>unique</a:t>
            </a:r>
            <a:r>
              <a:rPr lang="sl-SI" dirty="0"/>
              <a:t>.</a:t>
            </a:r>
          </a:p>
          <a:p>
            <a:endParaRPr lang="sl-SI" dirty="0"/>
          </a:p>
          <a:p>
            <a:r>
              <a:rPr lang="sl-SI" dirty="0" err="1"/>
              <a:t>It‘s</a:t>
            </a:r>
            <a:r>
              <a:rPr lang="sl-SI" dirty="0"/>
              <a:t> on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twelfth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March</a:t>
            </a:r>
            <a:r>
              <a:rPr lang="sl-SI" dirty="0"/>
              <a:t>.</a:t>
            </a:r>
          </a:p>
          <a:p>
            <a:endParaRPr lang="sl-SI" dirty="0"/>
          </a:p>
          <a:p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call</a:t>
            </a:r>
            <a:r>
              <a:rPr lang="sl-SI" dirty="0"/>
              <a:t> it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day</a:t>
            </a:r>
            <a:r>
              <a:rPr lang="sl-SI" dirty="0"/>
              <a:t> </a:t>
            </a:r>
            <a:r>
              <a:rPr lang="sl-SI" dirty="0" err="1"/>
              <a:t>when</a:t>
            </a:r>
            <a:r>
              <a:rPr lang="sl-SI" dirty="0"/>
              <a:t> </a:t>
            </a:r>
            <a:r>
              <a:rPr lang="sl-SI" dirty="0" err="1"/>
              <a:t>birds</a:t>
            </a:r>
            <a:r>
              <a:rPr lang="sl-SI" dirty="0"/>
              <a:t> date. </a:t>
            </a:r>
          </a:p>
        </p:txBody>
      </p:sp>
    </p:spTree>
    <p:extLst>
      <p:ext uri="{BB962C8B-B14F-4D97-AF65-F5344CB8AC3E}">
        <p14:creationId xmlns:p14="http://schemas.microsoft.com/office/powerpoint/2010/main" val="55781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07A45D86-AF7B-4C72-897B-BC93F4CED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sz="4100"/>
              <a:t>WHAT IS IT ALL ABOUT?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Thunberging: how climate anxiety created a new dating trend | Dating | The  Guardian">
            <a:extLst>
              <a:ext uri="{FF2B5EF4-FFF2-40B4-BE49-F238E27FC236}">
                <a16:creationId xmlns:a16="http://schemas.microsoft.com/office/drawing/2014/main" id="{6BA7C6E0-35E9-465F-9A16-DB86C18A7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8" b="14273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82C8C69-E678-4E5B-9EC8-026AADA4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715756" cy="33189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l-SI" sz="3000" dirty="0"/>
              <a:t>… </a:t>
            </a:r>
            <a:r>
              <a:rPr lang="sl-SI" sz="3000" dirty="0" err="1"/>
              <a:t>and</a:t>
            </a:r>
            <a:r>
              <a:rPr lang="sl-SI" sz="3000" dirty="0"/>
              <a:t> </a:t>
            </a:r>
            <a:r>
              <a:rPr lang="sl-SI" sz="3000" dirty="0" err="1"/>
              <a:t>if</a:t>
            </a:r>
            <a:r>
              <a:rPr lang="sl-SI" sz="3000" dirty="0"/>
              <a:t> </a:t>
            </a:r>
            <a:r>
              <a:rPr lang="sl-SI" sz="3000" dirty="0" err="1"/>
              <a:t>birds</a:t>
            </a:r>
            <a:r>
              <a:rPr lang="sl-SI" sz="3000" dirty="0"/>
              <a:t> </a:t>
            </a:r>
            <a:r>
              <a:rPr lang="sl-SI" sz="3000" dirty="0" err="1"/>
              <a:t>can</a:t>
            </a:r>
            <a:r>
              <a:rPr lang="sl-SI" sz="3000" dirty="0"/>
              <a:t> date … so </a:t>
            </a:r>
            <a:r>
              <a:rPr lang="sl-SI" sz="3000" dirty="0" err="1"/>
              <a:t>can</a:t>
            </a:r>
            <a:r>
              <a:rPr lang="sl-SI" sz="3000" dirty="0"/>
              <a:t> </a:t>
            </a:r>
            <a:r>
              <a:rPr lang="sl-SI" sz="3000" dirty="0" err="1"/>
              <a:t>we</a:t>
            </a:r>
            <a:r>
              <a:rPr lang="sl-SI" sz="3000" dirty="0"/>
              <a:t>. </a:t>
            </a:r>
            <a:r>
              <a:rPr lang="sl-SI" sz="3000" dirty="0">
                <a:sym typeface="Wingdings" panose="05000000000000000000" pitchFamily="2" charset="2"/>
              </a:rPr>
              <a:t></a:t>
            </a:r>
          </a:p>
          <a:p>
            <a:pPr>
              <a:lnSpc>
                <a:spcPct val="90000"/>
              </a:lnSpc>
            </a:pPr>
            <a:endParaRPr lang="sl-SI" sz="3000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sl-SI" sz="3000" dirty="0" err="1">
                <a:sym typeface="Wingdings" panose="05000000000000000000" pitchFamily="2" charset="2"/>
              </a:rPr>
              <a:t>It‘s</a:t>
            </a:r>
            <a:r>
              <a:rPr lang="sl-SI" sz="3000" dirty="0">
                <a:sym typeface="Wingdings" panose="05000000000000000000" pitchFamily="2" charset="2"/>
              </a:rPr>
              <a:t> </a:t>
            </a:r>
            <a:r>
              <a:rPr lang="sl-SI" sz="3000" dirty="0" err="1">
                <a:sym typeface="Wingdings" panose="05000000000000000000" pitchFamily="2" charset="2"/>
              </a:rPr>
              <a:t>our</a:t>
            </a:r>
            <a:r>
              <a:rPr lang="sl-SI" sz="3000" dirty="0">
                <a:sym typeface="Wingdings" panose="05000000000000000000" pitchFamily="2" charset="2"/>
              </a:rPr>
              <a:t> </a:t>
            </a:r>
            <a:r>
              <a:rPr lang="sl-SI" sz="3000" dirty="0" err="1">
                <a:sym typeface="Wingdings" panose="05000000000000000000" pitchFamily="2" charset="2"/>
              </a:rPr>
              <a:t>own</a:t>
            </a:r>
            <a:r>
              <a:rPr lang="sl-SI" sz="3000" dirty="0">
                <a:sym typeface="Wingdings" panose="05000000000000000000" pitchFamily="2" charset="2"/>
              </a:rPr>
              <a:t> </a:t>
            </a:r>
            <a:r>
              <a:rPr lang="sl-SI" sz="3000" dirty="0" err="1">
                <a:sym typeface="Wingdings" panose="05000000000000000000" pitchFamily="2" charset="2"/>
              </a:rPr>
              <a:t>celebration</a:t>
            </a:r>
            <a:r>
              <a:rPr lang="sl-SI" sz="3000" dirty="0">
                <a:sym typeface="Wingdings" panose="05000000000000000000" pitchFamily="2" charset="2"/>
              </a:rPr>
              <a:t> </a:t>
            </a:r>
            <a:r>
              <a:rPr lang="sl-SI" sz="3000" dirty="0" err="1">
                <a:sym typeface="Wingdings" panose="05000000000000000000" pitchFamily="2" charset="2"/>
              </a:rPr>
              <a:t>of</a:t>
            </a:r>
            <a:r>
              <a:rPr lang="sl-SI" sz="3000" dirty="0">
                <a:sym typeface="Wingdings" panose="05000000000000000000" pitchFamily="2" charset="2"/>
              </a:rPr>
              <a:t> </a:t>
            </a:r>
            <a:r>
              <a:rPr lang="sl-SI" sz="3000" b="1" dirty="0">
                <a:solidFill>
                  <a:srgbClr val="FF0000"/>
                </a:solidFill>
                <a:sym typeface="Wingdings" panose="05000000000000000000" pitchFamily="2" charset="2"/>
              </a:rPr>
              <a:t>love</a:t>
            </a:r>
            <a:r>
              <a:rPr lang="sl-SI" sz="3000" b="1" dirty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sl-SI" sz="3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54937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283</Words>
  <Application>Microsoft Office PowerPoint</Application>
  <PresentationFormat>Širokozaslonsko</PresentationFormat>
  <Paragraphs>36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5" baseType="lpstr">
      <vt:lpstr>Arial</vt:lpstr>
      <vt:lpstr>Garamond</vt:lpstr>
      <vt:lpstr>Naravno</vt:lpstr>
      <vt:lpstr>CELEBRATIONS  IN SLOVENIA</vt:lpstr>
      <vt:lpstr>PowerPointova predstavitev</vt:lpstr>
      <vt:lpstr>WHICH CELEBRATIONS?</vt:lpstr>
      <vt:lpstr>SAINT NICHOLAS</vt:lpstr>
      <vt:lpstr>A LETTER</vt:lpstr>
      <vt:lpstr>PRESENTS, PLEASE.</vt:lpstr>
      <vt:lpstr>WHAT DO THEY GET?</vt:lpstr>
      <vt:lpstr>GREGORJEVO</vt:lpstr>
      <vt:lpstr>WHAT IS IT ALL ABOUT?</vt:lpstr>
      <vt:lpstr>WHAT DO WE DO?</vt:lpstr>
      <vt:lpstr>WHY CANDLES?</vt:lpstr>
      <vt:lpstr>CAN WE MAKE THEM TOO?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CELEBRATIONS  IN SLOVENIA</dc:title>
  <dc:creator>Darja Urh</dc:creator>
  <cp:lastModifiedBy>Darja Urh</cp:lastModifiedBy>
  <cp:revision>1</cp:revision>
  <dcterms:created xsi:type="dcterms:W3CDTF">2021-12-14T17:12:52Z</dcterms:created>
  <dcterms:modified xsi:type="dcterms:W3CDTF">2021-12-14T17:36:03Z</dcterms:modified>
</cp:coreProperties>
</file>