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8"/>
  </p:notesMasterIdLst>
  <p:sldIdLst>
    <p:sldId id="329" r:id="rId2"/>
    <p:sldId id="335" r:id="rId3"/>
    <p:sldId id="330" r:id="rId4"/>
    <p:sldId id="331" r:id="rId5"/>
    <p:sldId id="332" r:id="rId6"/>
    <p:sldId id="337" r:id="rId7"/>
    <p:sldId id="333" r:id="rId8"/>
    <p:sldId id="334" r:id="rId9"/>
    <p:sldId id="305" r:id="rId10"/>
    <p:sldId id="270" r:id="rId11"/>
    <p:sldId id="263" r:id="rId12"/>
    <p:sldId id="336" r:id="rId13"/>
    <p:sldId id="338" r:id="rId14"/>
    <p:sldId id="340" r:id="rId15"/>
    <p:sldId id="339" r:id="rId16"/>
    <p:sldId id="341" r:id="rId1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3" autoAdjust="0"/>
    <p:restoredTop sz="94660"/>
  </p:normalViewPr>
  <p:slideViewPr>
    <p:cSldViewPr>
      <p:cViewPr>
        <p:scale>
          <a:sx n="108" d="100"/>
          <a:sy n="108" d="100"/>
        </p:scale>
        <p:origin x="-10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D96E9-5E6D-4890-8FA4-5F7FF9EDD718}" type="datetimeFigureOut">
              <a:rPr lang="pt-PT" smtClean="0"/>
              <a:t>26-11-2019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B58A0-36F8-4114-81A1-AB10567E1C2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986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04A7-74DF-4EC6-9BC4-2CC7122BCC64}" type="datetime1">
              <a:rPr lang="pt-PT" smtClean="0"/>
              <a:t>26-11-2019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426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A37-FB28-41A6-981C-590E78CC808B}" type="datetime1">
              <a:rPr lang="pt-PT" smtClean="0"/>
              <a:t>26-11-2019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002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C1E3-BBC8-4D92-A0CD-291DE8CEECDA}" type="datetime1">
              <a:rPr lang="pt-PT" smtClean="0"/>
              <a:t>26-11-2019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479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C46-81E6-43E5-82C9-D5EF25CE28D9}" type="datetime1">
              <a:rPr lang="pt-PT" smtClean="0"/>
              <a:t>26-11-2019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347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8906-4A82-445C-B172-3DF14B814788}" type="datetime1">
              <a:rPr lang="pt-PT" smtClean="0"/>
              <a:t>26-11-2019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86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E229-FF6E-47BE-9056-45419E13EB3B}" type="datetime1">
              <a:rPr lang="pt-PT" smtClean="0"/>
              <a:t>26-11-2019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582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B1E1-9025-40C7-8D4C-101C0B926CDB}" type="datetime1">
              <a:rPr lang="pt-PT" smtClean="0"/>
              <a:t>26-11-2019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327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F782-6CC8-4002-A2D2-8D7EDB9666A5}" type="datetime1">
              <a:rPr lang="pt-PT" smtClean="0"/>
              <a:t>26-11-2019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262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788F-2298-452A-9C65-70DE1098BF94}" type="datetime1">
              <a:rPr lang="pt-PT" smtClean="0"/>
              <a:t>26-11-2019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747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B92E-CA7E-4D17-8BB7-2EF5F9F549BF}" type="datetime1">
              <a:rPr lang="pt-PT" smtClean="0"/>
              <a:t>26-11-2019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43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F60E-2E75-4096-A7B1-ED6937FC9A1F}" type="datetime1">
              <a:rPr lang="pt-PT" smtClean="0"/>
              <a:t>26-11-2019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382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4792-D459-4B29-A692-6FA8BF4E2AE1}" type="datetime1">
              <a:rPr lang="pt-PT" smtClean="0"/>
              <a:t>26-11-2019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Agrupamento de Escolas de Pardilhó - Avaliação Externa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FFE67-CB36-40FF-B90C-DF8C25D9D57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087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1799" y="2744920"/>
            <a:ext cx="2870213" cy="743956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600" dirty="0"/>
              <a:t/>
            </a:r>
            <a:br>
              <a:rPr lang="pt-PT" sz="3600" dirty="0"/>
            </a:br>
            <a:r>
              <a:rPr lang="pt-PT" sz="3600" dirty="0"/>
              <a:t/>
            </a:r>
            <a:br>
              <a:rPr lang="pt-PT" sz="3600" dirty="0"/>
            </a:br>
            <a:r>
              <a:rPr lang="pt-PT" sz="3600" dirty="0" smtClean="0"/>
              <a:t>                        </a:t>
            </a:r>
            <a:r>
              <a:rPr lang="en-GB" sz="3600" dirty="0" smtClean="0"/>
              <a:t>Presentation</a:t>
            </a:r>
            <a:endParaRPr lang="en-GB" sz="3600" dirty="0"/>
          </a:p>
        </p:txBody>
      </p:sp>
      <p:pic>
        <p:nvPicPr>
          <p:cNvPr id="2049" name="Imagem 7" descr="Resultado de imagem para portugal flag">
            <a:extLst>
              <a:ext uri="{FF2B5EF4-FFF2-40B4-BE49-F238E27FC236}">
                <a16:creationId xmlns:a16="http://schemas.microsoft.com/office/drawing/2014/main" xmlns="" id="{C516C5A7-9597-4772-B344-630177E4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95" y="2924944"/>
            <a:ext cx="1661189" cy="110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 de Texto 2">
            <a:extLst>
              <a:ext uri="{FF2B5EF4-FFF2-40B4-BE49-F238E27FC236}">
                <a16:creationId xmlns:a16="http://schemas.microsoft.com/office/drawing/2014/main" xmlns="" id="{F8A4300D-F122-46D0-BDD3-73D0C8F17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822" y="4434367"/>
            <a:ext cx="5904656" cy="18029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pt-PT" sz="1000" b="1" dirty="0">
                <a:latin typeface="Arial" panose="020B0604020202020204" pitchFamily="34" charset="0"/>
                <a:cs typeface="Arial" pitchFamily="34" charset="0"/>
              </a:rPr>
              <a:t>Erasmus + Salt work in progress: Piccoli Ciceroni, </a:t>
            </a:r>
            <a:r>
              <a:rPr lang="it-IT" altLang="pt-PT" sz="1000" b="1" dirty="0" smtClean="0">
                <a:latin typeface="Arial" panose="020B0604020202020204" pitchFamily="34" charset="0"/>
                <a:cs typeface="Arial" pitchFamily="34" charset="0"/>
              </a:rPr>
              <a:t>2019-1-IT02-KA229-063242_5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pt-PT" sz="1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endParaRPr lang="pt-PT" altLang="pt-PT" sz="1000" b="1" dirty="0">
              <a:latin typeface="Arial" panose="020B060402020202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Schools</a:t>
            </a:r>
            <a:endParaRPr lang="pt-PT" altLang="pt-PT" sz="10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-    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Intituto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Comprensivo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Margherita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Savoia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Italy</a:t>
            </a:r>
            <a:endParaRPr lang="pt-PT" altLang="pt-PT" sz="10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Scuola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>
                <a:latin typeface="Arial" pitchFamily="34" charset="0"/>
                <a:cs typeface="Arial" pitchFamily="34" charset="0"/>
              </a:rPr>
              <a:t>Gimnaziala</a:t>
            </a:r>
            <a:r>
              <a:rPr lang="pt-PT" altLang="pt-PT" sz="1000" b="1" dirty="0">
                <a:latin typeface="Arial" pitchFamily="34" charset="0"/>
                <a:cs typeface="Arial" pitchFamily="34" charset="0"/>
              </a:rPr>
              <a:t> “George </a:t>
            </a:r>
            <a:r>
              <a:rPr lang="pt-PT" altLang="pt-PT" sz="1000" b="1" dirty="0" err="1">
                <a:latin typeface="Arial" pitchFamily="34" charset="0"/>
                <a:cs typeface="Arial" pitchFamily="34" charset="0"/>
              </a:rPr>
              <a:t>Valsan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”- Romania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-    20th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primary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school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Heraklion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Crete</a:t>
            </a:r>
            <a:r>
              <a:rPr lang="pt-PT" altLang="pt-PT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Greece</a:t>
            </a:r>
            <a:endParaRPr lang="pt-PT" altLang="pt-PT" sz="1000" b="1" dirty="0" smtClean="0">
              <a:latin typeface="Arial" pitchFamily="34" charset="0"/>
              <a:cs typeface="Arial" pitchFamily="34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Scuola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elementare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Osnovna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sola Dante Alighieri Isola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Izola</a:t>
            </a: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PT" altLang="pt-PT" sz="1000" b="1" dirty="0" err="1" smtClean="0">
                <a:latin typeface="Arial" pitchFamily="34" charset="0"/>
                <a:cs typeface="Arial" pitchFamily="34" charset="0"/>
              </a:rPr>
              <a:t>Slovenia</a:t>
            </a:r>
            <a:endParaRPr lang="pt-PT" altLang="pt-PT" sz="10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1000" b="1" dirty="0" smtClean="0">
                <a:latin typeface="Arial" pitchFamily="34" charset="0"/>
                <a:cs typeface="Arial" pitchFamily="34" charset="0"/>
              </a:rPr>
              <a:t>-    </a:t>
            </a:r>
            <a:r>
              <a:rPr lang="pt-PT" sz="1000" b="1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Agrupamento </a:t>
            </a:r>
            <a:r>
              <a:rPr lang="pt-PT" sz="1000" b="1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de Escolas de </a:t>
            </a:r>
            <a:r>
              <a:rPr lang="pt-PT" sz="1000" b="1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Pardilhó - </a:t>
            </a:r>
            <a:r>
              <a:rPr lang="pt-PT" sz="1000" b="1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Portugal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8F046576-E47C-41D3-9C36-C9C3BB27F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02990"/>
            <a:ext cx="639919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t-P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pt-PT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D3122FB-8905-46A5-9646-1881AE0A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50" y="154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pt-P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kumimoji="0" lang="en-US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BC999142-7E9B-415F-87EE-9BC347FDA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5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pt-P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91C0C22C-4780-48B6-8973-A0935CA20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50" y="5133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2061" name="Picture 13" descr="Resultado de imagem para erasmus + heritage of us">
            <a:extLst>
              <a:ext uri="{FF2B5EF4-FFF2-40B4-BE49-F238E27FC236}">
                <a16:creationId xmlns:a16="http://schemas.microsoft.com/office/drawing/2014/main" xmlns="" id="{58A5750D-F8E3-4F23-88EF-4303F78C3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2840"/>
            <a:ext cx="4754336" cy="1278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51057"/>
            <a:ext cx="2293795" cy="1514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5" y="1628799"/>
            <a:ext cx="1656184" cy="109386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82" y="1628799"/>
            <a:ext cx="1728192" cy="109386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23" y="2905621"/>
            <a:ext cx="1728192" cy="11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 rot="16200000">
            <a:off x="6829397" y="3280187"/>
            <a:ext cx="3786480" cy="483705"/>
          </a:xfrm>
        </p:spPr>
        <p:txBody>
          <a:bodyPr/>
          <a:lstStyle/>
          <a:p>
            <a:r>
              <a:rPr lang="pt-PT" dirty="0"/>
              <a:t>Agrupamento de Escolas de Pardilhó 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10</a:t>
            </a:fld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3384376" cy="15841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0" y="1779363"/>
            <a:ext cx="3384376" cy="1571082"/>
          </a:xfrm>
          <a:prstGeom prst="rect">
            <a:avLst/>
          </a:prstGeom>
        </p:spPr>
      </p:pic>
      <p:sp>
        <p:nvSpPr>
          <p:cNvPr id="10" name="Rectângulo 9"/>
          <p:cNvSpPr/>
          <p:nvPr/>
        </p:nvSpPr>
        <p:spPr>
          <a:xfrm>
            <a:off x="539552" y="188640"/>
            <a:ext cx="35690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The</a:t>
            </a:r>
            <a:r>
              <a:rPr lang="pt-PT" dirty="0" smtClean="0"/>
              <a:t>  </a:t>
            </a:r>
            <a:r>
              <a:rPr lang="pt-PT" i="1" dirty="0"/>
              <a:t>Marnoto</a:t>
            </a:r>
            <a:r>
              <a:rPr lang="pt-PT" dirty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responsible</a:t>
            </a:r>
            <a:r>
              <a:rPr lang="pt-PT" dirty="0" smtClean="0"/>
              <a:t> for </a:t>
            </a:r>
            <a:r>
              <a:rPr lang="pt-PT" dirty="0" err="1" smtClean="0"/>
              <a:t>harvesting</a:t>
            </a:r>
            <a:r>
              <a:rPr lang="pt-PT" dirty="0" smtClean="0"/>
              <a:t> </a:t>
            </a:r>
            <a:r>
              <a:rPr lang="pt-PT" dirty="0" err="1" smtClean="0"/>
              <a:t>salt</a:t>
            </a:r>
            <a:r>
              <a:rPr lang="pt-PT" dirty="0" smtClean="0"/>
              <a:t> </a:t>
            </a:r>
            <a:r>
              <a:rPr lang="pt-PT" dirty="0" err="1" smtClean="0"/>
              <a:t>manually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help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wooden</a:t>
            </a:r>
            <a:r>
              <a:rPr lang="pt-PT" dirty="0" smtClean="0"/>
              <a:t> </a:t>
            </a:r>
            <a:r>
              <a:rPr lang="pt-PT" dirty="0" err="1" smtClean="0"/>
              <a:t>tools</a:t>
            </a:r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4108566" y="260648"/>
            <a:ext cx="4495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 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4324590" y="836713"/>
            <a:ext cx="4063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 </a:t>
            </a:r>
            <a:r>
              <a:rPr lang="pt-PT" dirty="0" err="1" smtClean="0"/>
              <a:t>Salt</a:t>
            </a:r>
            <a:r>
              <a:rPr lang="pt-PT" dirty="0" smtClean="0"/>
              <a:t> </a:t>
            </a:r>
            <a:r>
              <a:rPr lang="pt-PT" dirty="0" err="1" smtClean="0"/>
              <a:t>baths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recently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popular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salt</a:t>
            </a:r>
            <a:r>
              <a:rPr lang="pt-PT" dirty="0" smtClean="0"/>
              <a:t> </a:t>
            </a:r>
            <a:r>
              <a:rPr lang="pt-PT" dirty="0" err="1" smtClean="0"/>
              <a:t>pans</a:t>
            </a:r>
            <a:r>
              <a:rPr lang="pt-PT" dirty="0" smtClean="0"/>
              <a:t> . </a:t>
            </a:r>
            <a:endParaRPr lang="pt-PT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97178" y="3504965"/>
            <a:ext cx="343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Salicornia</a:t>
            </a:r>
            <a:r>
              <a:rPr lang="en-US" dirty="0"/>
              <a:t>, sea beans or </a:t>
            </a:r>
            <a:r>
              <a:rPr lang="en-US" dirty="0" err="1"/>
              <a:t>pickleweed</a:t>
            </a:r>
            <a:r>
              <a:rPr lang="en-US" dirty="0"/>
              <a:t>, as it is also commonly called, is a small plant that grows on the banks of salt pans.</a:t>
            </a:r>
            <a:endParaRPr lang="pt-PT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0" y="4705294"/>
            <a:ext cx="3384376" cy="182005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05295"/>
            <a:ext cx="3456384" cy="182005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427984" y="3721643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rich</a:t>
            </a:r>
            <a:r>
              <a:rPr lang="pt-PT" dirty="0" smtClean="0"/>
              <a:t> </a:t>
            </a:r>
            <a:r>
              <a:rPr lang="pt-PT" dirty="0" err="1" smtClean="0"/>
              <a:t>landscape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biodiversity</a:t>
            </a:r>
            <a:r>
              <a:rPr lang="pt-PT" dirty="0" smtClean="0"/>
              <a:t> </a:t>
            </a:r>
            <a:r>
              <a:rPr lang="pt-PT" dirty="0" err="1" smtClean="0"/>
              <a:t>sanctuary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haven</a:t>
            </a:r>
            <a:r>
              <a:rPr lang="pt-PT" dirty="0" smtClean="0"/>
              <a:t> for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species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birds</a:t>
            </a:r>
            <a:r>
              <a:rPr lang="pt-PT" dirty="0" smtClean="0"/>
              <a:t>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41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ângulo 28"/>
          <p:cNvSpPr/>
          <p:nvPr/>
        </p:nvSpPr>
        <p:spPr>
          <a:xfrm>
            <a:off x="3489378" y="5589499"/>
            <a:ext cx="224742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 rot="16200000">
            <a:off x="7048516" y="3499306"/>
            <a:ext cx="3349059" cy="482888"/>
          </a:xfrm>
        </p:spPr>
        <p:txBody>
          <a:bodyPr/>
          <a:lstStyle/>
          <a:p>
            <a:r>
              <a:rPr lang="pt-PT" dirty="0"/>
              <a:t>Agrupamento de Escolas de Pardilhó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11</a:t>
            </a:fld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1524000" y="836712"/>
            <a:ext cx="628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Traditional</a:t>
            </a:r>
            <a:r>
              <a:rPr lang="pt-PT" dirty="0" smtClean="0"/>
              <a:t> </a:t>
            </a:r>
            <a:r>
              <a:rPr lang="pt-PT" dirty="0" err="1" smtClean="0"/>
              <a:t>sweets</a:t>
            </a:r>
            <a:r>
              <a:rPr lang="pt-PT" dirty="0" smtClean="0"/>
              <a:t> </a:t>
            </a:r>
            <a:r>
              <a:rPr lang="pt-PT" dirty="0" err="1" smtClean="0"/>
              <a:t>called</a:t>
            </a:r>
            <a:r>
              <a:rPr lang="pt-PT" dirty="0" smtClean="0"/>
              <a:t> </a:t>
            </a:r>
            <a:r>
              <a:rPr lang="pt-PT" i="1" dirty="0" smtClean="0"/>
              <a:t>Ovos </a:t>
            </a:r>
            <a:r>
              <a:rPr lang="pt-PT" i="1" dirty="0"/>
              <a:t>moles </a:t>
            </a:r>
            <a:r>
              <a:rPr lang="pt-PT" i="1" dirty="0" smtClean="0"/>
              <a:t>(</a:t>
            </a:r>
            <a:r>
              <a:rPr lang="pt-PT" i="1" dirty="0" err="1" smtClean="0"/>
              <a:t>sweet</a:t>
            </a:r>
            <a:r>
              <a:rPr lang="pt-PT" i="1" dirty="0" smtClean="0"/>
              <a:t> soft </a:t>
            </a:r>
            <a:r>
              <a:rPr lang="pt-PT" i="1" dirty="0" err="1" smtClean="0"/>
              <a:t>eggs</a:t>
            </a:r>
            <a:r>
              <a:rPr lang="pt-PT" i="1" dirty="0" smtClean="0"/>
              <a:t>) </a:t>
            </a:r>
            <a:r>
              <a:rPr lang="pt-PT" i="1" dirty="0" err="1" smtClean="0"/>
              <a:t>of</a:t>
            </a:r>
            <a:r>
              <a:rPr lang="pt-PT" i="1" dirty="0" smtClean="0"/>
              <a:t> </a:t>
            </a:r>
            <a:r>
              <a:rPr lang="pt-PT" dirty="0" smtClean="0"/>
              <a:t>Aveiro</a:t>
            </a:r>
            <a:endParaRPr lang="pt-PT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Aveiro</a:t>
            </a:r>
            <a:endParaRPr lang="pt-PT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12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5" y="1557844"/>
            <a:ext cx="3798395" cy="2453342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07" y="1700808"/>
            <a:ext cx="4032448" cy="223224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02657" y="4509120"/>
            <a:ext cx="8273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is a typical pastry </a:t>
            </a:r>
            <a:r>
              <a:rPr lang="en-US" dirty="0" smtClean="0"/>
              <a:t>and </a:t>
            </a:r>
            <a:r>
              <a:rPr lang="en-US" dirty="0"/>
              <a:t>comes from the ancient feminine convents in </a:t>
            </a:r>
            <a:r>
              <a:rPr lang="en-US" dirty="0" err="1" smtClean="0"/>
              <a:t>Aveiro</a:t>
            </a:r>
            <a:r>
              <a:rPr lang="en-US" dirty="0" smtClean="0"/>
              <a:t>. It’s obtained </a:t>
            </a:r>
            <a:r>
              <a:rPr lang="en-US" dirty="0"/>
              <a:t>by mixing eggs and sugar </a:t>
            </a:r>
            <a:r>
              <a:rPr lang="en-US" dirty="0" smtClean="0"/>
              <a:t>and </a:t>
            </a:r>
            <a:r>
              <a:rPr lang="en-US" dirty="0"/>
              <a:t>it is prepared according to traditional </a:t>
            </a:r>
            <a:r>
              <a:rPr lang="en-US" dirty="0" smtClean="0"/>
              <a:t>knowledge (XVII century). The recipe </a:t>
            </a:r>
            <a:r>
              <a:rPr lang="en-US" dirty="0"/>
              <a:t>passed on from generation to generation and it has been kept alive until today. </a:t>
            </a:r>
          </a:p>
        </p:txBody>
      </p:sp>
    </p:spTree>
    <p:extLst>
      <p:ext uri="{BB962C8B-B14F-4D97-AF65-F5344CB8AC3E}">
        <p14:creationId xmlns:p14="http://schemas.microsoft.com/office/powerpoint/2010/main" val="3815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Aveiro</a:t>
            </a:r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13</a:t>
            </a:fld>
            <a:endParaRPr lang="pt-P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5009"/>
            <a:ext cx="2952328" cy="22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12" y="1484784"/>
            <a:ext cx="3737992" cy="210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1964"/>
            <a:ext cx="3816424" cy="249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14</a:t>
            </a:fld>
            <a:endParaRPr lang="pt-P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4132124" cy="222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03" y="1844824"/>
            <a:ext cx="381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2108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56593"/>
            <a:ext cx="240026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8405"/>
            <a:ext cx="2376263" cy="178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7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 </a:t>
            </a:r>
            <a:r>
              <a:rPr lang="pt-PT" dirty="0" err="1" smtClean="0"/>
              <a:t>cycle</a:t>
            </a:r>
            <a:r>
              <a:rPr lang="pt-PT" dirty="0" smtClean="0"/>
              <a:t> to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every</a:t>
            </a:r>
            <a:r>
              <a:rPr lang="pt-PT" dirty="0" smtClean="0"/>
              <a:t> </a:t>
            </a:r>
            <a:r>
              <a:rPr lang="pt-PT" dirty="0" err="1" smtClean="0"/>
              <a:t>day</a:t>
            </a:r>
            <a:r>
              <a:rPr lang="pt-PT" dirty="0" smtClean="0"/>
              <a:t>.  </a:t>
            </a:r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15</a:t>
            </a:fld>
            <a:endParaRPr lang="pt-PT"/>
          </a:p>
        </p:txBody>
      </p:sp>
      <p:pic>
        <p:nvPicPr>
          <p:cNvPr id="2051" name="Picture 3" descr="C:\Users\Utilizador\Downloads\IMG-20191026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80" y="1484784"/>
            <a:ext cx="36100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857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pt-PT" dirty="0" smtClean="0"/>
              <a:t>A </a:t>
            </a:r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dirty="0" err="1" smtClean="0"/>
              <a:t>worth</a:t>
            </a:r>
            <a:r>
              <a:rPr lang="pt-PT" dirty="0" smtClean="0"/>
              <a:t> </a:t>
            </a:r>
            <a:r>
              <a:rPr lang="pt-PT" dirty="0" err="1" smtClean="0"/>
              <a:t>its</a:t>
            </a:r>
            <a:r>
              <a:rPr lang="pt-PT" dirty="0" smtClean="0"/>
              <a:t> </a:t>
            </a:r>
            <a:r>
              <a:rPr lang="pt-PT" dirty="0" err="1" smtClean="0"/>
              <a:t>salt</a:t>
            </a:r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16</a:t>
            </a:fld>
            <a:endParaRPr lang="pt-P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326610" cy="23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44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54868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/>
              <a:t>            OUR </a:t>
            </a:r>
            <a:r>
              <a:rPr lang="pt-PT" sz="2800" dirty="0"/>
              <a:t>SCHOOL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 rot="16200000">
            <a:off x="7065719" y="3527569"/>
            <a:ext cx="3426441" cy="348981"/>
          </a:xfrm>
        </p:spPr>
        <p:txBody>
          <a:bodyPr/>
          <a:lstStyle/>
          <a:p>
            <a:r>
              <a:rPr lang="pt-PT" dirty="0"/>
              <a:t>Agrupamento de Escolas de Pardilhó 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2</a:t>
            </a:fld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116" y="1634769"/>
            <a:ext cx="4860032" cy="3910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519473"/>
            <a:ext cx="295232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187220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Portugal</a:t>
            </a:r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3</a:t>
            </a:fld>
            <a:endParaRPr lang="pt-PT" dirty="0"/>
          </a:p>
        </p:txBody>
      </p:sp>
      <p:pic>
        <p:nvPicPr>
          <p:cNvPr id="1026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4" y="2132856"/>
            <a:ext cx="5095951" cy="303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portugal continen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32" y="1363208"/>
            <a:ext cx="2916296" cy="42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1763688" y="1235373"/>
            <a:ext cx="2948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pt-PT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t-PT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salt</a:t>
            </a:r>
            <a:r>
              <a:rPr lang="pt-PT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t-PT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route</a:t>
            </a:r>
            <a:r>
              <a:rPr lang="pt-PT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t-PT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</a:t>
            </a:r>
            <a:r>
              <a:rPr lang="pt-PT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Portugal. </a:t>
            </a:r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Portuguese </a:t>
            </a:r>
            <a:r>
              <a:rPr lang="pt-PT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salt</a:t>
            </a:r>
            <a:r>
              <a:rPr lang="pt-PT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t-PT" b="1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pans</a:t>
            </a:r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pt-P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1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Algarve</a:t>
            </a:r>
            <a:endParaRPr lang="pt-PT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-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6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Tejo</a:t>
            </a:r>
            <a:endParaRPr lang="pt-PT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-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5</a:t>
            </a:fld>
            <a:endParaRPr lang="pt-PT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408712" cy="42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Rio Maior</a:t>
            </a:r>
            <a:endParaRPr lang="pt-PT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Marcador de Posição de Conteúdo 6"/>
          <p:cNvSpPr>
            <a:spLocks noGrp="1"/>
          </p:cNvSpPr>
          <p:nvPr>
            <p:ph idx="1"/>
          </p:nvPr>
        </p:nvSpPr>
        <p:spPr>
          <a:xfrm>
            <a:off x="471216" y="2492896"/>
            <a:ext cx="7620000" cy="4800600"/>
          </a:xfrm>
        </p:spPr>
        <p:txBody>
          <a:bodyPr/>
          <a:lstStyle/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r>
              <a:rPr lang="pt-PT" dirty="0" smtClean="0"/>
              <a:t>                                                                                                  </a:t>
            </a: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6</a:t>
            </a:fld>
            <a:endParaRPr lang="pt-PT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67544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7638"/>
            <a:ext cx="8136904" cy="45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Figueira da Foz</a:t>
            </a:r>
            <a:endParaRPr lang="pt-PT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Marcador de Posição de Conteúdo 6"/>
          <p:cNvSpPr>
            <a:spLocks noGrp="1"/>
          </p:cNvSpPr>
          <p:nvPr>
            <p:ph idx="1"/>
          </p:nvPr>
        </p:nvSpPr>
        <p:spPr>
          <a:xfrm>
            <a:off x="471216" y="2492896"/>
            <a:ext cx="7620000" cy="4800600"/>
          </a:xfrm>
        </p:spPr>
        <p:txBody>
          <a:bodyPr/>
          <a:lstStyle/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endParaRPr lang="pt-PT" dirty="0"/>
          </a:p>
          <a:p>
            <a:pPr marL="114300" indent="0">
              <a:buNone/>
            </a:pPr>
            <a:r>
              <a:rPr lang="pt-PT" dirty="0" smtClean="0"/>
              <a:t>                                                                                                  </a:t>
            </a: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-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7</a:t>
            </a:fld>
            <a:endParaRPr lang="pt-PT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67544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9" y="1700808"/>
            <a:ext cx="7143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030" y="260648"/>
            <a:ext cx="7620000" cy="1143000"/>
          </a:xfrm>
        </p:spPr>
        <p:txBody>
          <a:bodyPr/>
          <a:lstStyle/>
          <a:p>
            <a:r>
              <a:rPr lang="pt-PT" dirty="0" smtClean="0"/>
              <a:t>AVEIRO</a:t>
            </a:r>
            <a:endParaRPr lang="pt-PT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65409"/>
            <a:ext cx="3555426" cy="2831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-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8</a:t>
            </a:fld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243590"/>
            <a:ext cx="4392488" cy="247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614" y="980728"/>
            <a:ext cx="34671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2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Aveiro</a:t>
            </a:r>
            <a:endParaRPr lang="pt-PT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Agrupamento de Escolas de Pardilhó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FE67-CB36-40FF-B90C-DF8C25D9D57D}" type="slidenum">
              <a:rPr lang="pt-PT" smtClean="0"/>
              <a:t>9</a:t>
            </a:fld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			Aveiro </a:t>
            </a:r>
            <a:r>
              <a:rPr lang="pt-PT" dirty="0" err="1" smtClean="0"/>
              <a:t>salt</a:t>
            </a:r>
            <a:r>
              <a:rPr lang="pt-PT" dirty="0" smtClean="0"/>
              <a:t> </a:t>
            </a:r>
            <a:r>
              <a:rPr lang="pt-PT" dirty="0" err="1" smtClean="0"/>
              <a:t>pans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       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essential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region’s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			    </a:t>
            </a:r>
            <a:r>
              <a:rPr lang="pt-PT" dirty="0" err="1" smtClean="0"/>
              <a:t>culture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62274"/>
            <a:ext cx="6192688" cy="359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4452</TotalTime>
  <Words>328</Words>
  <Application>Microsoft Office PowerPoint</Application>
  <PresentationFormat>Apresentação no Ecrã (4:3)</PresentationFormat>
  <Paragraphs>105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7" baseType="lpstr">
      <vt:lpstr>Tema do Office</vt:lpstr>
      <vt:lpstr>                          Presentation</vt:lpstr>
      <vt:lpstr>Apresentação do PowerPoint</vt:lpstr>
      <vt:lpstr>Portugal</vt:lpstr>
      <vt:lpstr>Algarve</vt:lpstr>
      <vt:lpstr>Tejo</vt:lpstr>
      <vt:lpstr>Rio Maior</vt:lpstr>
      <vt:lpstr>Figueira da Foz</vt:lpstr>
      <vt:lpstr>AVEIRO</vt:lpstr>
      <vt:lpstr>Aveiro</vt:lpstr>
      <vt:lpstr>Apresentação do PowerPoint</vt:lpstr>
      <vt:lpstr>Apresentação do PowerPoint</vt:lpstr>
      <vt:lpstr>Aveiro</vt:lpstr>
      <vt:lpstr>Aveiro</vt:lpstr>
      <vt:lpstr>Apresentação do PowerPoint</vt:lpstr>
      <vt:lpstr>Most of our students cycle to school every day.  </vt:lpstr>
      <vt:lpstr>A project worth its salt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PC</dc:creator>
  <cp:lastModifiedBy>Utilizador</cp:lastModifiedBy>
  <cp:revision>279</cp:revision>
  <dcterms:created xsi:type="dcterms:W3CDTF">2014-01-01T17:26:18Z</dcterms:created>
  <dcterms:modified xsi:type="dcterms:W3CDTF">2019-11-26T16:19:32Z</dcterms:modified>
</cp:coreProperties>
</file>