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7"/>
  </p:notesMasterIdLst>
  <p:sldIdLst>
    <p:sldId id="256" r:id="rId2"/>
    <p:sldId id="263" r:id="rId3"/>
    <p:sldId id="272" r:id="rId4"/>
    <p:sldId id="274" r:id="rId5"/>
    <p:sldId id="276" r:id="rId6"/>
    <p:sldId id="277" r:id="rId7"/>
    <p:sldId id="278" r:id="rId8"/>
    <p:sldId id="279" r:id="rId9"/>
    <p:sldId id="280" r:id="rId10"/>
    <p:sldId id="264" r:id="rId11"/>
    <p:sldId id="281" r:id="rId12"/>
    <p:sldId id="282" r:id="rId13"/>
    <p:sldId id="287" r:id="rId14"/>
    <p:sldId id="267" r:id="rId15"/>
    <p:sldId id="283" r:id="rId16"/>
    <p:sldId id="284" r:id="rId17"/>
    <p:sldId id="292" r:id="rId18"/>
    <p:sldId id="291" r:id="rId19"/>
    <p:sldId id="268" r:id="rId20"/>
    <p:sldId id="286" r:id="rId21"/>
    <p:sldId id="285" r:id="rId22"/>
    <p:sldId id="270" r:id="rId23"/>
    <p:sldId id="288" r:id="rId24"/>
    <p:sldId id="289" r:id="rId25"/>
    <p:sldId id="271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7FE49B-5210-496F-A1F9-0DD7D4E1BA9A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1F2417E6-8CD5-43F9-96DF-F7FEBC04827C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Pelophylax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cretensis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l-GR" b="1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      </a:t>
          </a:r>
          <a:r>
            <a:rPr lang="el-GR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l-GR" dirty="0"/>
        </a:p>
      </dgm:t>
    </dgm:pt>
    <dgm:pt modelId="{C3CBB4CB-D5B9-4431-BE9D-AD4AFC806618}" type="parTrans" cxnId="{B353C197-987D-4B8D-B42C-E893A3F18777}">
      <dgm:prSet/>
      <dgm:spPr/>
      <dgm:t>
        <a:bodyPr/>
        <a:lstStyle/>
        <a:p>
          <a:endParaRPr lang="el-GR"/>
        </a:p>
      </dgm:t>
    </dgm:pt>
    <dgm:pt modelId="{24A931B3-AA6F-4782-AA93-23DEED30023B}" type="sibTrans" cxnId="{B353C197-987D-4B8D-B42C-E893A3F18777}">
      <dgm:prSet/>
      <dgm:spPr/>
      <dgm:t>
        <a:bodyPr/>
        <a:lstStyle/>
        <a:p>
          <a:endParaRPr lang="el-GR"/>
        </a:p>
      </dgm:t>
    </dgm:pt>
    <dgm:pt modelId="{D1BF3904-69A5-4333-A7DF-BC71FBB1775D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Hyla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arborea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cretensis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                </a:t>
          </a:r>
          <a:endParaRPr lang="el-GR" dirty="0"/>
        </a:p>
      </dgm:t>
    </dgm:pt>
    <dgm:pt modelId="{47BD21B6-B0FA-4243-BDA0-366C05237D4B}" type="parTrans" cxnId="{89261AA9-7F8B-41B2-AF5E-C95F5ED512F6}">
      <dgm:prSet/>
      <dgm:spPr/>
      <dgm:t>
        <a:bodyPr/>
        <a:lstStyle/>
        <a:p>
          <a:endParaRPr lang="el-GR"/>
        </a:p>
      </dgm:t>
    </dgm:pt>
    <dgm:pt modelId="{8D3AD3B4-5A36-47ED-8E59-3FC0D5916F52}" type="sibTrans" cxnId="{89261AA9-7F8B-41B2-AF5E-C95F5ED512F6}">
      <dgm:prSet/>
      <dgm:spPr/>
      <dgm:t>
        <a:bodyPr/>
        <a:lstStyle/>
        <a:p>
          <a:endParaRPr lang="el-GR"/>
        </a:p>
      </dgm:t>
    </dgm:pt>
    <dgm:pt modelId="{24F36082-4BED-45CF-AE2E-023215854270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Bufotes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viridis</a:t>
          </a:r>
          <a:endParaRPr lang="el-GR" dirty="0"/>
        </a:p>
      </dgm:t>
    </dgm:pt>
    <dgm:pt modelId="{A14645FC-2B01-499B-82C5-CB059B552563}" type="parTrans" cxnId="{88FAC063-69D7-4E00-9204-058018F4CDA5}">
      <dgm:prSet/>
      <dgm:spPr/>
      <dgm:t>
        <a:bodyPr/>
        <a:lstStyle/>
        <a:p>
          <a:endParaRPr lang="el-GR"/>
        </a:p>
      </dgm:t>
    </dgm:pt>
    <dgm:pt modelId="{5C30ADD4-36EF-4A85-9178-635D3BF0AD2E}" type="sibTrans" cxnId="{88FAC063-69D7-4E00-9204-058018F4CDA5}">
      <dgm:prSet/>
      <dgm:spPr/>
      <dgm:t>
        <a:bodyPr/>
        <a:lstStyle/>
        <a:p>
          <a:endParaRPr lang="el-GR"/>
        </a:p>
      </dgm:t>
    </dgm:pt>
    <dgm:pt modelId="{D617B556-F69A-4B4C-8069-10E23C394DD2}" type="pres">
      <dgm:prSet presAssocID="{B77FE49B-5210-496F-A1F9-0DD7D4E1BA9A}" presName="Name0" presStyleCnt="0">
        <dgm:presLayoutVars>
          <dgm:dir/>
          <dgm:resizeHandles val="exact"/>
        </dgm:presLayoutVars>
      </dgm:prSet>
      <dgm:spPr/>
    </dgm:pt>
    <dgm:pt modelId="{332AC3AA-6D44-4D7A-A35D-8F496F197439}" type="pres">
      <dgm:prSet presAssocID="{B77FE49B-5210-496F-A1F9-0DD7D4E1BA9A}" presName="bkgdShp" presStyleLbl="alignAccFollowNode1" presStyleIdx="0" presStyleCnt="1" custLinFactNeighborY="2053"/>
      <dgm:spPr/>
    </dgm:pt>
    <dgm:pt modelId="{E25318BD-D141-4FA4-8D09-46146A73467C}" type="pres">
      <dgm:prSet presAssocID="{B77FE49B-5210-496F-A1F9-0DD7D4E1BA9A}" presName="linComp" presStyleCnt="0"/>
      <dgm:spPr/>
    </dgm:pt>
    <dgm:pt modelId="{1E6AF73E-6CD0-4CFD-877D-EC2161CA7E28}" type="pres">
      <dgm:prSet presAssocID="{1F2417E6-8CD5-43F9-96DF-F7FEBC04827C}" presName="compNode" presStyleCnt="0"/>
      <dgm:spPr/>
    </dgm:pt>
    <dgm:pt modelId="{6B963AA5-07C4-47B8-BBE8-A397921E16CA}" type="pres">
      <dgm:prSet presAssocID="{1F2417E6-8CD5-43F9-96DF-F7FEBC04827C}" presName="node" presStyleLbl="node1" presStyleIdx="0" presStyleCnt="3" custScaleY="48024" custLinFactNeighborX="-1012" custLinFactNeighborY="-3216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B4A3E9-6D3B-4C9D-B3EA-8B3B8AF2E920}" type="pres">
      <dgm:prSet presAssocID="{1F2417E6-8CD5-43F9-96DF-F7FEBC04827C}" presName="invisiNode" presStyleLbl="node1" presStyleIdx="0" presStyleCnt="3"/>
      <dgm:spPr/>
    </dgm:pt>
    <dgm:pt modelId="{2000B184-6458-4869-9ABA-79DF2A481386}" type="pres">
      <dgm:prSet presAssocID="{1F2417E6-8CD5-43F9-96DF-F7FEBC04827C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84C93BC-ACC2-4411-8484-9EBCEDE4AAAC}" type="pres">
      <dgm:prSet presAssocID="{24A931B3-AA6F-4782-AA93-23DEED3002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0F8E08F-16DC-4561-8916-EF1D6469B765}" type="pres">
      <dgm:prSet presAssocID="{D1BF3904-69A5-4333-A7DF-BC71FBB1775D}" presName="compNode" presStyleCnt="0"/>
      <dgm:spPr/>
    </dgm:pt>
    <dgm:pt modelId="{6CF43E11-6E0D-4D5C-BDDE-97287EC6DFAF}" type="pres">
      <dgm:prSet presAssocID="{D1BF3904-69A5-4333-A7DF-BC71FBB1775D}" presName="node" presStyleLbl="node1" presStyleIdx="1" presStyleCnt="3" custScaleY="50198" custLinFactNeighborX="-604" custLinFactNeighborY="-3053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BDD59D1-4877-4E38-BE34-B60B4547782C}" type="pres">
      <dgm:prSet presAssocID="{D1BF3904-69A5-4333-A7DF-BC71FBB1775D}" presName="invisiNode" presStyleLbl="node1" presStyleIdx="1" presStyleCnt="3"/>
      <dgm:spPr/>
    </dgm:pt>
    <dgm:pt modelId="{C5C49FA6-7301-42E2-B5AC-BA5E08BAE74E}" type="pres">
      <dgm:prSet presAssocID="{D1BF3904-69A5-4333-A7DF-BC71FBB1775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66CB26-8835-44EF-ABBD-9897BC764C9C}" type="pres">
      <dgm:prSet presAssocID="{8D3AD3B4-5A36-47ED-8E59-3FC0D5916F5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092D19C-353E-43BB-B847-E5440ACD10AC}" type="pres">
      <dgm:prSet presAssocID="{24F36082-4BED-45CF-AE2E-023215854270}" presName="compNode" presStyleCnt="0"/>
      <dgm:spPr/>
    </dgm:pt>
    <dgm:pt modelId="{515B1FDE-7ED1-4F23-BF98-D444893EE508}" type="pres">
      <dgm:prSet presAssocID="{24F36082-4BED-45CF-AE2E-023215854270}" presName="node" presStyleLbl="node1" presStyleIdx="2" presStyleCnt="3" custScaleY="47849" custLinFactNeighborX="4405" custLinFactNeighborY="-2876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0251EA3-D611-43F8-8124-39C50A883823}" type="pres">
      <dgm:prSet presAssocID="{24F36082-4BED-45CF-AE2E-023215854270}" presName="invisiNode" presStyleLbl="node1" presStyleIdx="2" presStyleCnt="3"/>
      <dgm:spPr/>
    </dgm:pt>
    <dgm:pt modelId="{3A1D9956-C453-4B2E-B435-683EFB1CA24C}" type="pres">
      <dgm:prSet presAssocID="{24F36082-4BED-45CF-AE2E-023215854270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0668ABD-0BC2-4151-A547-27020BEEE0DF}" type="presOf" srcId="{D1BF3904-69A5-4333-A7DF-BC71FBB1775D}" destId="{6CF43E11-6E0D-4D5C-BDDE-97287EC6DFAF}" srcOrd="0" destOrd="0" presId="urn:microsoft.com/office/officeart/2005/8/layout/pList2#1"/>
    <dgm:cxn modelId="{B353C197-987D-4B8D-B42C-E893A3F18777}" srcId="{B77FE49B-5210-496F-A1F9-0DD7D4E1BA9A}" destId="{1F2417E6-8CD5-43F9-96DF-F7FEBC04827C}" srcOrd="0" destOrd="0" parTransId="{C3CBB4CB-D5B9-4431-BE9D-AD4AFC806618}" sibTransId="{24A931B3-AA6F-4782-AA93-23DEED30023B}"/>
    <dgm:cxn modelId="{88FAC063-69D7-4E00-9204-058018F4CDA5}" srcId="{B77FE49B-5210-496F-A1F9-0DD7D4E1BA9A}" destId="{24F36082-4BED-45CF-AE2E-023215854270}" srcOrd="2" destOrd="0" parTransId="{A14645FC-2B01-499B-82C5-CB059B552563}" sibTransId="{5C30ADD4-36EF-4A85-9178-635D3BF0AD2E}"/>
    <dgm:cxn modelId="{519287B7-7ADC-43AF-8406-D9751168E96C}" type="presOf" srcId="{1F2417E6-8CD5-43F9-96DF-F7FEBC04827C}" destId="{6B963AA5-07C4-47B8-BBE8-A397921E16CA}" srcOrd="0" destOrd="0" presId="urn:microsoft.com/office/officeart/2005/8/layout/pList2#1"/>
    <dgm:cxn modelId="{9962FC35-0D2D-47F5-9034-02D237F3C932}" type="presOf" srcId="{8D3AD3B4-5A36-47ED-8E59-3FC0D5916F52}" destId="{4866CB26-8835-44EF-ABBD-9897BC764C9C}" srcOrd="0" destOrd="0" presId="urn:microsoft.com/office/officeart/2005/8/layout/pList2#1"/>
    <dgm:cxn modelId="{5270BF74-047A-42BE-BA23-9407D055E4F1}" type="presOf" srcId="{24F36082-4BED-45CF-AE2E-023215854270}" destId="{515B1FDE-7ED1-4F23-BF98-D444893EE508}" srcOrd="0" destOrd="0" presId="urn:microsoft.com/office/officeart/2005/8/layout/pList2#1"/>
    <dgm:cxn modelId="{89261AA9-7F8B-41B2-AF5E-C95F5ED512F6}" srcId="{B77FE49B-5210-496F-A1F9-0DD7D4E1BA9A}" destId="{D1BF3904-69A5-4333-A7DF-BC71FBB1775D}" srcOrd="1" destOrd="0" parTransId="{47BD21B6-B0FA-4243-BDA0-366C05237D4B}" sibTransId="{8D3AD3B4-5A36-47ED-8E59-3FC0D5916F52}"/>
    <dgm:cxn modelId="{087BFB92-91AE-4DBA-B056-7227C194F96B}" type="presOf" srcId="{24A931B3-AA6F-4782-AA93-23DEED30023B}" destId="{D84C93BC-ACC2-4411-8484-9EBCEDE4AAAC}" srcOrd="0" destOrd="0" presId="urn:microsoft.com/office/officeart/2005/8/layout/pList2#1"/>
    <dgm:cxn modelId="{5D372913-A9D0-41AA-9A1B-FB34B1944A9B}" type="presOf" srcId="{B77FE49B-5210-496F-A1F9-0DD7D4E1BA9A}" destId="{D617B556-F69A-4B4C-8069-10E23C394DD2}" srcOrd="0" destOrd="0" presId="urn:microsoft.com/office/officeart/2005/8/layout/pList2#1"/>
    <dgm:cxn modelId="{07E31E43-F604-48C9-B9FA-3FA3E8CC42F9}" type="presParOf" srcId="{D617B556-F69A-4B4C-8069-10E23C394DD2}" destId="{332AC3AA-6D44-4D7A-A35D-8F496F197439}" srcOrd="0" destOrd="0" presId="urn:microsoft.com/office/officeart/2005/8/layout/pList2#1"/>
    <dgm:cxn modelId="{889328C8-3585-41CD-A51B-4DEBCB235B39}" type="presParOf" srcId="{D617B556-F69A-4B4C-8069-10E23C394DD2}" destId="{E25318BD-D141-4FA4-8D09-46146A73467C}" srcOrd="1" destOrd="0" presId="urn:microsoft.com/office/officeart/2005/8/layout/pList2#1"/>
    <dgm:cxn modelId="{E1EF1D16-F5AE-47ED-9EC7-F46BF023644C}" type="presParOf" srcId="{E25318BD-D141-4FA4-8D09-46146A73467C}" destId="{1E6AF73E-6CD0-4CFD-877D-EC2161CA7E28}" srcOrd="0" destOrd="0" presId="urn:microsoft.com/office/officeart/2005/8/layout/pList2#1"/>
    <dgm:cxn modelId="{35752597-FA1E-4D4C-892A-36CD47ED22BE}" type="presParOf" srcId="{1E6AF73E-6CD0-4CFD-877D-EC2161CA7E28}" destId="{6B963AA5-07C4-47B8-BBE8-A397921E16CA}" srcOrd="0" destOrd="0" presId="urn:microsoft.com/office/officeart/2005/8/layout/pList2#1"/>
    <dgm:cxn modelId="{640329E2-24D4-41E0-8192-86AF179E2EE5}" type="presParOf" srcId="{1E6AF73E-6CD0-4CFD-877D-EC2161CA7E28}" destId="{07B4A3E9-6D3B-4C9D-B3EA-8B3B8AF2E920}" srcOrd="1" destOrd="0" presId="urn:microsoft.com/office/officeart/2005/8/layout/pList2#1"/>
    <dgm:cxn modelId="{633962ED-2CB0-495D-A17B-7BDBDFDCF410}" type="presParOf" srcId="{1E6AF73E-6CD0-4CFD-877D-EC2161CA7E28}" destId="{2000B184-6458-4869-9ABA-79DF2A481386}" srcOrd="2" destOrd="0" presId="urn:microsoft.com/office/officeart/2005/8/layout/pList2#1"/>
    <dgm:cxn modelId="{41E82D63-D127-4C2D-9666-6CC91095042A}" type="presParOf" srcId="{E25318BD-D141-4FA4-8D09-46146A73467C}" destId="{D84C93BC-ACC2-4411-8484-9EBCEDE4AAAC}" srcOrd="1" destOrd="0" presId="urn:microsoft.com/office/officeart/2005/8/layout/pList2#1"/>
    <dgm:cxn modelId="{7B38B5DC-4730-470F-A0D9-76DDFECFB6C4}" type="presParOf" srcId="{E25318BD-D141-4FA4-8D09-46146A73467C}" destId="{70F8E08F-16DC-4561-8916-EF1D6469B765}" srcOrd="2" destOrd="0" presId="urn:microsoft.com/office/officeart/2005/8/layout/pList2#1"/>
    <dgm:cxn modelId="{5DA9F4A1-3D65-4B3D-B871-76C626B6FDF7}" type="presParOf" srcId="{70F8E08F-16DC-4561-8916-EF1D6469B765}" destId="{6CF43E11-6E0D-4D5C-BDDE-97287EC6DFAF}" srcOrd="0" destOrd="0" presId="urn:microsoft.com/office/officeart/2005/8/layout/pList2#1"/>
    <dgm:cxn modelId="{09F62E90-C898-47E9-AB16-EDFA2E91C59A}" type="presParOf" srcId="{70F8E08F-16DC-4561-8916-EF1D6469B765}" destId="{1BDD59D1-4877-4E38-BE34-B60B4547782C}" srcOrd="1" destOrd="0" presId="urn:microsoft.com/office/officeart/2005/8/layout/pList2#1"/>
    <dgm:cxn modelId="{55399356-2D95-4D99-A60E-1ADBCEFA97E3}" type="presParOf" srcId="{70F8E08F-16DC-4561-8916-EF1D6469B765}" destId="{C5C49FA6-7301-42E2-B5AC-BA5E08BAE74E}" srcOrd="2" destOrd="0" presId="urn:microsoft.com/office/officeart/2005/8/layout/pList2#1"/>
    <dgm:cxn modelId="{59A76E07-EE59-47D6-BB4D-751F89BCEF6E}" type="presParOf" srcId="{E25318BD-D141-4FA4-8D09-46146A73467C}" destId="{4866CB26-8835-44EF-ABBD-9897BC764C9C}" srcOrd="3" destOrd="0" presId="urn:microsoft.com/office/officeart/2005/8/layout/pList2#1"/>
    <dgm:cxn modelId="{0C3C7338-51BC-490F-BD1A-852BB734E31B}" type="presParOf" srcId="{E25318BD-D141-4FA4-8D09-46146A73467C}" destId="{D092D19C-353E-43BB-B847-E5440ACD10AC}" srcOrd="4" destOrd="0" presId="urn:microsoft.com/office/officeart/2005/8/layout/pList2#1"/>
    <dgm:cxn modelId="{DAF7EE42-A3A0-4CAC-9B62-ECF8D9E7CBF9}" type="presParOf" srcId="{D092D19C-353E-43BB-B847-E5440ACD10AC}" destId="{515B1FDE-7ED1-4F23-BF98-D444893EE508}" srcOrd="0" destOrd="0" presId="urn:microsoft.com/office/officeart/2005/8/layout/pList2#1"/>
    <dgm:cxn modelId="{2BC4D011-96F5-4D76-8676-2FBAC7FB285F}" type="presParOf" srcId="{D092D19C-353E-43BB-B847-E5440ACD10AC}" destId="{60251EA3-D611-43F8-8124-39C50A883823}" srcOrd="1" destOrd="0" presId="urn:microsoft.com/office/officeart/2005/8/layout/pList2#1"/>
    <dgm:cxn modelId="{A20F2FC0-14AC-4CAB-85FB-828EA54EBE71}" type="presParOf" srcId="{D092D19C-353E-43BB-B847-E5440ACD10AC}" destId="{3A1D9956-C453-4B2E-B435-683EFB1CA2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1A1CB2-5060-4906-A33F-37B385B41446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</dgm:pt>
    <dgm:pt modelId="{3BCAEA7B-F8C3-4E30-89F6-CB0CBB4675BC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Botaurus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stellaris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                      </a:t>
          </a:r>
          <a:endParaRPr lang="el-GR" dirty="0"/>
        </a:p>
      </dgm:t>
    </dgm:pt>
    <dgm:pt modelId="{B7C14B77-3C24-42FC-876E-949357FBE3BE}" type="parTrans" cxnId="{DCEDCAFE-FBF3-44EA-9A76-C670B9F5CBAC}">
      <dgm:prSet/>
      <dgm:spPr/>
      <dgm:t>
        <a:bodyPr/>
        <a:lstStyle/>
        <a:p>
          <a:endParaRPr lang="el-GR"/>
        </a:p>
      </dgm:t>
    </dgm:pt>
    <dgm:pt modelId="{9D1F77B2-792C-4C95-AC94-469E5314E98D}" type="sibTrans" cxnId="{DCEDCAFE-FBF3-44EA-9A76-C670B9F5CBAC}">
      <dgm:prSet/>
      <dgm:spPr/>
      <dgm:t>
        <a:bodyPr/>
        <a:lstStyle/>
        <a:p>
          <a:endParaRPr lang="el-GR"/>
        </a:p>
      </dgm:t>
    </dgm:pt>
    <dgm:pt modelId="{29DE06BD-4198-453C-BB17-30DA5BE5B197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Ardeola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ralloides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              </a:t>
          </a:r>
          <a:endParaRPr lang="el-GR" dirty="0"/>
        </a:p>
      </dgm:t>
    </dgm:pt>
    <dgm:pt modelId="{03CE2520-56E9-4A17-BCC7-C3543B4A942F}" type="parTrans" cxnId="{A4989236-A6D9-473A-9599-376A7D4CD984}">
      <dgm:prSet/>
      <dgm:spPr/>
      <dgm:t>
        <a:bodyPr/>
        <a:lstStyle/>
        <a:p>
          <a:endParaRPr lang="el-GR"/>
        </a:p>
      </dgm:t>
    </dgm:pt>
    <dgm:pt modelId="{9D7B24A2-68D8-46FE-A96F-55F7EA83F6C9}" type="sibTrans" cxnId="{A4989236-A6D9-473A-9599-376A7D4CD984}">
      <dgm:prSet/>
      <dgm:spPr/>
      <dgm:t>
        <a:bodyPr/>
        <a:lstStyle/>
        <a:p>
          <a:endParaRPr lang="el-GR"/>
        </a:p>
      </dgm:t>
    </dgm:pt>
    <dgm:pt modelId="{4E4F517C-C187-4153-BC87-36167DC53B74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Plegadis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falcinellus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</a:t>
          </a:r>
          <a:endParaRPr lang="el-GR" dirty="0"/>
        </a:p>
      </dgm:t>
    </dgm:pt>
    <dgm:pt modelId="{77E842F1-64AF-438D-9F07-D21D02D64D3C}" type="parTrans" cxnId="{044D440F-4F24-45FF-90AC-2431F4EAC4F0}">
      <dgm:prSet/>
      <dgm:spPr/>
      <dgm:t>
        <a:bodyPr/>
        <a:lstStyle/>
        <a:p>
          <a:endParaRPr lang="el-GR"/>
        </a:p>
      </dgm:t>
    </dgm:pt>
    <dgm:pt modelId="{38AB6BA2-B8B6-4CA4-9F87-22C15FB46292}" type="sibTrans" cxnId="{044D440F-4F24-45FF-90AC-2431F4EAC4F0}">
      <dgm:prSet/>
      <dgm:spPr/>
      <dgm:t>
        <a:bodyPr/>
        <a:lstStyle/>
        <a:p>
          <a:endParaRPr lang="el-GR"/>
        </a:p>
      </dgm:t>
    </dgm:pt>
    <dgm:pt modelId="{0B29E947-BBEC-4039-9487-1281183ABEE0}" type="pres">
      <dgm:prSet presAssocID="{AE1A1CB2-5060-4906-A33F-37B385B41446}" presName="Name0" presStyleCnt="0">
        <dgm:presLayoutVars>
          <dgm:dir/>
          <dgm:resizeHandles val="exact"/>
        </dgm:presLayoutVars>
      </dgm:prSet>
      <dgm:spPr/>
    </dgm:pt>
    <dgm:pt modelId="{B81919EE-FF3D-4921-800A-2D51B1F380B6}" type="pres">
      <dgm:prSet presAssocID="{AE1A1CB2-5060-4906-A33F-37B385B41446}" presName="bkgdShp" presStyleLbl="alignAccFollowNode1" presStyleIdx="0" presStyleCnt="1" custLinFactNeighborX="1136" custLinFactNeighborY="15469"/>
      <dgm:spPr/>
    </dgm:pt>
    <dgm:pt modelId="{CB949A1C-8927-4467-A72B-D025A3892FA1}" type="pres">
      <dgm:prSet presAssocID="{AE1A1CB2-5060-4906-A33F-37B385B41446}" presName="linComp" presStyleCnt="0"/>
      <dgm:spPr/>
    </dgm:pt>
    <dgm:pt modelId="{113584C7-C3FB-44A3-94E9-B95BA2867B45}" type="pres">
      <dgm:prSet presAssocID="{3BCAEA7B-F8C3-4E30-89F6-CB0CBB4675BC}" presName="compNode" presStyleCnt="0"/>
      <dgm:spPr/>
    </dgm:pt>
    <dgm:pt modelId="{ED9D6112-93A4-4E1D-8188-E21F23E5F8CD}" type="pres">
      <dgm:prSet presAssocID="{3BCAEA7B-F8C3-4E30-89F6-CB0CBB4675BC}" presName="node" presStyleLbl="node1" presStyleIdx="0" presStyleCnt="3" custScaleX="80532" custScaleY="49576" custLinFactNeighborX="-982" custLinFactNeighborY="-7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08510B0-44AE-4FEA-A0BA-7A3868B5CE4F}" type="pres">
      <dgm:prSet presAssocID="{3BCAEA7B-F8C3-4E30-89F6-CB0CBB4675BC}" presName="invisiNode" presStyleLbl="node1" presStyleIdx="0" presStyleCnt="3"/>
      <dgm:spPr/>
    </dgm:pt>
    <dgm:pt modelId="{DDBE647F-E71D-45DA-8E01-66029E47130E}" type="pres">
      <dgm:prSet presAssocID="{3BCAEA7B-F8C3-4E30-89F6-CB0CBB4675BC}" presName="imagNode" presStyleLbl="fgImgPlace1" presStyleIdx="0" presStyleCnt="3" custScaleX="103339" custScaleY="19761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C1E5F-B0D0-44D7-BEF8-6F7741A2053F}" type="pres">
      <dgm:prSet presAssocID="{9D1F77B2-792C-4C95-AC94-469E5314E9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1608C3E-924E-41EB-9355-187BDE8E6EB5}" type="pres">
      <dgm:prSet presAssocID="{29DE06BD-4198-453C-BB17-30DA5BE5B197}" presName="compNode" presStyleCnt="0"/>
      <dgm:spPr/>
    </dgm:pt>
    <dgm:pt modelId="{56A44241-25DF-42CC-A3DE-03CEEFD2F5D2}" type="pres">
      <dgm:prSet presAssocID="{29DE06BD-4198-453C-BB17-30DA5BE5B197}" presName="node" presStyleLbl="node1" presStyleIdx="1" presStyleCnt="3" custScaleX="75533" custScaleY="52697" custLinFactNeighborX="-1981" custLinFactNeighborY="-615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92B71F-80A7-4251-8B25-64B88642A209}" type="pres">
      <dgm:prSet presAssocID="{29DE06BD-4198-453C-BB17-30DA5BE5B197}" presName="invisiNode" presStyleLbl="node1" presStyleIdx="1" presStyleCnt="3"/>
      <dgm:spPr/>
    </dgm:pt>
    <dgm:pt modelId="{FD6DAD79-6DE6-4E9B-8E7C-65633F128B4F}" type="pres">
      <dgm:prSet presAssocID="{29DE06BD-4198-453C-BB17-30DA5BE5B197}" presName="imagNode" presStyleLbl="fgImgPlace1" presStyleIdx="1" presStyleCnt="3" custScaleX="104738" custScaleY="195471" custLinFactNeighborX="-531" custLinFactNeighborY="-60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231FE10-E48F-4A71-891F-5F4ADD1DE1C2}" type="pres">
      <dgm:prSet presAssocID="{9D7B24A2-68D8-46FE-A96F-55F7EA83F6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1CD08E-18D9-4826-A85E-B20BFDFF268D}" type="pres">
      <dgm:prSet presAssocID="{4E4F517C-C187-4153-BC87-36167DC53B74}" presName="compNode" presStyleCnt="0"/>
      <dgm:spPr/>
    </dgm:pt>
    <dgm:pt modelId="{2A6B6A4C-0EB0-4125-A5E6-4C6F383883F3}" type="pres">
      <dgm:prSet presAssocID="{4E4F517C-C187-4153-BC87-36167DC53B74}" presName="node" presStyleLbl="node1" presStyleIdx="2" presStyleCnt="3" custScaleX="85856" custScaleY="55969" custLinFactNeighborX="-72" custLinFactNeighborY="-566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A6F3929-4AE9-45C0-A2ED-9A87B0F3A355}" type="pres">
      <dgm:prSet presAssocID="{4E4F517C-C187-4153-BC87-36167DC53B74}" presName="invisiNode" presStyleLbl="node1" presStyleIdx="2" presStyleCnt="3"/>
      <dgm:spPr/>
    </dgm:pt>
    <dgm:pt modelId="{E0E4F3C6-0BD7-4949-81ED-AC75C82FFBB2}" type="pres">
      <dgm:prSet presAssocID="{4E4F517C-C187-4153-BC87-36167DC53B74}" presName="imagNode" presStyleLbl="fgImgPlace1" presStyleIdx="2" presStyleCnt="3" custScaleX="102996" custScaleY="199448" custLinFactNeighborX="-2818" custLinFactNeighborY="-246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9E92E3B-6030-454D-9FF9-3F55AA5CEACF}" type="presOf" srcId="{3BCAEA7B-F8C3-4E30-89F6-CB0CBB4675BC}" destId="{ED9D6112-93A4-4E1D-8188-E21F23E5F8CD}" srcOrd="0" destOrd="0" presId="urn:microsoft.com/office/officeart/2005/8/layout/pList2#2"/>
    <dgm:cxn modelId="{1A7331E8-D364-4F47-A929-8CC4520C7922}" type="presOf" srcId="{AE1A1CB2-5060-4906-A33F-37B385B41446}" destId="{0B29E947-BBEC-4039-9487-1281183ABEE0}" srcOrd="0" destOrd="0" presId="urn:microsoft.com/office/officeart/2005/8/layout/pList2#2"/>
    <dgm:cxn modelId="{4637BAA4-5774-4821-A307-8AB81F0FE645}" type="presOf" srcId="{29DE06BD-4198-453C-BB17-30DA5BE5B197}" destId="{56A44241-25DF-42CC-A3DE-03CEEFD2F5D2}" srcOrd="0" destOrd="0" presId="urn:microsoft.com/office/officeart/2005/8/layout/pList2#2"/>
    <dgm:cxn modelId="{71D16FA9-5AF6-4CA5-B81F-21AA446A800F}" type="presOf" srcId="{9D7B24A2-68D8-46FE-A96F-55F7EA83F6C9}" destId="{9231FE10-E48F-4A71-891F-5F4ADD1DE1C2}" srcOrd="0" destOrd="0" presId="urn:microsoft.com/office/officeart/2005/8/layout/pList2#2"/>
    <dgm:cxn modelId="{044D440F-4F24-45FF-90AC-2431F4EAC4F0}" srcId="{AE1A1CB2-5060-4906-A33F-37B385B41446}" destId="{4E4F517C-C187-4153-BC87-36167DC53B74}" srcOrd="2" destOrd="0" parTransId="{77E842F1-64AF-438D-9F07-D21D02D64D3C}" sibTransId="{38AB6BA2-B8B6-4CA4-9F87-22C15FB46292}"/>
    <dgm:cxn modelId="{A4989236-A6D9-473A-9599-376A7D4CD984}" srcId="{AE1A1CB2-5060-4906-A33F-37B385B41446}" destId="{29DE06BD-4198-453C-BB17-30DA5BE5B197}" srcOrd="1" destOrd="0" parTransId="{03CE2520-56E9-4A17-BCC7-C3543B4A942F}" sibTransId="{9D7B24A2-68D8-46FE-A96F-55F7EA83F6C9}"/>
    <dgm:cxn modelId="{DCEDCAFE-FBF3-44EA-9A76-C670B9F5CBAC}" srcId="{AE1A1CB2-5060-4906-A33F-37B385B41446}" destId="{3BCAEA7B-F8C3-4E30-89F6-CB0CBB4675BC}" srcOrd="0" destOrd="0" parTransId="{B7C14B77-3C24-42FC-876E-949357FBE3BE}" sibTransId="{9D1F77B2-792C-4C95-AC94-469E5314E98D}"/>
    <dgm:cxn modelId="{999E5A3A-85E6-4756-B73F-B49B289D087C}" type="presOf" srcId="{9D1F77B2-792C-4C95-AC94-469E5314E98D}" destId="{73EC1E5F-B0D0-44D7-BEF8-6F7741A2053F}" srcOrd="0" destOrd="0" presId="urn:microsoft.com/office/officeart/2005/8/layout/pList2#2"/>
    <dgm:cxn modelId="{4CE62780-3822-411D-927F-8E62FAB6AECC}" type="presOf" srcId="{4E4F517C-C187-4153-BC87-36167DC53B74}" destId="{2A6B6A4C-0EB0-4125-A5E6-4C6F383883F3}" srcOrd="0" destOrd="0" presId="urn:microsoft.com/office/officeart/2005/8/layout/pList2#2"/>
    <dgm:cxn modelId="{4CD1FDA2-283E-4F56-BD1B-B082ADD8D19D}" type="presParOf" srcId="{0B29E947-BBEC-4039-9487-1281183ABEE0}" destId="{B81919EE-FF3D-4921-800A-2D51B1F380B6}" srcOrd="0" destOrd="0" presId="urn:microsoft.com/office/officeart/2005/8/layout/pList2#2"/>
    <dgm:cxn modelId="{1013EAD3-E31A-4CEA-84C8-E76C5CD6469C}" type="presParOf" srcId="{0B29E947-BBEC-4039-9487-1281183ABEE0}" destId="{CB949A1C-8927-4467-A72B-D025A3892FA1}" srcOrd="1" destOrd="0" presId="urn:microsoft.com/office/officeart/2005/8/layout/pList2#2"/>
    <dgm:cxn modelId="{E6778CCB-BC19-4119-A866-5CD15EB987B3}" type="presParOf" srcId="{CB949A1C-8927-4467-A72B-D025A3892FA1}" destId="{113584C7-C3FB-44A3-94E9-B95BA2867B45}" srcOrd="0" destOrd="0" presId="urn:microsoft.com/office/officeart/2005/8/layout/pList2#2"/>
    <dgm:cxn modelId="{87F78FF4-7F6E-4EE8-986F-0AD34999B316}" type="presParOf" srcId="{113584C7-C3FB-44A3-94E9-B95BA2867B45}" destId="{ED9D6112-93A4-4E1D-8188-E21F23E5F8CD}" srcOrd="0" destOrd="0" presId="urn:microsoft.com/office/officeart/2005/8/layout/pList2#2"/>
    <dgm:cxn modelId="{E3F08A9C-DD20-4312-BCAD-BFE50D23107E}" type="presParOf" srcId="{113584C7-C3FB-44A3-94E9-B95BA2867B45}" destId="{508510B0-44AE-4FEA-A0BA-7A3868B5CE4F}" srcOrd="1" destOrd="0" presId="urn:microsoft.com/office/officeart/2005/8/layout/pList2#2"/>
    <dgm:cxn modelId="{E18D7870-9655-4A66-B19C-8035B9D1DA34}" type="presParOf" srcId="{113584C7-C3FB-44A3-94E9-B95BA2867B45}" destId="{DDBE647F-E71D-45DA-8E01-66029E47130E}" srcOrd="2" destOrd="0" presId="urn:microsoft.com/office/officeart/2005/8/layout/pList2#2"/>
    <dgm:cxn modelId="{9EDADDD9-D444-46B0-9D12-C26CFA23332D}" type="presParOf" srcId="{CB949A1C-8927-4467-A72B-D025A3892FA1}" destId="{73EC1E5F-B0D0-44D7-BEF8-6F7741A2053F}" srcOrd="1" destOrd="0" presId="urn:microsoft.com/office/officeart/2005/8/layout/pList2#2"/>
    <dgm:cxn modelId="{B6669505-B4E5-4A29-BB03-680DC4071DA8}" type="presParOf" srcId="{CB949A1C-8927-4467-A72B-D025A3892FA1}" destId="{71608C3E-924E-41EB-9355-187BDE8E6EB5}" srcOrd="2" destOrd="0" presId="urn:microsoft.com/office/officeart/2005/8/layout/pList2#2"/>
    <dgm:cxn modelId="{94720FBD-34F8-46EB-B899-19CDD1CF9901}" type="presParOf" srcId="{71608C3E-924E-41EB-9355-187BDE8E6EB5}" destId="{56A44241-25DF-42CC-A3DE-03CEEFD2F5D2}" srcOrd="0" destOrd="0" presId="urn:microsoft.com/office/officeart/2005/8/layout/pList2#2"/>
    <dgm:cxn modelId="{FC83FE4B-91FF-4BF5-8C26-F67E5961CD67}" type="presParOf" srcId="{71608C3E-924E-41EB-9355-187BDE8E6EB5}" destId="{0292B71F-80A7-4251-8B25-64B88642A209}" srcOrd="1" destOrd="0" presId="urn:microsoft.com/office/officeart/2005/8/layout/pList2#2"/>
    <dgm:cxn modelId="{3CC60056-A2A4-4452-80DD-B5B4D2A36F36}" type="presParOf" srcId="{71608C3E-924E-41EB-9355-187BDE8E6EB5}" destId="{FD6DAD79-6DE6-4E9B-8E7C-65633F128B4F}" srcOrd="2" destOrd="0" presId="urn:microsoft.com/office/officeart/2005/8/layout/pList2#2"/>
    <dgm:cxn modelId="{82FB7D5D-6F38-420D-B457-8922C96B72A3}" type="presParOf" srcId="{CB949A1C-8927-4467-A72B-D025A3892FA1}" destId="{9231FE10-E48F-4A71-891F-5F4ADD1DE1C2}" srcOrd="3" destOrd="0" presId="urn:microsoft.com/office/officeart/2005/8/layout/pList2#2"/>
    <dgm:cxn modelId="{A1B8645D-94C0-483D-AEBC-10CC54DEAE8A}" type="presParOf" srcId="{CB949A1C-8927-4467-A72B-D025A3892FA1}" destId="{331CD08E-18D9-4826-A85E-B20BFDFF268D}" srcOrd="4" destOrd="0" presId="urn:microsoft.com/office/officeart/2005/8/layout/pList2#2"/>
    <dgm:cxn modelId="{DBF2B9D0-98BA-47D1-A933-6BD81A0097F3}" type="presParOf" srcId="{331CD08E-18D9-4826-A85E-B20BFDFF268D}" destId="{2A6B6A4C-0EB0-4125-A5E6-4C6F383883F3}" srcOrd="0" destOrd="0" presId="urn:microsoft.com/office/officeart/2005/8/layout/pList2#2"/>
    <dgm:cxn modelId="{9C648C09-B573-4EA8-82E6-1B4F705BE7F4}" type="presParOf" srcId="{331CD08E-18D9-4826-A85E-B20BFDFF268D}" destId="{AA6F3929-4AE9-45C0-A2ED-9A87B0F3A355}" srcOrd="1" destOrd="0" presId="urn:microsoft.com/office/officeart/2005/8/layout/pList2#2"/>
    <dgm:cxn modelId="{E9D0FAA4-9BA6-4B1A-8FC9-59B49EE83844}" type="presParOf" srcId="{331CD08E-18D9-4826-A85E-B20BFDFF268D}" destId="{E0E4F3C6-0BD7-4949-81ED-AC75C82FFBB2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1A1CB2-5060-4906-A33F-37B385B41446}" type="doc">
      <dgm:prSet loTypeId="urn:microsoft.com/office/officeart/2005/8/layout/pList2#3" loCatId="list" qsTypeId="urn:microsoft.com/office/officeart/2005/8/quickstyle/simple1" qsCatId="simple" csTypeId="urn:microsoft.com/office/officeart/2005/8/colors/accent1_2" csCatId="accent1" phldr="1"/>
      <dgm:spPr/>
    </dgm:pt>
    <dgm:pt modelId="{3BCAEA7B-F8C3-4E30-89F6-CB0CBB4675BC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Aythya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ferina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                              </a:t>
          </a:r>
          <a:endParaRPr lang="el-GR" dirty="0"/>
        </a:p>
      </dgm:t>
    </dgm:pt>
    <dgm:pt modelId="{B7C14B77-3C24-42FC-876E-949357FBE3BE}" type="parTrans" cxnId="{DCEDCAFE-FBF3-44EA-9A76-C670B9F5CBAC}">
      <dgm:prSet/>
      <dgm:spPr/>
      <dgm:t>
        <a:bodyPr/>
        <a:lstStyle/>
        <a:p>
          <a:endParaRPr lang="el-GR"/>
        </a:p>
      </dgm:t>
    </dgm:pt>
    <dgm:pt modelId="{9D1F77B2-792C-4C95-AC94-469E5314E98D}" type="sibTrans" cxnId="{DCEDCAFE-FBF3-44EA-9A76-C670B9F5CBAC}">
      <dgm:prSet/>
      <dgm:spPr/>
      <dgm:t>
        <a:bodyPr/>
        <a:lstStyle/>
        <a:p>
          <a:endParaRPr lang="el-GR"/>
        </a:p>
      </dgm:t>
    </dgm:pt>
    <dgm:pt modelId="{29DE06BD-4198-453C-BB17-30DA5BE5B197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Anas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crecca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                         </a:t>
          </a:r>
          <a:endParaRPr lang="el-GR" dirty="0"/>
        </a:p>
      </dgm:t>
    </dgm:pt>
    <dgm:pt modelId="{03CE2520-56E9-4A17-BCC7-C3543B4A942F}" type="parTrans" cxnId="{A4989236-A6D9-473A-9599-376A7D4CD984}">
      <dgm:prSet/>
      <dgm:spPr/>
      <dgm:t>
        <a:bodyPr/>
        <a:lstStyle/>
        <a:p>
          <a:endParaRPr lang="el-GR"/>
        </a:p>
      </dgm:t>
    </dgm:pt>
    <dgm:pt modelId="{9D7B24A2-68D8-46FE-A96F-55F7EA83F6C9}" type="sibTrans" cxnId="{A4989236-A6D9-473A-9599-376A7D4CD984}">
      <dgm:prSet/>
      <dgm:spPr/>
      <dgm:t>
        <a:bodyPr/>
        <a:lstStyle/>
        <a:p>
          <a:endParaRPr lang="el-GR"/>
        </a:p>
      </dgm:t>
    </dgm:pt>
    <dgm:pt modelId="{4E4F517C-C187-4153-BC87-36167DC53B74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Aythia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nyroca</a:t>
          </a:r>
          <a:endParaRPr lang="el-GR" dirty="0"/>
        </a:p>
      </dgm:t>
    </dgm:pt>
    <dgm:pt modelId="{77E842F1-64AF-438D-9F07-D21D02D64D3C}" type="parTrans" cxnId="{044D440F-4F24-45FF-90AC-2431F4EAC4F0}">
      <dgm:prSet/>
      <dgm:spPr/>
      <dgm:t>
        <a:bodyPr/>
        <a:lstStyle/>
        <a:p>
          <a:endParaRPr lang="el-GR"/>
        </a:p>
      </dgm:t>
    </dgm:pt>
    <dgm:pt modelId="{38AB6BA2-B8B6-4CA4-9F87-22C15FB46292}" type="sibTrans" cxnId="{044D440F-4F24-45FF-90AC-2431F4EAC4F0}">
      <dgm:prSet/>
      <dgm:spPr/>
      <dgm:t>
        <a:bodyPr/>
        <a:lstStyle/>
        <a:p>
          <a:endParaRPr lang="el-GR"/>
        </a:p>
      </dgm:t>
    </dgm:pt>
    <dgm:pt modelId="{0B29E947-BBEC-4039-9487-1281183ABEE0}" type="pres">
      <dgm:prSet presAssocID="{AE1A1CB2-5060-4906-A33F-37B385B41446}" presName="Name0" presStyleCnt="0">
        <dgm:presLayoutVars>
          <dgm:dir/>
          <dgm:resizeHandles val="exact"/>
        </dgm:presLayoutVars>
      </dgm:prSet>
      <dgm:spPr/>
    </dgm:pt>
    <dgm:pt modelId="{B81919EE-FF3D-4921-800A-2D51B1F380B6}" type="pres">
      <dgm:prSet presAssocID="{AE1A1CB2-5060-4906-A33F-37B385B41446}" presName="bkgdShp" presStyleLbl="alignAccFollowNode1" presStyleIdx="0" presStyleCnt="1" custLinFactNeighborX="1136" custLinFactNeighborY="15469"/>
      <dgm:spPr/>
    </dgm:pt>
    <dgm:pt modelId="{CB949A1C-8927-4467-A72B-D025A3892FA1}" type="pres">
      <dgm:prSet presAssocID="{AE1A1CB2-5060-4906-A33F-37B385B41446}" presName="linComp" presStyleCnt="0"/>
      <dgm:spPr/>
    </dgm:pt>
    <dgm:pt modelId="{113584C7-C3FB-44A3-94E9-B95BA2867B45}" type="pres">
      <dgm:prSet presAssocID="{3BCAEA7B-F8C3-4E30-89F6-CB0CBB4675BC}" presName="compNode" presStyleCnt="0"/>
      <dgm:spPr/>
    </dgm:pt>
    <dgm:pt modelId="{ED9D6112-93A4-4E1D-8188-E21F23E5F8CD}" type="pres">
      <dgm:prSet presAssocID="{3BCAEA7B-F8C3-4E30-89F6-CB0CBB4675BC}" presName="node" presStyleLbl="node1" presStyleIdx="0" presStyleCnt="3" custScaleX="82805" custScaleY="54403" custLinFactNeighborX="-982" custLinFactNeighborY="-251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08510B0-44AE-4FEA-A0BA-7A3868B5CE4F}" type="pres">
      <dgm:prSet presAssocID="{3BCAEA7B-F8C3-4E30-89F6-CB0CBB4675BC}" presName="invisiNode" presStyleLbl="node1" presStyleIdx="0" presStyleCnt="3"/>
      <dgm:spPr/>
    </dgm:pt>
    <dgm:pt modelId="{DDBE647F-E71D-45DA-8E01-66029E47130E}" type="pres">
      <dgm:prSet presAssocID="{3BCAEA7B-F8C3-4E30-89F6-CB0CBB4675BC}" presName="imagNode" presStyleLbl="fgImgPlace1" presStyleIdx="0" presStyleCnt="3" custScaleX="103339" custScaleY="19761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C1E5F-B0D0-44D7-BEF8-6F7741A2053F}" type="pres">
      <dgm:prSet presAssocID="{9D1F77B2-792C-4C95-AC94-469E5314E9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1608C3E-924E-41EB-9355-187BDE8E6EB5}" type="pres">
      <dgm:prSet presAssocID="{29DE06BD-4198-453C-BB17-30DA5BE5B197}" presName="compNode" presStyleCnt="0"/>
      <dgm:spPr/>
    </dgm:pt>
    <dgm:pt modelId="{56A44241-25DF-42CC-A3DE-03CEEFD2F5D2}" type="pres">
      <dgm:prSet presAssocID="{29DE06BD-4198-453C-BB17-30DA5BE5B197}" presName="node" presStyleLbl="node1" presStyleIdx="1" presStyleCnt="3" custScaleX="84410" custScaleY="53567" custLinFactNeighborX="-1981" custLinFactNeighborY="-19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92B71F-80A7-4251-8B25-64B88642A209}" type="pres">
      <dgm:prSet presAssocID="{29DE06BD-4198-453C-BB17-30DA5BE5B197}" presName="invisiNode" presStyleLbl="node1" presStyleIdx="1" presStyleCnt="3"/>
      <dgm:spPr/>
    </dgm:pt>
    <dgm:pt modelId="{FD6DAD79-6DE6-4E9B-8E7C-65633F128B4F}" type="pres">
      <dgm:prSet presAssocID="{29DE06BD-4198-453C-BB17-30DA5BE5B197}" presName="imagNode" presStyleLbl="fgImgPlace1" presStyleIdx="1" presStyleCnt="3" custScaleX="104738" custScaleY="195471" custLinFactNeighborX="-531" custLinFactNeighborY="-60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231FE10-E48F-4A71-891F-5F4ADD1DE1C2}" type="pres">
      <dgm:prSet presAssocID="{9D7B24A2-68D8-46FE-A96F-55F7EA83F6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1CD08E-18D9-4826-A85E-B20BFDFF268D}" type="pres">
      <dgm:prSet presAssocID="{4E4F517C-C187-4153-BC87-36167DC53B74}" presName="compNode" presStyleCnt="0"/>
      <dgm:spPr/>
    </dgm:pt>
    <dgm:pt modelId="{2A6B6A4C-0EB0-4125-A5E6-4C6F383883F3}" type="pres">
      <dgm:prSet presAssocID="{4E4F517C-C187-4153-BC87-36167DC53B74}" presName="node" presStyleLbl="node1" presStyleIdx="2" presStyleCnt="3" custScaleX="85856" custScaleY="55969" custLinFactNeighborX="-72" custLinFactNeighborY="-318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A6F3929-4AE9-45C0-A2ED-9A87B0F3A355}" type="pres">
      <dgm:prSet presAssocID="{4E4F517C-C187-4153-BC87-36167DC53B74}" presName="invisiNode" presStyleLbl="node1" presStyleIdx="2" presStyleCnt="3"/>
      <dgm:spPr/>
    </dgm:pt>
    <dgm:pt modelId="{E0E4F3C6-0BD7-4949-81ED-AC75C82FFBB2}" type="pres">
      <dgm:prSet presAssocID="{4E4F517C-C187-4153-BC87-36167DC53B74}" presName="imagNode" presStyleLbl="fgImgPlace1" presStyleIdx="2" presStyleCnt="3" custScaleX="102996" custScaleY="199448" custLinFactNeighborX="-2818" custLinFactNeighborY="-246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46A911-EC52-4771-AC39-B1DE6C9268EF}" type="presOf" srcId="{4E4F517C-C187-4153-BC87-36167DC53B74}" destId="{2A6B6A4C-0EB0-4125-A5E6-4C6F383883F3}" srcOrd="0" destOrd="0" presId="urn:microsoft.com/office/officeart/2005/8/layout/pList2#3"/>
    <dgm:cxn modelId="{044D440F-4F24-45FF-90AC-2431F4EAC4F0}" srcId="{AE1A1CB2-5060-4906-A33F-37B385B41446}" destId="{4E4F517C-C187-4153-BC87-36167DC53B74}" srcOrd="2" destOrd="0" parTransId="{77E842F1-64AF-438D-9F07-D21D02D64D3C}" sibTransId="{38AB6BA2-B8B6-4CA4-9F87-22C15FB46292}"/>
    <dgm:cxn modelId="{DCEDCAFE-FBF3-44EA-9A76-C670B9F5CBAC}" srcId="{AE1A1CB2-5060-4906-A33F-37B385B41446}" destId="{3BCAEA7B-F8C3-4E30-89F6-CB0CBB4675BC}" srcOrd="0" destOrd="0" parTransId="{B7C14B77-3C24-42FC-876E-949357FBE3BE}" sibTransId="{9D1F77B2-792C-4C95-AC94-469E5314E98D}"/>
    <dgm:cxn modelId="{539E5505-851C-4CAF-9E23-D9591466944A}" type="presOf" srcId="{29DE06BD-4198-453C-BB17-30DA5BE5B197}" destId="{56A44241-25DF-42CC-A3DE-03CEEFD2F5D2}" srcOrd="0" destOrd="0" presId="urn:microsoft.com/office/officeart/2005/8/layout/pList2#3"/>
    <dgm:cxn modelId="{A4989236-A6D9-473A-9599-376A7D4CD984}" srcId="{AE1A1CB2-5060-4906-A33F-37B385B41446}" destId="{29DE06BD-4198-453C-BB17-30DA5BE5B197}" srcOrd="1" destOrd="0" parTransId="{03CE2520-56E9-4A17-BCC7-C3543B4A942F}" sibTransId="{9D7B24A2-68D8-46FE-A96F-55F7EA83F6C9}"/>
    <dgm:cxn modelId="{0E2D12D1-2E75-414E-9A36-6B9E98244A14}" type="presOf" srcId="{9D1F77B2-792C-4C95-AC94-469E5314E98D}" destId="{73EC1E5F-B0D0-44D7-BEF8-6F7741A2053F}" srcOrd="0" destOrd="0" presId="urn:microsoft.com/office/officeart/2005/8/layout/pList2#3"/>
    <dgm:cxn modelId="{CC508A8B-E03A-4987-AC53-50109D1CCE11}" type="presOf" srcId="{3BCAEA7B-F8C3-4E30-89F6-CB0CBB4675BC}" destId="{ED9D6112-93A4-4E1D-8188-E21F23E5F8CD}" srcOrd="0" destOrd="0" presId="urn:microsoft.com/office/officeart/2005/8/layout/pList2#3"/>
    <dgm:cxn modelId="{8A1C35C4-7D68-478C-AC74-80995AAA8EEA}" type="presOf" srcId="{9D7B24A2-68D8-46FE-A96F-55F7EA83F6C9}" destId="{9231FE10-E48F-4A71-891F-5F4ADD1DE1C2}" srcOrd="0" destOrd="0" presId="urn:microsoft.com/office/officeart/2005/8/layout/pList2#3"/>
    <dgm:cxn modelId="{2F3C481B-3B36-4A0B-8E73-3A3AE388DE46}" type="presOf" srcId="{AE1A1CB2-5060-4906-A33F-37B385B41446}" destId="{0B29E947-BBEC-4039-9487-1281183ABEE0}" srcOrd="0" destOrd="0" presId="urn:microsoft.com/office/officeart/2005/8/layout/pList2#3"/>
    <dgm:cxn modelId="{3DB2C9DD-8CDA-4A2F-84E8-03C609DF426D}" type="presParOf" srcId="{0B29E947-BBEC-4039-9487-1281183ABEE0}" destId="{B81919EE-FF3D-4921-800A-2D51B1F380B6}" srcOrd="0" destOrd="0" presId="urn:microsoft.com/office/officeart/2005/8/layout/pList2#3"/>
    <dgm:cxn modelId="{8AF516DB-D66F-422F-971A-207F630DDC3C}" type="presParOf" srcId="{0B29E947-BBEC-4039-9487-1281183ABEE0}" destId="{CB949A1C-8927-4467-A72B-D025A3892FA1}" srcOrd="1" destOrd="0" presId="urn:microsoft.com/office/officeart/2005/8/layout/pList2#3"/>
    <dgm:cxn modelId="{3CFC8C79-9D5C-4703-AE9C-CFB16F991DCE}" type="presParOf" srcId="{CB949A1C-8927-4467-A72B-D025A3892FA1}" destId="{113584C7-C3FB-44A3-94E9-B95BA2867B45}" srcOrd="0" destOrd="0" presId="urn:microsoft.com/office/officeart/2005/8/layout/pList2#3"/>
    <dgm:cxn modelId="{4EDD75DE-0DD7-4199-8AD4-FFF43D77E339}" type="presParOf" srcId="{113584C7-C3FB-44A3-94E9-B95BA2867B45}" destId="{ED9D6112-93A4-4E1D-8188-E21F23E5F8CD}" srcOrd="0" destOrd="0" presId="urn:microsoft.com/office/officeart/2005/8/layout/pList2#3"/>
    <dgm:cxn modelId="{105B85DA-5E5B-4E84-AC56-FEFFE5C17418}" type="presParOf" srcId="{113584C7-C3FB-44A3-94E9-B95BA2867B45}" destId="{508510B0-44AE-4FEA-A0BA-7A3868B5CE4F}" srcOrd="1" destOrd="0" presId="urn:microsoft.com/office/officeart/2005/8/layout/pList2#3"/>
    <dgm:cxn modelId="{4761139C-8C6E-45D8-AF37-65217BB54193}" type="presParOf" srcId="{113584C7-C3FB-44A3-94E9-B95BA2867B45}" destId="{DDBE647F-E71D-45DA-8E01-66029E47130E}" srcOrd="2" destOrd="0" presId="urn:microsoft.com/office/officeart/2005/8/layout/pList2#3"/>
    <dgm:cxn modelId="{2E52FE7D-946C-4A2A-B575-949EF23B3388}" type="presParOf" srcId="{CB949A1C-8927-4467-A72B-D025A3892FA1}" destId="{73EC1E5F-B0D0-44D7-BEF8-6F7741A2053F}" srcOrd="1" destOrd="0" presId="urn:microsoft.com/office/officeart/2005/8/layout/pList2#3"/>
    <dgm:cxn modelId="{AA4E0629-9227-43EB-8D28-85CC9BB2150A}" type="presParOf" srcId="{CB949A1C-8927-4467-A72B-D025A3892FA1}" destId="{71608C3E-924E-41EB-9355-187BDE8E6EB5}" srcOrd="2" destOrd="0" presId="urn:microsoft.com/office/officeart/2005/8/layout/pList2#3"/>
    <dgm:cxn modelId="{06DBE8CE-7F75-419D-A458-4B2FC5EBCB51}" type="presParOf" srcId="{71608C3E-924E-41EB-9355-187BDE8E6EB5}" destId="{56A44241-25DF-42CC-A3DE-03CEEFD2F5D2}" srcOrd="0" destOrd="0" presId="urn:microsoft.com/office/officeart/2005/8/layout/pList2#3"/>
    <dgm:cxn modelId="{6D69D20C-BA7B-4E75-8C04-2F81CB347360}" type="presParOf" srcId="{71608C3E-924E-41EB-9355-187BDE8E6EB5}" destId="{0292B71F-80A7-4251-8B25-64B88642A209}" srcOrd="1" destOrd="0" presId="urn:microsoft.com/office/officeart/2005/8/layout/pList2#3"/>
    <dgm:cxn modelId="{6871860D-D5C3-4F7A-970A-3081C1F5D45E}" type="presParOf" srcId="{71608C3E-924E-41EB-9355-187BDE8E6EB5}" destId="{FD6DAD79-6DE6-4E9B-8E7C-65633F128B4F}" srcOrd="2" destOrd="0" presId="urn:microsoft.com/office/officeart/2005/8/layout/pList2#3"/>
    <dgm:cxn modelId="{4F75342D-6139-47BF-B5F5-102809BBA408}" type="presParOf" srcId="{CB949A1C-8927-4467-A72B-D025A3892FA1}" destId="{9231FE10-E48F-4A71-891F-5F4ADD1DE1C2}" srcOrd="3" destOrd="0" presId="urn:microsoft.com/office/officeart/2005/8/layout/pList2#3"/>
    <dgm:cxn modelId="{B7E27F08-94A0-4856-8F72-E021708D3B68}" type="presParOf" srcId="{CB949A1C-8927-4467-A72B-D025A3892FA1}" destId="{331CD08E-18D9-4826-A85E-B20BFDFF268D}" srcOrd="4" destOrd="0" presId="urn:microsoft.com/office/officeart/2005/8/layout/pList2#3"/>
    <dgm:cxn modelId="{3AD0E0F6-3925-4E6F-B0CA-C2D24445767E}" type="presParOf" srcId="{331CD08E-18D9-4826-A85E-B20BFDFF268D}" destId="{2A6B6A4C-0EB0-4125-A5E6-4C6F383883F3}" srcOrd="0" destOrd="0" presId="urn:microsoft.com/office/officeart/2005/8/layout/pList2#3"/>
    <dgm:cxn modelId="{80FB6133-49D8-4D29-BF1B-8A6E393BB44E}" type="presParOf" srcId="{331CD08E-18D9-4826-A85E-B20BFDFF268D}" destId="{AA6F3929-4AE9-45C0-A2ED-9A87B0F3A355}" srcOrd="1" destOrd="0" presId="urn:microsoft.com/office/officeart/2005/8/layout/pList2#3"/>
    <dgm:cxn modelId="{CC4DF069-68D3-4277-9C6A-A28DCC53478A}" type="presParOf" srcId="{331CD08E-18D9-4826-A85E-B20BFDFF268D}" destId="{E0E4F3C6-0BD7-4949-81ED-AC75C82FFBB2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0AB24F-06DA-4EAA-8496-D8FBF15FD8B1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7957046-B011-4620-96B2-C96E22E81153}">
      <dgm:prSet phldrT="[Text]" phldr="1"/>
      <dgm:spPr/>
      <dgm:t>
        <a:bodyPr/>
        <a:lstStyle/>
        <a:p>
          <a:endParaRPr lang="el-GR"/>
        </a:p>
      </dgm:t>
    </dgm:pt>
    <dgm:pt modelId="{8F6062BD-443C-4578-A22D-CB9C2E6473A6}" type="parTrans" cxnId="{D104B5BB-6505-460E-885B-80D730A90392}">
      <dgm:prSet/>
      <dgm:spPr/>
      <dgm:t>
        <a:bodyPr/>
        <a:lstStyle/>
        <a:p>
          <a:endParaRPr lang="el-GR"/>
        </a:p>
      </dgm:t>
    </dgm:pt>
    <dgm:pt modelId="{490DEC5D-A06D-4A1C-A99B-0C8F015F1E89}" type="sibTrans" cxnId="{D104B5BB-6505-460E-885B-80D730A90392}">
      <dgm:prSet/>
      <dgm:spPr/>
      <dgm:t>
        <a:bodyPr/>
        <a:lstStyle/>
        <a:p>
          <a:endParaRPr lang="el-GR"/>
        </a:p>
      </dgm:t>
    </dgm:pt>
    <dgm:pt modelId="{A43B6B4A-3CE1-42F9-B16D-BF94627AE4A2}">
      <dgm:prSet phldrT="[Text]" phldr="1"/>
      <dgm:spPr/>
      <dgm:t>
        <a:bodyPr/>
        <a:lstStyle/>
        <a:p>
          <a:endParaRPr lang="el-GR"/>
        </a:p>
      </dgm:t>
    </dgm:pt>
    <dgm:pt modelId="{6D1072AE-AFB0-4D6C-B5E8-910FFFBE1DEE}" type="parTrans" cxnId="{51988DB0-D344-4C1F-A301-35A414915CB8}">
      <dgm:prSet/>
      <dgm:spPr/>
      <dgm:t>
        <a:bodyPr/>
        <a:lstStyle/>
        <a:p>
          <a:endParaRPr lang="el-GR"/>
        </a:p>
      </dgm:t>
    </dgm:pt>
    <dgm:pt modelId="{FEBF0B30-88D3-4B48-A977-F3461648A8D6}" type="sibTrans" cxnId="{51988DB0-D344-4C1F-A301-35A414915CB8}">
      <dgm:prSet/>
      <dgm:spPr/>
      <dgm:t>
        <a:bodyPr/>
        <a:lstStyle/>
        <a:p>
          <a:endParaRPr lang="el-GR"/>
        </a:p>
      </dgm:t>
    </dgm:pt>
    <dgm:pt modelId="{6071AFC9-85D4-42BE-A663-69982968EB0F}">
      <dgm:prSet phldrT="[Text]" phldr="1"/>
      <dgm:spPr/>
      <dgm:t>
        <a:bodyPr/>
        <a:lstStyle/>
        <a:p>
          <a:endParaRPr lang="el-GR"/>
        </a:p>
      </dgm:t>
    </dgm:pt>
    <dgm:pt modelId="{62B36DA5-98A7-41E4-87EC-55ADBEEA34C8}" type="parTrans" cxnId="{D45620B9-945B-4EF4-8B5F-561E4F0CF38E}">
      <dgm:prSet/>
      <dgm:spPr/>
      <dgm:t>
        <a:bodyPr/>
        <a:lstStyle/>
        <a:p>
          <a:endParaRPr lang="el-GR"/>
        </a:p>
      </dgm:t>
    </dgm:pt>
    <dgm:pt modelId="{D6C5EE02-8797-4FC9-8C1B-485A0BB071F2}" type="sibTrans" cxnId="{D45620B9-945B-4EF4-8B5F-561E4F0CF38E}">
      <dgm:prSet/>
      <dgm:spPr/>
      <dgm:t>
        <a:bodyPr/>
        <a:lstStyle/>
        <a:p>
          <a:endParaRPr lang="el-GR"/>
        </a:p>
      </dgm:t>
    </dgm:pt>
    <dgm:pt modelId="{3E52184D-615E-4069-B990-8EC435E0BD5C}" type="pres">
      <dgm:prSet presAssocID="{C00AB24F-06DA-4EAA-8496-D8FBF15FD8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82626D-304E-428B-A873-F979ECDBA724}" type="pres">
      <dgm:prSet presAssocID="{17957046-B011-4620-96B2-C96E22E81153}" presName="compNode" presStyleCnt="0"/>
      <dgm:spPr/>
    </dgm:pt>
    <dgm:pt modelId="{4D8C7ADA-8B6C-4CDF-B0F7-8AF7E8809E20}" type="pres">
      <dgm:prSet presAssocID="{17957046-B011-4620-96B2-C96E22E81153}" presName="pictRect" presStyleLbl="node1" presStyleIdx="0" presStyleCnt="3" custScaleY="2411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CA4425-DBC6-416D-A89B-E01BEF060827}" type="pres">
      <dgm:prSet presAssocID="{17957046-B011-4620-96B2-C96E22E81153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A38145-D946-4540-963C-62E3CEE2B464}" type="pres">
      <dgm:prSet presAssocID="{490DEC5D-A06D-4A1C-A99B-0C8F015F1E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B8030D-6054-4143-9C9D-EC6DCF33497F}" type="pres">
      <dgm:prSet presAssocID="{A43B6B4A-3CE1-42F9-B16D-BF94627AE4A2}" presName="compNode" presStyleCnt="0"/>
      <dgm:spPr/>
    </dgm:pt>
    <dgm:pt modelId="{E1F751C4-BA15-48FB-8C53-98B7C26653B5}" type="pres">
      <dgm:prSet presAssocID="{A43B6B4A-3CE1-42F9-B16D-BF94627AE4A2}" presName="pictRect" presStyleLbl="node1" presStyleIdx="1" presStyleCnt="3" custScaleY="238089" custLinFactNeighborX="-21" custLinFactNeighborY="27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E6C643-2571-4CDF-865E-D87066972A04}" type="pres">
      <dgm:prSet presAssocID="{A43B6B4A-3CE1-42F9-B16D-BF94627AE4A2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709F6-08C7-412F-AC46-AF754EFECF66}" type="pres">
      <dgm:prSet presAssocID="{FEBF0B30-88D3-4B48-A977-F3461648A8D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B62A2DA-0511-4013-A0AA-F66B820BE237}" type="pres">
      <dgm:prSet presAssocID="{6071AFC9-85D4-42BE-A663-69982968EB0F}" presName="compNode" presStyleCnt="0"/>
      <dgm:spPr/>
    </dgm:pt>
    <dgm:pt modelId="{78B04229-05D9-4A4A-B441-ED0234D61312}" type="pres">
      <dgm:prSet presAssocID="{6071AFC9-85D4-42BE-A663-69982968EB0F}" presName="pictRect" presStyleLbl="node1" presStyleIdx="2" presStyleCnt="3" custScaleY="22593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768971-A165-4E84-AE87-4FAE0B92F844}" type="pres">
      <dgm:prSet presAssocID="{6071AFC9-85D4-42BE-A663-69982968EB0F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B7683F-9BA5-476C-9C10-CEAB2282E06D}" type="presOf" srcId="{C00AB24F-06DA-4EAA-8496-D8FBF15FD8B1}" destId="{3E52184D-615E-4069-B990-8EC435E0BD5C}" srcOrd="0" destOrd="0" presId="urn:microsoft.com/office/officeart/2005/8/layout/pList1#1"/>
    <dgm:cxn modelId="{FBEA7CE0-B19F-4181-9A36-45FEE3BE34BB}" type="presOf" srcId="{17957046-B011-4620-96B2-C96E22E81153}" destId="{79CA4425-DBC6-416D-A89B-E01BEF060827}" srcOrd="0" destOrd="0" presId="urn:microsoft.com/office/officeart/2005/8/layout/pList1#1"/>
    <dgm:cxn modelId="{46815DC6-D3E3-4F73-9774-3E89A07E6524}" type="presOf" srcId="{490DEC5D-A06D-4A1C-A99B-0C8F015F1E89}" destId="{0DA38145-D946-4540-963C-62E3CEE2B464}" srcOrd="0" destOrd="0" presId="urn:microsoft.com/office/officeart/2005/8/layout/pList1#1"/>
    <dgm:cxn modelId="{51988DB0-D344-4C1F-A301-35A414915CB8}" srcId="{C00AB24F-06DA-4EAA-8496-D8FBF15FD8B1}" destId="{A43B6B4A-3CE1-42F9-B16D-BF94627AE4A2}" srcOrd="1" destOrd="0" parTransId="{6D1072AE-AFB0-4D6C-B5E8-910FFFBE1DEE}" sibTransId="{FEBF0B30-88D3-4B48-A977-F3461648A8D6}"/>
    <dgm:cxn modelId="{D104B5BB-6505-460E-885B-80D730A90392}" srcId="{C00AB24F-06DA-4EAA-8496-D8FBF15FD8B1}" destId="{17957046-B011-4620-96B2-C96E22E81153}" srcOrd="0" destOrd="0" parTransId="{8F6062BD-443C-4578-A22D-CB9C2E6473A6}" sibTransId="{490DEC5D-A06D-4A1C-A99B-0C8F015F1E89}"/>
    <dgm:cxn modelId="{D45620B9-945B-4EF4-8B5F-561E4F0CF38E}" srcId="{C00AB24F-06DA-4EAA-8496-D8FBF15FD8B1}" destId="{6071AFC9-85D4-42BE-A663-69982968EB0F}" srcOrd="2" destOrd="0" parTransId="{62B36DA5-98A7-41E4-87EC-55ADBEEA34C8}" sibTransId="{D6C5EE02-8797-4FC9-8C1B-485A0BB071F2}"/>
    <dgm:cxn modelId="{9738C5B6-CB54-47D9-ADB8-FE88B6BDDEB0}" type="presOf" srcId="{A43B6B4A-3CE1-42F9-B16D-BF94627AE4A2}" destId="{A1E6C643-2571-4CDF-865E-D87066972A04}" srcOrd="0" destOrd="0" presId="urn:microsoft.com/office/officeart/2005/8/layout/pList1#1"/>
    <dgm:cxn modelId="{BDD0D345-54F6-4115-A732-F43FD2E3C2B3}" type="presOf" srcId="{6071AFC9-85D4-42BE-A663-69982968EB0F}" destId="{15768971-A165-4E84-AE87-4FAE0B92F844}" srcOrd="0" destOrd="0" presId="urn:microsoft.com/office/officeart/2005/8/layout/pList1#1"/>
    <dgm:cxn modelId="{842B2AC6-0D34-4BB3-ADD6-D767D71487A5}" type="presOf" srcId="{FEBF0B30-88D3-4B48-A977-F3461648A8D6}" destId="{B3A709F6-08C7-412F-AC46-AF754EFECF66}" srcOrd="0" destOrd="0" presId="urn:microsoft.com/office/officeart/2005/8/layout/pList1#1"/>
    <dgm:cxn modelId="{B3E76DC2-68DB-4A75-8AF5-6A04C8EF45C4}" type="presParOf" srcId="{3E52184D-615E-4069-B990-8EC435E0BD5C}" destId="{4182626D-304E-428B-A873-F979ECDBA724}" srcOrd="0" destOrd="0" presId="urn:microsoft.com/office/officeart/2005/8/layout/pList1#1"/>
    <dgm:cxn modelId="{624286ED-FFB0-412C-83A5-0F80FFBF254C}" type="presParOf" srcId="{4182626D-304E-428B-A873-F979ECDBA724}" destId="{4D8C7ADA-8B6C-4CDF-B0F7-8AF7E8809E20}" srcOrd="0" destOrd="0" presId="urn:microsoft.com/office/officeart/2005/8/layout/pList1#1"/>
    <dgm:cxn modelId="{89641225-81CD-4BE1-8794-0DBD942CA407}" type="presParOf" srcId="{4182626D-304E-428B-A873-F979ECDBA724}" destId="{79CA4425-DBC6-416D-A89B-E01BEF060827}" srcOrd="1" destOrd="0" presId="urn:microsoft.com/office/officeart/2005/8/layout/pList1#1"/>
    <dgm:cxn modelId="{2DE5C975-DD8B-4F87-8D01-C131754771E0}" type="presParOf" srcId="{3E52184D-615E-4069-B990-8EC435E0BD5C}" destId="{0DA38145-D946-4540-963C-62E3CEE2B464}" srcOrd="1" destOrd="0" presId="urn:microsoft.com/office/officeart/2005/8/layout/pList1#1"/>
    <dgm:cxn modelId="{D9763488-6767-4837-A59A-2C95CE25E344}" type="presParOf" srcId="{3E52184D-615E-4069-B990-8EC435E0BD5C}" destId="{02B8030D-6054-4143-9C9D-EC6DCF33497F}" srcOrd="2" destOrd="0" presId="urn:microsoft.com/office/officeart/2005/8/layout/pList1#1"/>
    <dgm:cxn modelId="{8ACFB48C-3AE2-4B7F-90CB-C9086C02BC20}" type="presParOf" srcId="{02B8030D-6054-4143-9C9D-EC6DCF33497F}" destId="{E1F751C4-BA15-48FB-8C53-98B7C26653B5}" srcOrd="0" destOrd="0" presId="urn:microsoft.com/office/officeart/2005/8/layout/pList1#1"/>
    <dgm:cxn modelId="{C2F5F480-21CA-45B5-9243-C10F4F222972}" type="presParOf" srcId="{02B8030D-6054-4143-9C9D-EC6DCF33497F}" destId="{A1E6C643-2571-4CDF-865E-D87066972A04}" srcOrd="1" destOrd="0" presId="urn:microsoft.com/office/officeart/2005/8/layout/pList1#1"/>
    <dgm:cxn modelId="{C5CD6FA3-286B-47F6-A1BC-25A64C327076}" type="presParOf" srcId="{3E52184D-615E-4069-B990-8EC435E0BD5C}" destId="{B3A709F6-08C7-412F-AC46-AF754EFECF66}" srcOrd="3" destOrd="0" presId="urn:microsoft.com/office/officeart/2005/8/layout/pList1#1"/>
    <dgm:cxn modelId="{2BF9D2BE-8D10-41FF-A594-8E380EE8D63C}" type="presParOf" srcId="{3E52184D-615E-4069-B990-8EC435E0BD5C}" destId="{CB62A2DA-0511-4013-A0AA-F66B820BE237}" srcOrd="4" destOrd="0" presId="urn:microsoft.com/office/officeart/2005/8/layout/pList1#1"/>
    <dgm:cxn modelId="{26675733-B1CE-440F-80CD-98DD8C145D97}" type="presParOf" srcId="{CB62A2DA-0511-4013-A0AA-F66B820BE237}" destId="{78B04229-05D9-4A4A-B441-ED0234D61312}" srcOrd="0" destOrd="0" presId="urn:microsoft.com/office/officeart/2005/8/layout/pList1#1"/>
    <dgm:cxn modelId="{2C4047F6-E1E9-4D7A-AEA4-FE29736BC8BB}" type="presParOf" srcId="{CB62A2DA-0511-4013-A0AA-F66B820BE237}" destId="{15768971-A165-4E84-AE87-4FAE0B92F844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2AC3AA-6D44-4D7A-A35D-8F496F197439}">
      <dsp:nvSpPr>
        <dsp:cNvPr id="0" name=""/>
        <dsp:cNvSpPr/>
      </dsp:nvSpPr>
      <dsp:spPr>
        <a:xfrm>
          <a:off x="0" y="142873"/>
          <a:ext cx="5286412" cy="14787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0B184-6458-4869-9ABA-79DF2A481386}">
      <dsp:nvSpPr>
        <dsp:cNvPr id="0" name=""/>
        <dsp:cNvSpPr/>
      </dsp:nvSpPr>
      <dsp:spPr>
        <a:xfrm>
          <a:off x="158592" y="544534"/>
          <a:ext cx="1552883" cy="10844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63AA5-07C4-47B8-BBE8-A397921E16CA}">
      <dsp:nvSpPr>
        <dsp:cNvPr id="0" name=""/>
        <dsp:cNvSpPr/>
      </dsp:nvSpPr>
      <dsp:spPr>
        <a:xfrm rot="10800000">
          <a:off x="142877" y="1714507"/>
          <a:ext cx="1552883" cy="8679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Pelophylax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cretensis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l-GR" sz="1700" b="1" kern="1200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       </a:t>
          </a:r>
          <a:r>
            <a:rPr lang="el-GR" sz="17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l-GR" sz="1700" kern="1200" dirty="0"/>
        </a:p>
      </dsp:txBody>
      <dsp:txXfrm rot="10800000">
        <a:off x="142877" y="1714507"/>
        <a:ext cx="1552883" cy="867976"/>
      </dsp:txXfrm>
    </dsp:sp>
    <dsp:sp modelId="{C5C49FA6-7301-42E2-B5AC-BA5E08BAE74E}">
      <dsp:nvSpPr>
        <dsp:cNvPr id="0" name=""/>
        <dsp:cNvSpPr/>
      </dsp:nvSpPr>
      <dsp:spPr>
        <a:xfrm>
          <a:off x="1866764" y="534710"/>
          <a:ext cx="1552883" cy="10844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43E11-6E0D-4D5C-BDDE-97287EC6DFAF}">
      <dsp:nvSpPr>
        <dsp:cNvPr id="0" name=""/>
        <dsp:cNvSpPr/>
      </dsp:nvSpPr>
      <dsp:spPr>
        <a:xfrm rot="10800000">
          <a:off x="1857384" y="1714516"/>
          <a:ext cx="1552883" cy="9072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Hyla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arborea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cretensis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                 </a:t>
          </a:r>
          <a:endParaRPr lang="el-GR" sz="1700" kern="1200" dirty="0"/>
        </a:p>
      </dsp:txBody>
      <dsp:txXfrm rot="10800000">
        <a:off x="1857384" y="1714516"/>
        <a:ext cx="1552883" cy="907269"/>
      </dsp:txXfrm>
    </dsp:sp>
    <dsp:sp modelId="{3A1D9956-C453-4B2E-B435-683EFB1CA24C}">
      <dsp:nvSpPr>
        <dsp:cNvPr id="0" name=""/>
        <dsp:cNvSpPr/>
      </dsp:nvSpPr>
      <dsp:spPr>
        <a:xfrm>
          <a:off x="3574936" y="545324"/>
          <a:ext cx="1552883" cy="10844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B1FDE-7ED1-4F23-BF98-D444893EE508}">
      <dsp:nvSpPr>
        <dsp:cNvPr id="0" name=""/>
        <dsp:cNvSpPr/>
      </dsp:nvSpPr>
      <dsp:spPr>
        <a:xfrm rot="10800000">
          <a:off x="3643340" y="1778385"/>
          <a:ext cx="1552883" cy="8648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Bufotes</a:t>
          </a:r>
          <a:r>
            <a:rPr lang="en-US" sz="17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b="1" kern="1200" dirty="0" err="1" smtClean="0">
              <a:latin typeface="Times New Roman" pitchFamily="18" charset="0"/>
              <a:cs typeface="Times New Roman" pitchFamily="18" charset="0"/>
            </a:rPr>
            <a:t>viridis</a:t>
          </a:r>
          <a:endParaRPr lang="el-GR" sz="1700" kern="1200" dirty="0"/>
        </a:p>
      </dsp:txBody>
      <dsp:txXfrm rot="10800000">
        <a:off x="3643340" y="1778385"/>
        <a:ext cx="1552883" cy="86481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1919EE-FF3D-4921-800A-2D51B1F380B6}">
      <dsp:nvSpPr>
        <dsp:cNvPr id="0" name=""/>
        <dsp:cNvSpPr/>
      </dsp:nvSpPr>
      <dsp:spPr>
        <a:xfrm>
          <a:off x="0" y="242713"/>
          <a:ext cx="6858048" cy="14787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E647F-E71D-45DA-8E01-66029E47130E}">
      <dsp:nvSpPr>
        <dsp:cNvPr id="0" name=""/>
        <dsp:cNvSpPr/>
      </dsp:nvSpPr>
      <dsp:spPr>
        <a:xfrm>
          <a:off x="208840" y="75744"/>
          <a:ext cx="2010255" cy="21429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D6112-93A4-4E1D-8188-E21F23E5F8CD}">
      <dsp:nvSpPr>
        <dsp:cNvPr id="0" name=""/>
        <dsp:cNvSpPr/>
      </dsp:nvSpPr>
      <dsp:spPr>
        <a:xfrm rot="10800000">
          <a:off x="411569" y="2203621"/>
          <a:ext cx="1566590" cy="8960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>
              <a:latin typeface="Times New Roman" pitchFamily="18" charset="0"/>
              <a:cs typeface="Times New Roman" pitchFamily="18" charset="0"/>
            </a:rPr>
            <a:t>Botaurus</a:t>
          </a:r>
          <a:r>
            <a:rPr lang="en-US" sz="21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 smtClean="0">
              <a:latin typeface="Times New Roman" pitchFamily="18" charset="0"/>
              <a:cs typeface="Times New Roman" pitchFamily="18" charset="0"/>
            </a:rPr>
            <a:t>stellaris</a:t>
          </a:r>
          <a:r>
            <a:rPr lang="en-US" sz="2100" b="1" kern="1200" dirty="0" smtClean="0">
              <a:latin typeface="Times New Roman" pitchFamily="18" charset="0"/>
              <a:cs typeface="Times New Roman" pitchFamily="18" charset="0"/>
            </a:rPr>
            <a:t>                        </a:t>
          </a:r>
          <a:endParaRPr lang="el-GR" sz="2100" kern="1200" dirty="0"/>
        </a:p>
      </dsp:txBody>
      <dsp:txXfrm rot="10800000">
        <a:off x="411569" y="2203621"/>
        <a:ext cx="1566590" cy="896027"/>
      </dsp:txXfrm>
    </dsp:sp>
    <dsp:sp modelId="{FD6DAD79-6DE6-4E9B-8E7C-65633F128B4F}">
      <dsp:nvSpPr>
        <dsp:cNvPr id="0" name=""/>
        <dsp:cNvSpPr/>
      </dsp:nvSpPr>
      <dsp:spPr>
        <a:xfrm>
          <a:off x="2403295" y="60905"/>
          <a:ext cx="2037469" cy="21197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44241-25DF-42CC-A3DE-03CEEFD2F5D2}">
      <dsp:nvSpPr>
        <dsp:cNvPr id="0" name=""/>
        <dsp:cNvSpPr/>
      </dsp:nvSpPr>
      <dsp:spPr>
        <a:xfrm rot="10800000">
          <a:off x="2659151" y="2182974"/>
          <a:ext cx="1469344" cy="9524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>
              <a:latin typeface="Times New Roman" pitchFamily="18" charset="0"/>
              <a:cs typeface="Times New Roman" pitchFamily="18" charset="0"/>
            </a:rPr>
            <a:t>Ardeola</a:t>
          </a:r>
          <a:r>
            <a:rPr lang="en-US" sz="21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 smtClean="0">
              <a:latin typeface="Times New Roman" pitchFamily="18" charset="0"/>
              <a:cs typeface="Times New Roman" pitchFamily="18" charset="0"/>
            </a:rPr>
            <a:t>ralloides</a:t>
          </a:r>
          <a:r>
            <a:rPr lang="en-US" sz="2100" b="1" kern="1200" dirty="0" smtClean="0">
              <a:latin typeface="Times New Roman" pitchFamily="18" charset="0"/>
              <a:cs typeface="Times New Roman" pitchFamily="18" charset="0"/>
            </a:rPr>
            <a:t>                </a:t>
          </a:r>
          <a:endParaRPr lang="el-GR" sz="2100" kern="1200" dirty="0"/>
        </a:p>
      </dsp:txBody>
      <dsp:txXfrm rot="10800000">
        <a:off x="2659151" y="2182974"/>
        <a:ext cx="1469344" cy="952435"/>
      </dsp:txXfrm>
    </dsp:sp>
    <dsp:sp modelId="{E0E4F3C6-0BD7-4949-81ED-AC75C82FFBB2}">
      <dsp:nvSpPr>
        <dsp:cNvPr id="0" name=""/>
        <dsp:cNvSpPr/>
      </dsp:nvSpPr>
      <dsp:spPr>
        <a:xfrm>
          <a:off x="4590806" y="15114"/>
          <a:ext cx="2003582" cy="21628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B6A4C-0EB0-4125-A5E6-4C6F383883F3}">
      <dsp:nvSpPr>
        <dsp:cNvPr id="0" name=""/>
        <dsp:cNvSpPr/>
      </dsp:nvSpPr>
      <dsp:spPr>
        <a:xfrm rot="10800000">
          <a:off x="4810936" y="2158259"/>
          <a:ext cx="1670157" cy="10115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>
              <a:latin typeface="Times New Roman" pitchFamily="18" charset="0"/>
              <a:cs typeface="Times New Roman" pitchFamily="18" charset="0"/>
            </a:rPr>
            <a:t>Plegadis</a:t>
          </a:r>
          <a:r>
            <a:rPr lang="en-US" sz="21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kern="1200" dirty="0" err="1" smtClean="0">
              <a:latin typeface="Times New Roman" pitchFamily="18" charset="0"/>
              <a:cs typeface="Times New Roman" pitchFamily="18" charset="0"/>
            </a:rPr>
            <a:t>falcinellus</a:t>
          </a:r>
          <a:r>
            <a:rPr lang="en-US" sz="2100" b="1" kern="1200" dirty="0" smtClean="0">
              <a:latin typeface="Times New Roman" pitchFamily="18" charset="0"/>
              <a:cs typeface="Times New Roman" pitchFamily="18" charset="0"/>
            </a:rPr>
            <a:t>  </a:t>
          </a:r>
          <a:endParaRPr lang="el-GR" sz="2100" kern="1200" dirty="0"/>
        </a:p>
      </dsp:txBody>
      <dsp:txXfrm rot="10800000">
        <a:off x="4810936" y="2158259"/>
        <a:ext cx="1670157" cy="101157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1919EE-FF3D-4921-800A-2D51B1F380B6}">
      <dsp:nvSpPr>
        <dsp:cNvPr id="0" name=""/>
        <dsp:cNvSpPr/>
      </dsp:nvSpPr>
      <dsp:spPr>
        <a:xfrm>
          <a:off x="0" y="242713"/>
          <a:ext cx="6858048" cy="14787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E647F-E71D-45DA-8E01-66029E47130E}">
      <dsp:nvSpPr>
        <dsp:cNvPr id="0" name=""/>
        <dsp:cNvSpPr/>
      </dsp:nvSpPr>
      <dsp:spPr>
        <a:xfrm>
          <a:off x="208840" y="53933"/>
          <a:ext cx="2010255" cy="21429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D6112-93A4-4E1D-8188-E21F23E5F8CD}">
      <dsp:nvSpPr>
        <dsp:cNvPr id="0" name=""/>
        <dsp:cNvSpPr/>
      </dsp:nvSpPr>
      <dsp:spPr>
        <a:xfrm rot="10800000">
          <a:off x="389461" y="2231450"/>
          <a:ext cx="1610806" cy="9832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latin typeface="Times New Roman" pitchFamily="18" charset="0"/>
              <a:cs typeface="Times New Roman" pitchFamily="18" charset="0"/>
            </a:rPr>
            <a:t>Aythya</a:t>
          </a:r>
          <a:r>
            <a:rPr lang="en-US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latin typeface="Times New Roman" pitchFamily="18" charset="0"/>
              <a:cs typeface="Times New Roman" pitchFamily="18" charset="0"/>
            </a:rPr>
            <a:t>ferina</a:t>
          </a:r>
          <a:r>
            <a:rPr lang="en-US" sz="2200" b="1" kern="1200" dirty="0" smtClean="0">
              <a:latin typeface="Times New Roman" pitchFamily="18" charset="0"/>
              <a:cs typeface="Times New Roman" pitchFamily="18" charset="0"/>
            </a:rPr>
            <a:t>                                </a:t>
          </a:r>
          <a:endParaRPr lang="el-GR" sz="2200" kern="1200" dirty="0"/>
        </a:p>
      </dsp:txBody>
      <dsp:txXfrm rot="10800000">
        <a:off x="389461" y="2231450"/>
        <a:ext cx="1610806" cy="983269"/>
      </dsp:txXfrm>
    </dsp:sp>
    <dsp:sp modelId="{FD6DAD79-6DE6-4E9B-8E7C-65633F128B4F}">
      <dsp:nvSpPr>
        <dsp:cNvPr id="0" name=""/>
        <dsp:cNvSpPr/>
      </dsp:nvSpPr>
      <dsp:spPr>
        <a:xfrm>
          <a:off x="2403295" y="56973"/>
          <a:ext cx="2037469" cy="21197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44241-25DF-42CC-A3DE-03CEEFD2F5D2}">
      <dsp:nvSpPr>
        <dsp:cNvPr id="0" name=""/>
        <dsp:cNvSpPr/>
      </dsp:nvSpPr>
      <dsp:spPr>
        <a:xfrm rot="10800000">
          <a:off x="2572809" y="2246549"/>
          <a:ext cx="1642028" cy="9681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latin typeface="Times New Roman" pitchFamily="18" charset="0"/>
              <a:cs typeface="Times New Roman" pitchFamily="18" charset="0"/>
            </a:rPr>
            <a:t>Anas</a:t>
          </a:r>
          <a:r>
            <a:rPr lang="en-US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latin typeface="Times New Roman" pitchFamily="18" charset="0"/>
              <a:cs typeface="Times New Roman" pitchFamily="18" charset="0"/>
            </a:rPr>
            <a:t>crecca</a:t>
          </a:r>
          <a:r>
            <a:rPr lang="en-US" sz="2200" b="1" kern="1200" dirty="0" smtClean="0">
              <a:latin typeface="Times New Roman" pitchFamily="18" charset="0"/>
              <a:cs typeface="Times New Roman" pitchFamily="18" charset="0"/>
            </a:rPr>
            <a:t>                          </a:t>
          </a:r>
          <a:endParaRPr lang="el-GR" sz="2200" kern="1200" dirty="0"/>
        </a:p>
      </dsp:txBody>
      <dsp:txXfrm rot="10800000">
        <a:off x="2572809" y="2246549"/>
        <a:ext cx="1642028" cy="968159"/>
      </dsp:txXfrm>
    </dsp:sp>
    <dsp:sp modelId="{E0E4F3C6-0BD7-4949-81ED-AC75C82FFBB2}">
      <dsp:nvSpPr>
        <dsp:cNvPr id="0" name=""/>
        <dsp:cNvSpPr/>
      </dsp:nvSpPr>
      <dsp:spPr>
        <a:xfrm>
          <a:off x="4590806" y="15114"/>
          <a:ext cx="2003582" cy="21628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B6A4C-0EB0-4125-A5E6-4C6F383883F3}">
      <dsp:nvSpPr>
        <dsp:cNvPr id="0" name=""/>
        <dsp:cNvSpPr/>
      </dsp:nvSpPr>
      <dsp:spPr>
        <a:xfrm rot="10800000">
          <a:off x="4810936" y="2203137"/>
          <a:ext cx="1670157" cy="10115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latin typeface="Times New Roman" pitchFamily="18" charset="0"/>
              <a:cs typeface="Times New Roman" pitchFamily="18" charset="0"/>
            </a:rPr>
            <a:t>Aythia</a:t>
          </a:r>
          <a:r>
            <a:rPr lang="en-US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 err="1" smtClean="0">
              <a:latin typeface="Times New Roman" pitchFamily="18" charset="0"/>
              <a:cs typeface="Times New Roman" pitchFamily="18" charset="0"/>
            </a:rPr>
            <a:t>nyroca</a:t>
          </a:r>
          <a:endParaRPr lang="el-GR" sz="2200" kern="1200" dirty="0"/>
        </a:p>
      </dsp:txBody>
      <dsp:txXfrm rot="10800000">
        <a:off x="4810936" y="2203137"/>
        <a:ext cx="1670157" cy="101157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8C7ADA-8B6C-4CDF-B0F7-8AF7E8809E20}">
      <dsp:nvSpPr>
        <dsp:cNvPr id="0" name=""/>
        <dsp:cNvSpPr/>
      </dsp:nvSpPr>
      <dsp:spPr>
        <a:xfrm>
          <a:off x="1620" y="59493"/>
          <a:ext cx="2570669" cy="427044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A4425-DBC6-416D-A89B-E01BEF060827}">
      <dsp:nvSpPr>
        <dsp:cNvPr id="0" name=""/>
        <dsp:cNvSpPr/>
      </dsp:nvSpPr>
      <dsp:spPr>
        <a:xfrm>
          <a:off x="1620" y="3080314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4500" kern="1200"/>
        </a:p>
      </dsp:txBody>
      <dsp:txXfrm>
        <a:off x="1620" y="3080314"/>
        <a:ext cx="2570669" cy="953718"/>
      </dsp:txXfrm>
    </dsp:sp>
    <dsp:sp modelId="{E1F751C4-BA15-48FB-8C53-98B7C26653B5}">
      <dsp:nvSpPr>
        <dsp:cNvPr id="0" name=""/>
        <dsp:cNvSpPr/>
      </dsp:nvSpPr>
      <dsp:spPr>
        <a:xfrm>
          <a:off x="2828925" y="134353"/>
          <a:ext cx="2570669" cy="421701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6C643-2571-4CDF-865E-D87066972A04}">
      <dsp:nvSpPr>
        <dsp:cNvPr id="0" name=""/>
        <dsp:cNvSpPr/>
      </dsp:nvSpPr>
      <dsp:spPr>
        <a:xfrm>
          <a:off x="2829465" y="3080314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4500" kern="1200"/>
        </a:p>
      </dsp:txBody>
      <dsp:txXfrm>
        <a:off x="2829465" y="3080314"/>
        <a:ext cx="2570669" cy="953718"/>
      </dsp:txXfrm>
    </dsp:sp>
    <dsp:sp modelId="{78B04229-05D9-4A4A-B441-ED0234D61312}">
      <dsp:nvSpPr>
        <dsp:cNvPr id="0" name=""/>
        <dsp:cNvSpPr/>
      </dsp:nvSpPr>
      <dsp:spPr>
        <a:xfrm>
          <a:off x="5657309" y="193829"/>
          <a:ext cx="2570669" cy="4001777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68971-A165-4E84-AE87-4FAE0B92F844}">
      <dsp:nvSpPr>
        <dsp:cNvPr id="0" name=""/>
        <dsp:cNvSpPr/>
      </dsp:nvSpPr>
      <dsp:spPr>
        <a:xfrm>
          <a:off x="5657309" y="3080314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4500" kern="1200"/>
        </a:p>
      </dsp:txBody>
      <dsp:txXfrm>
        <a:off x="5657309" y="3080314"/>
        <a:ext cx="2570669" cy="953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E573-B9DC-423F-A3CD-55D6737FBA0F}" type="datetimeFigureOut">
              <a:rPr lang="el-GR" smtClean="0"/>
              <a:pPr/>
              <a:t>26/11/2020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7E0A7-2DD2-4E87-AAAB-3DFDC02023A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865A-B304-44E2-B944-57ED5125A128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3F66-5715-4C4E-A05E-13A221A4EE4E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51E3-FD01-4234-89ED-33251263381B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8CF9-121E-44A2-AA54-AC8606929357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91B4-0975-41BB-B626-5B2C9087ABEA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1221-94D8-4619-8268-1020C44A160F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4BF2-8310-4D10-9B84-CEA5D0305A02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DD00-9B06-4BDE-8609-4758B2CD94F2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4150-E948-4E95-A366-CD3A461488E5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7A6C-0B0E-46DB-A6CB-64A9B4E2B4AA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B47F-1D00-47C7-8CA3-00F75177895B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83801B-D8EF-40B5-93C3-A4132FD66E37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7DFA57-7226-4097-A998-5D1559036965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20-56\Desktop\&#928;&#945;&#961;&#959;&#965;&#963;&#953;&#945;&#963;&#951;%20ERASMUS\ERASMUS%20VIDEOS\2020-11-23xxxx\&#955;&#949;&#965;&#954;&#959;&#964;&#963;&#953;&#954;&#957;&#953;&#940;&#962;-&#957;&#949;&#959;_0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20-56\Desktop\&#928;&#945;&#961;&#959;&#965;&#963;&#953;&#945;&#963;&#951;%20ERASMUS\ERASMUS%20VIDEOS\2020-11-23xxxx\elounta720_480_0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SALT-WORK-IN PROGRESS:</a:t>
            </a:r>
            <a:br>
              <a:rPr lang="en-US" sz="4000" dirty="0" smtClean="0"/>
            </a:br>
            <a:r>
              <a:rPr lang="en-US" sz="4000" dirty="0" smtClean="0"/>
              <a:t>PICCOLI CICERONI</a:t>
            </a:r>
            <a:endParaRPr lang="el-GR" sz="4000" dirty="0"/>
          </a:p>
        </p:txBody>
      </p:sp>
      <p:pic>
        <p:nvPicPr>
          <p:cNvPr id="5" name="Google Shape;146;p1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6948264" y="548680"/>
            <a:ext cx="1247595" cy="11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7;p1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55576" y="620688"/>
            <a:ext cx="1414442" cy="10134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20</a:t>
            </a:r>
            <a:r>
              <a:rPr lang="en-US" sz="3000" b="1" baseline="30000" dirty="0" err="1" smtClean="0">
                <a:latin typeface="+mj-lt"/>
                <a:ea typeface="Calibri" pitchFamily="34" charset="0"/>
                <a:cs typeface="Times New Roman" pitchFamily="18" charset="0"/>
              </a:rPr>
              <a:t>th</a:t>
            </a:r>
            <a:r>
              <a:rPr lang="el-GR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&amp; </a:t>
            </a:r>
            <a:r>
              <a:rPr lang="el-GR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56</a:t>
            </a:r>
            <a:r>
              <a:rPr lang="en-US" sz="3000" b="1" baseline="30000" dirty="0" err="1" smtClean="0">
                <a:latin typeface="+mj-lt"/>
                <a:ea typeface="Calibri" pitchFamily="34" charset="0"/>
                <a:cs typeface="Times New Roman" pitchFamily="18" charset="0"/>
              </a:rPr>
              <a:t>th</a:t>
            </a:r>
            <a:r>
              <a:rPr lang="el-GR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Primary Schools of </a:t>
            </a:r>
            <a:r>
              <a:rPr lang="en-US" sz="3000" b="1" dirty="0" err="1" smtClean="0">
                <a:latin typeface="+mj-lt"/>
                <a:ea typeface="Calibri" pitchFamily="34" charset="0"/>
                <a:cs typeface="Times New Roman" pitchFamily="18" charset="0"/>
              </a:rPr>
              <a:t>Heraklion</a:t>
            </a:r>
            <a:r>
              <a:rPr lang="en-US" sz="3000" b="1" dirty="0" smtClean="0">
                <a:latin typeface="+mj-lt"/>
                <a:ea typeface="Calibri" pitchFamily="34" charset="0"/>
                <a:cs typeface="Times New Roman" pitchFamily="18" charset="0"/>
              </a:rPr>
              <a:t>, Crete</a:t>
            </a:r>
            <a:endParaRPr lang="el-GR" sz="3000" b="1" dirty="0" smtClean="0">
              <a:latin typeface="+mj-lt"/>
              <a:cs typeface="Arial" pitchFamily="34" charset="0"/>
            </a:endParaRPr>
          </a:p>
          <a:p>
            <a:endParaRPr lang="el-GR" dirty="0"/>
          </a:p>
        </p:txBody>
      </p:sp>
      <p:pic>
        <p:nvPicPr>
          <p:cNvPr id="13" name="Εικόνα 14" descr="Σήμα 20ου-56ο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429132"/>
            <a:ext cx="2194576" cy="1714512"/>
          </a:xfrm>
          <a:prstGeom prst="rect">
            <a:avLst/>
          </a:prstGeom>
          <a:noFill/>
        </p:spPr>
      </p:pic>
      <p:pic>
        <p:nvPicPr>
          <p:cNvPr id="10" name="9 - Εικόνα" descr="1280px-Erasmus+_Logo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833274"/>
            <a:ext cx="5148064" cy="1476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el-GR" sz="4800" dirty="0" err="1" smtClean="0"/>
              <a:t>Αρτέμια</a:t>
            </a:r>
            <a:r>
              <a:rPr lang="el-GR" sz="4800" dirty="0" smtClean="0"/>
              <a:t> - </a:t>
            </a:r>
            <a:r>
              <a:rPr lang="en-US" sz="4800" dirty="0" err="1" smtClean="0"/>
              <a:t>Artemia</a:t>
            </a:r>
            <a:r>
              <a:rPr lang="en-US" sz="4800" dirty="0" smtClean="0"/>
              <a:t> </a:t>
            </a:r>
            <a:r>
              <a:rPr lang="en-US" sz="4800" dirty="0" err="1" smtClean="0"/>
              <a:t>salina</a:t>
            </a:r>
            <a:r>
              <a:rPr lang="en-US" sz="4800" dirty="0" smtClean="0"/>
              <a:t> (1/4)</a:t>
            </a:r>
            <a:endParaRPr lang="el-G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err="1" smtClean="0"/>
              <a:t>Artemia</a:t>
            </a:r>
            <a:r>
              <a:rPr lang="en-US" dirty="0" smtClean="0"/>
              <a:t> (</a:t>
            </a:r>
            <a:r>
              <a:rPr lang="en-US" b="1" dirty="0" err="1" smtClean="0"/>
              <a:t>artemia</a:t>
            </a:r>
            <a:r>
              <a:rPr lang="en-US" b="1" dirty="0" smtClean="0"/>
              <a:t> </a:t>
            </a:r>
            <a:r>
              <a:rPr lang="en-US" b="1" dirty="0" err="1" smtClean="0"/>
              <a:t>salina</a:t>
            </a:r>
            <a:r>
              <a:rPr lang="en-US" dirty="0" smtClean="0"/>
              <a:t>) is a species of shrimps that lives in the salt lagoons and salt marshes of southern Europe and North Africa. </a:t>
            </a:r>
          </a:p>
          <a:p>
            <a:pPr algn="just"/>
            <a:r>
              <a:rPr lang="en-US" dirty="0" smtClean="0"/>
              <a:t>It is a very old species, which does not  seem to have changed much in the last 100 million years. </a:t>
            </a:r>
          </a:p>
          <a:p>
            <a:pPr algn="just"/>
            <a:r>
              <a:rPr lang="en-US" dirty="0" smtClean="0"/>
              <a:t>Adult Artemis has three eyes and eleven pairs of legs. </a:t>
            </a:r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4156-0E42-41A0-AF15-894AB9721B0B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8" name="3 - Θέση περιεχομένου" descr="E:\Αλάτι\Φωτο\unnamed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14764" t="7936" r="1476" b="15872"/>
          <a:stretch>
            <a:fillRect/>
          </a:stretch>
        </p:blipFill>
        <p:spPr bwMode="auto">
          <a:xfrm>
            <a:off x="4714876" y="1857364"/>
            <a:ext cx="4038600" cy="273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714884"/>
            <a:ext cx="2000264" cy="139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3898776" cy="443484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 can reach 15 mm in length because it can live in very high salinity waters (25%-50%),and therefore, it is not in danger of being eaten by fish.</a:t>
            </a:r>
          </a:p>
          <a:p>
            <a:r>
              <a:rPr lang="en-US" dirty="0" smtClean="0"/>
              <a:t>Artemis can give birth to two types of </a:t>
            </a:r>
            <a:r>
              <a:rPr lang="en-US" dirty="0" smtClean="0"/>
              <a:t>eggs: Eggs </a:t>
            </a:r>
            <a:r>
              <a:rPr lang="en-US" dirty="0" smtClean="0"/>
              <a:t>with a thin  shell that hatch  immediately </a:t>
            </a:r>
            <a:r>
              <a:rPr lang="en-US" dirty="0" smtClean="0"/>
              <a:t>and...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8CF9-121E-44A2-AA54-AC8606929357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4968" r="4968" b="6053"/>
          <a:stretch>
            <a:fillRect/>
          </a:stretch>
        </p:blipFill>
        <p:spPr bwMode="auto">
          <a:xfrm>
            <a:off x="4429124" y="2500306"/>
            <a:ext cx="4071966" cy="286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el-GR" sz="4800" dirty="0" err="1" smtClean="0"/>
              <a:t>Αρτέμια</a:t>
            </a:r>
            <a:r>
              <a:rPr lang="el-GR" sz="4800" dirty="0" smtClean="0"/>
              <a:t> - </a:t>
            </a:r>
            <a:r>
              <a:rPr lang="en-US" sz="4800" dirty="0" err="1" smtClean="0"/>
              <a:t>Artemia</a:t>
            </a:r>
            <a:r>
              <a:rPr lang="en-US" sz="4800" dirty="0" smtClean="0"/>
              <a:t> </a:t>
            </a:r>
            <a:r>
              <a:rPr lang="en-US" sz="4800" dirty="0" err="1" smtClean="0"/>
              <a:t>salina</a:t>
            </a:r>
            <a:r>
              <a:rPr lang="en-US" sz="4800" dirty="0" smtClean="0"/>
              <a:t> </a:t>
            </a:r>
            <a:r>
              <a:rPr lang="en-US" sz="4800" dirty="0" smtClean="0"/>
              <a:t>(2/4</a:t>
            </a:r>
            <a:r>
              <a:rPr lang="en-US" sz="4800" dirty="0" smtClean="0"/>
              <a:t>)</a:t>
            </a:r>
            <a:endParaRPr lang="el-G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el-GR" sz="4800" dirty="0" smtClean="0"/>
              <a:t>Αρτέμια - </a:t>
            </a:r>
            <a:r>
              <a:rPr lang="en-US" sz="4800" dirty="0" err="1" smtClean="0"/>
              <a:t>Artemia</a:t>
            </a:r>
            <a:r>
              <a:rPr lang="en-US" sz="4800" dirty="0" smtClean="0"/>
              <a:t> </a:t>
            </a:r>
            <a:r>
              <a:rPr lang="en-US" sz="4800" dirty="0" err="1" smtClean="0"/>
              <a:t>salina</a:t>
            </a:r>
            <a:r>
              <a:rPr lang="en-US" sz="4800" dirty="0" smtClean="0"/>
              <a:t> (3/4)</a:t>
            </a:r>
            <a:endParaRPr lang="el-G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H</a:t>
            </a:r>
            <a:r>
              <a:rPr lang="en-US" dirty="0" smtClean="0"/>
              <a:t>ard-shelled </a:t>
            </a:r>
            <a:r>
              <a:rPr lang="en-US" dirty="0" smtClean="0"/>
              <a:t>eggs (cysts) that can be maintained  for years and hatch when placed in seawater.</a:t>
            </a:r>
            <a:endParaRPr lang="el-GR" dirty="0" smtClean="0"/>
          </a:p>
          <a:p>
            <a:pPr algn="just"/>
            <a:r>
              <a:rPr lang="en-US" dirty="0" smtClean="0"/>
              <a:t>These eggs are born for birds living in saltwater. Flamingos eat large quantities of Artemisia  and  cause the pink-salmon color of their wings!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8CF9-121E-44A2-AA54-AC8606929357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10" name="4 - Εικόνα" descr="E:\art_zpsziycgdco.web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285992"/>
            <a:ext cx="3307808" cy="323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Our small </a:t>
            </a:r>
            <a:r>
              <a:rPr lang="en-US" sz="3400" b="1" dirty="0" smtClean="0"/>
              <a:t>Aquarium </a:t>
            </a:r>
            <a:r>
              <a:rPr lang="en-US" sz="3400" dirty="0" smtClean="0"/>
              <a:t>with </a:t>
            </a:r>
            <a:r>
              <a:rPr lang="en-US" sz="3400" dirty="0" err="1" smtClean="0"/>
              <a:t>Artemia</a:t>
            </a:r>
            <a:r>
              <a:rPr lang="en-US" sz="3400" dirty="0" smtClean="0"/>
              <a:t> Salina!</a:t>
            </a:r>
            <a:r>
              <a:rPr lang="en-US" sz="3400" b="1" dirty="0" smtClean="0"/>
              <a:t> </a:t>
            </a:r>
            <a:r>
              <a:rPr lang="en-US" sz="3400" dirty="0" smtClean="0"/>
              <a:t>(4/4)</a:t>
            </a:r>
            <a:r>
              <a:rPr lang="el-GR" sz="3400" dirty="0" smtClean="0"/>
              <a:t> </a:t>
            </a:r>
            <a:endParaRPr lang="el-GR" sz="34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1221-94D8-4619-8268-1020C44A160F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SALT-WORK-IN PROGRESS:PICCOLI CICERONI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l-GR" dirty="0" smtClean="0"/>
              <a:t>ργυροτσικνιάς  - Α</a:t>
            </a:r>
            <a:r>
              <a:rPr lang="en-US" dirty="0" err="1" smtClean="0"/>
              <a:t>rdea</a:t>
            </a:r>
            <a:r>
              <a:rPr lang="en-US" dirty="0" smtClean="0"/>
              <a:t> alba</a:t>
            </a:r>
            <a:r>
              <a:rPr lang="el-GR" dirty="0" smtClean="0"/>
              <a:t> (1/3)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 err="1" smtClean="0"/>
              <a:t>ardea</a:t>
            </a:r>
            <a:r>
              <a:rPr lang="en-US" dirty="0" smtClean="0"/>
              <a:t> alba is a bird of the heron family</a:t>
            </a:r>
            <a:r>
              <a:rPr lang="el-GR" dirty="0" smtClean="0"/>
              <a:t>. </a:t>
            </a:r>
            <a:r>
              <a:rPr lang="en-US" dirty="0" smtClean="0"/>
              <a:t>It lives in wetlands of every continent and comes to Europe to breed or spend the winter.</a:t>
            </a:r>
            <a:endParaRPr lang="el-GR" dirty="0" smtClean="0"/>
          </a:p>
          <a:p>
            <a:pPr algn="just"/>
            <a:r>
              <a:rPr lang="en-US" dirty="0" smtClean="0"/>
              <a:t>Its color is snow-white and its beak is yellow. It’s green in the area of the eyes. </a:t>
            </a:r>
            <a:endParaRPr lang="el-G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A1B-A187-4DDB-9E29-434A72D34BF1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2424125"/>
            <a:ext cx="33337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l-GR" dirty="0" smtClean="0"/>
              <a:t>ργυροτσικνιάς  - Α</a:t>
            </a:r>
            <a:r>
              <a:rPr lang="en-US" dirty="0" err="1" smtClean="0"/>
              <a:t>rdea</a:t>
            </a:r>
            <a:r>
              <a:rPr lang="en-US" dirty="0" smtClean="0"/>
              <a:t> alba</a:t>
            </a:r>
            <a:r>
              <a:rPr lang="el-GR" dirty="0" smtClean="0"/>
              <a:t> (2/3)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Its neck forms a characteristic S</a:t>
            </a:r>
            <a:endParaRPr lang="el-GR" dirty="0" smtClean="0"/>
          </a:p>
          <a:p>
            <a:pPr algn="just"/>
            <a:r>
              <a:rPr lang="en-US" dirty="0" smtClean="0"/>
              <a:t>It eats fish, amphibians, reptiles, ground insects and even small mammals. </a:t>
            </a:r>
            <a:endParaRPr lang="el-G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A1B-A187-4DDB-9E29-434A72D34BF1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8" name="bild" descr="https://lh5.googleusercontent.com/-KKCYgxR5yw8/Tz6qigHst6I/AAAAAAAAUu4/-q6jyag-XQg/s220/Egretta-alba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000240"/>
            <a:ext cx="2643206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l-GR" dirty="0" smtClean="0"/>
              <a:t>ργυροτσικνιάς  - Α</a:t>
            </a:r>
            <a:r>
              <a:rPr lang="en-US" dirty="0" err="1" smtClean="0"/>
              <a:t>rdea</a:t>
            </a:r>
            <a:r>
              <a:rPr lang="en-US" dirty="0" smtClean="0"/>
              <a:t> alba</a:t>
            </a:r>
            <a:r>
              <a:rPr lang="el-GR" dirty="0" smtClean="0"/>
              <a:t> (3/3)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Its nest is </a:t>
            </a:r>
            <a:r>
              <a:rPr lang="el-GR" dirty="0" smtClean="0">
                <a:latin typeface="+mj-lt"/>
              </a:rPr>
              <a:t>1</a:t>
            </a:r>
            <a:r>
              <a:rPr lang="en-US" dirty="0" smtClean="0"/>
              <a:t>m. in diameter. </a:t>
            </a:r>
            <a:endParaRPr lang="el-GR" dirty="0" smtClean="0"/>
          </a:p>
          <a:p>
            <a:pPr algn="just"/>
            <a:r>
              <a:rPr lang="en-US" dirty="0" smtClean="0"/>
              <a:t>It lays 3-4 eggs, which are incubated for 26 days. </a:t>
            </a:r>
            <a:endParaRPr lang="el-GR" dirty="0" smtClean="0"/>
          </a:p>
          <a:p>
            <a:pPr algn="just"/>
            <a:r>
              <a:rPr lang="en-US" dirty="0" smtClean="0"/>
              <a:t>In Greece we find it in most active saltwater.</a:t>
            </a:r>
            <a:endParaRPr lang="el-G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A1B-A187-4DDB-9E29-434A72D34BF1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959" r="26252"/>
          <a:stretch>
            <a:fillRect/>
          </a:stretch>
        </p:blipFill>
        <p:spPr bwMode="auto">
          <a:xfrm>
            <a:off x="4648200" y="1959965"/>
            <a:ext cx="4038600" cy="435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1221-94D8-4619-8268-1020C44A160F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04088"/>
            <a:ext cx="8229600" cy="6532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White Egret (</a:t>
            </a:r>
            <a:r>
              <a:rPr lang="en-US" sz="30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Egretta</a:t>
            </a:r>
            <a:r>
              <a:rPr lang="en-US" sz="3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garzetta</a:t>
            </a:r>
            <a:r>
              <a:rPr lang="en-US" sz="3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 in </a:t>
            </a:r>
            <a:r>
              <a:rPr lang="en-US" sz="30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Elounda</a:t>
            </a:r>
            <a:r>
              <a:rPr lang="en-US" sz="3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Saltpans </a:t>
            </a:r>
            <a:endParaRPr lang="el-GR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8 - Εικόνα" descr="λευκοτσικνιά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0" y="1357298"/>
            <a:ext cx="7572396" cy="5030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1221-94D8-4619-8268-1020C44A160F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1472" y="571480"/>
            <a:ext cx="8229600" cy="65321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White Egret (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Egretta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garzetta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 in </a:t>
            </a:r>
            <a:r>
              <a:rPr lang="en-US" sz="3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Elounda</a:t>
            </a:r>
            <a:r>
              <a:rPr lang="en-US" sz="3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Saltpans </a:t>
            </a:r>
            <a:endParaRPr lang="el-GR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λευκοτσικνιάς-νεο_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285860"/>
            <a:ext cx="6715172" cy="5036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el-GR" sz="4100" dirty="0" smtClean="0"/>
              <a:t>Αβοκέτα</a:t>
            </a:r>
            <a:r>
              <a:rPr lang="en-US" sz="4100" dirty="0" smtClean="0"/>
              <a:t> - R</a:t>
            </a:r>
            <a:r>
              <a:rPr lang="el-GR" sz="4100" dirty="0" smtClean="0"/>
              <a:t>ecurvirostra </a:t>
            </a:r>
            <a:r>
              <a:rPr lang="en-US" sz="4100" dirty="0" smtClean="0"/>
              <a:t>A</a:t>
            </a:r>
            <a:r>
              <a:rPr lang="el-GR" sz="4100" dirty="0" smtClean="0"/>
              <a:t>vosetta</a:t>
            </a:r>
            <a:r>
              <a:rPr lang="en-US" sz="4100" dirty="0" smtClean="0"/>
              <a:t> (1/3)</a:t>
            </a:r>
            <a:endParaRPr lang="el-GR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114800" cy="443484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The avocet (recurvirostra avosetta) is one of the most beautiful water birds. </a:t>
            </a:r>
            <a:endParaRPr lang="en-US" dirty="0" smtClean="0"/>
          </a:p>
          <a:p>
            <a:r>
              <a:rPr lang="el-GR" dirty="0" smtClean="0"/>
              <a:t>It stands </a:t>
            </a:r>
            <a:r>
              <a:rPr lang="el-GR" dirty="0" err="1" smtClean="0"/>
              <a:t>out</a:t>
            </a:r>
            <a:r>
              <a:rPr lang="el-GR" dirty="0" smtClean="0"/>
              <a:t> </a:t>
            </a:r>
            <a:r>
              <a:rPr lang="en-US" dirty="0" smtClean="0"/>
              <a:t>for </a:t>
            </a:r>
            <a:r>
              <a:rPr lang="el-GR" dirty="0" err="1" smtClean="0"/>
              <a:t>its</a:t>
            </a:r>
            <a:r>
              <a:rPr lang="el-GR" dirty="0" smtClean="0"/>
              <a:t> </a:t>
            </a:r>
            <a:r>
              <a:rPr lang="el-GR" dirty="0" err="1" smtClean="0"/>
              <a:t>long</a:t>
            </a:r>
            <a:r>
              <a:rPr lang="en-US" dirty="0" smtClean="0"/>
              <a:t>,</a:t>
            </a:r>
            <a:r>
              <a:rPr lang="el-GR" dirty="0" smtClean="0"/>
              <a:t> slender, </a:t>
            </a:r>
            <a:r>
              <a:rPr lang="en-US" dirty="0" smtClean="0"/>
              <a:t>upwards </a:t>
            </a:r>
            <a:r>
              <a:rPr lang="el-GR" dirty="0" err="1" smtClean="0"/>
              <a:t>curved</a:t>
            </a:r>
            <a:r>
              <a:rPr lang="el-GR" dirty="0" smtClean="0"/>
              <a:t> </a:t>
            </a:r>
            <a:r>
              <a:rPr lang="el-GR" dirty="0" err="1" smtClean="0"/>
              <a:t>beak</a:t>
            </a:r>
            <a:r>
              <a:rPr lang="el-GR" dirty="0" smtClean="0"/>
              <a:t>, black and white plumage and long greenish-blue legs. </a:t>
            </a:r>
            <a:endParaRPr lang="en-US" dirty="0" smtClean="0"/>
          </a:p>
          <a:p>
            <a:r>
              <a:rPr lang="en-US" dirty="0" smtClean="0"/>
              <a:t>Its </a:t>
            </a:r>
            <a:r>
              <a:rPr lang="el-GR" dirty="0" err="1" smtClean="0"/>
              <a:t>spectacular</a:t>
            </a:r>
            <a:r>
              <a:rPr lang="el-GR" dirty="0" smtClean="0"/>
              <a:t> appearance and </a:t>
            </a:r>
            <a:r>
              <a:rPr lang="en-US" dirty="0" smtClean="0"/>
              <a:t>its </a:t>
            </a:r>
            <a:r>
              <a:rPr lang="el-GR" dirty="0" err="1" smtClean="0"/>
              <a:t>elegant</a:t>
            </a:r>
            <a:r>
              <a:rPr lang="el-GR" dirty="0" smtClean="0"/>
              <a:t> walking have </a:t>
            </a:r>
            <a:r>
              <a:rPr lang="el-GR" dirty="0" err="1" smtClean="0"/>
              <a:t>given</a:t>
            </a:r>
            <a:r>
              <a:rPr lang="el-GR" dirty="0" smtClean="0"/>
              <a:t> </a:t>
            </a:r>
            <a:r>
              <a:rPr lang="en-US" dirty="0" smtClean="0"/>
              <a:t>it</a:t>
            </a:r>
            <a:r>
              <a:rPr lang="el-GR" dirty="0" smtClean="0"/>
              <a:t> the nickname “Swamp Lady”.</a:t>
            </a:r>
          </a:p>
          <a:p>
            <a:pPr algn="just"/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C9CF-3A5A-437B-9DB4-BDE8E68C4BE3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8" name="3 - Θέση περιεχομένου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727"/>
          <a:stretch>
            <a:fillRect/>
          </a:stretch>
        </p:blipFill>
        <p:spPr bwMode="auto">
          <a:xfrm>
            <a:off x="4572000" y="2071678"/>
            <a:ext cx="4038600" cy="298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Salt-work-in progress: </a:t>
            </a:r>
            <a:r>
              <a:rPr lang="en-US" sz="4000" dirty="0" err="1" smtClean="0"/>
              <a:t>Piccoli</a:t>
            </a:r>
            <a:r>
              <a:rPr lang="en-US" sz="4000" dirty="0" smtClean="0"/>
              <a:t> Ciceroni</a:t>
            </a:r>
            <a:endParaRPr lang="el-GR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Locations</a:t>
            </a:r>
            <a:endParaRPr lang="el-G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Active Saltpans of Greece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Messolonghi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Tourlida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Saltpans</a:t>
            </a:r>
            <a:endParaRPr lang="el-GR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B050"/>
                </a:solidFill>
              </a:rPr>
              <a:t>Kalloni</a:t>
            </a:r>
            <a:r>
              <a:rPr lang="en-US" dirty="0" smtClean="0">
                <a:solidFill>
                  <a:srgbClr val="00B050"/>
                </a:solidFill>
              </a:rPr>
              <a:t> and </a:t>
            </a:r>
            <a:r>
              <a:rPr lang="en-US" dirty="0" err="1" smtClean="0">
                <a:solidFill>
                  <a:srgbClr val="00B050"/>
                </a:solidFill>
              </a:rPr>
              <a:t>Polichnitos</a:t>
            </a:r>
            <a:r>
              <a:rPr lang="en-US" dirty="0" smtClean="0">
                <a:solidFill>
                  <a:srgbClr val="00B050"/>
                </a:solidFill>
              </a:rPr>
              <a:t> Saltpans</a:t>
            </a:r>
            <a:endParaRPr lang="el-GR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Citrus Saltpans, Pieria</a:t>
            </a:r>
            <a:endParaRPr lang="el-GR" dirty="0" smtClean="0">
              <a:solidFill>
                <a:srgbClr val="00B0F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Angelochori</a:t>
            </a:r>
            <a:r>
              <a:rPr lang="en-US" dirty="0" smtClean="0">
                <a:solidFill>
                  <a:srgbClr val="FFC000"/>
                </a:solidFill>
              </a:rPr>
              <a:t> Saltpans, Thessaloniki</a:t>
            </a:r>
            <a:endParaRPr lang="el-GR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Mesi</a:t>
            </a:r>
            <a:r>
              <a:rPr lang="en-US" dirty="0" smtClean="0">
                <a:solidFill>
                  <a:srgbClr val="7030A0"/>
                </a:solidFill>
              </a:rPr>
              <a:t> Saltpans, </a:t>
            </a:r>
            <a:r>
              <a:rPr lang="en-US" dirty="0" err="1" smtClean="0">
                <a:solidFill>
                  <a:srgbClr val="7030A0"/>
                </a:solidFill>
              </a:rPr>
              <a:t>Komotini</a:t>
            </a:r>
            <a:endParaRPr lang="el-GR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C00000"/>
                </a:solidFill>
              </a:rPr>
              <a:t>Nea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Kessani</a:t>
            </a:r>
            <a:r>
              <a:rPr lang="en-US" dirty="0" smtClean="0">
                <a:solidFill>
                  <a:srgbClr val="C00000"/>
                </a:solidFill>
              </a:rPr>
              <a:t> Saltpans, Xanthi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13" name="Content Placeholder 12" descr="active salts 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8501" b="2422"/>
          <a:stretch>
            <a:fillRect/>
          </a:stretch>
        </p:blipFill>
        <p:spPr>
          <a:xfrm>
            <a:off x="5143504" y="2500306"/>
            <a:ext cx="3041645" cy="3643338"/>
          </a:xfrm>
          <a:ln w="19050">
            <a:solidFill>
              <a:srgbClr val="002060"/>
            </a:solidFill>
          </a:ln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9E22-51DA-4EC7-B7C6-F4B273077403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r>
              <a:rPr lang="el-GR" sz="4100" dirty="0" smtClean="0"/>
              <a:t>Αβοκέτα</a:t>
            </a:r>
            <a:r>
              <a:rPr lang="en-US" sz="4100" dirty="0" smtClean="0"/>
              <a:t> - R</a:t>
            </a:r>
            <a:r>
              <a:rPr lang="el-GR" sz="4100" dirty="0" smtClean="0"/>
              <a:t>ecurvirostra </a:t>
            </a:r>
            <a:r>
              <a:rPr lang="en-US" sz="4100" dirty="0" smtClean="0"/>
              <a:t>A</a:t>
            </a:r>
            <a:r>
              <a:rPr lang="el-GR" sz="4100" dirty="0" smtClean="0"/>
              <a:t>vosetta</a:t>
            </a:r>
            <a:r>
              <a:rPr lang="en-US" sz="4100" dirty="0" smtClean="0"/>
              <a:t> (2/3)</a:t>
            </a:r>
            <a:endParaRPr lang="el-GR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Abacus nests in coastal wetlands, especially in salt lagoons or salt marshes. </a:t>
            </a:r>
            <a:endParaRPr lang="en-US" dirty="0" smtClean="0"/>
          </a:p>
          <a:p>
            <a:r>
              <a:rPr lang="en-US" dirty="0" smtClean="0"/>
              <a:t>It</a:t>
            </a:r>
            <a:r>
              <a:rPr lang="el-GR" dirty="0" smtClean="0"/>
              <a:t> </a:t>
            </a:r>
            <a:r>
              <a:rPr lang="el-GR" dirty="0" err="1" smtClean="0"/>
              <a:t>makes</a:t>
            </a:r>
            <a:r>
              <a:rPr lang="el-GR" dirty="0" smtClean="0"/>
              <a:t> </a:t>
            </a:r>
            <a:r>
              <a:rPr lang="en-US" dirty="0" smtClean="0"/>
              <a:t>its</a:t>
            </a:r>
            <a:r>
              <a:rPr lang="el-GR" dirty="0" smtClean="0"/>
              <a:t> nest, which is a </a:t>
            </a:r>
            <a:r>
              <a:rPr lang="el-GR" dirty="0" err="1" smtClean="0"/>
              <a:t>shallow</a:t>
            </a:r>
            <a:r>
              <a:rPr lang="el-GR" dirty="0" smtClean="0"/>
              <a:t> </a:t>
            </a:r>
            <a:r>
              <a:rPr lang="el-GR" dirty="0" err="1" smtClean="0"/>
              <a:t>puddle</a:t>
            </a:r>
            <a:r>
              <a:rPr lang="en-US" dirty="0" smtClean="0"/>
              <a:t>,</a:t>
            </a:r>
            <a:r>
              <a:rPr lang="el-GR" dirty="0" smtClean="0"/>
              <a:t> paved with plant material, in islets. </a:t>
            </a:r>
            <a:endParaRPr lang="en-US" dirty="0" smtClean="0"/>
          </a:p>
          <a:p>
            <a:r>
              <a:rPr lang="en-US" dirty="0" smtClean="0"/>
              <a:t>It</a:t>
            </a:r>
            <a:r>
              <a:rPr lang="el-GR" dirty="0" smtClean="0"/>
              <a:t> looks for </a:t>
            </a:r>
            <a:r>
              <a:rPr lang="en-US" dirty="0" smtClean="0"/>
              <a:t>its</a:t>
            </a:r>
            <a:r>
              <a:rPr lang="el-GR" dirty="0" smtClean="0"/>
              <a:t> food (insects, crustaceans, worms) in shallow mud.</a:t>
            </a:r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C9CF-3A5A-437B-9DB4-BDE8E68C4BE3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8" name="4 - Εικόνα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51689" y="1785926"/>
            <a:ext cx="3231622" cy="443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100" dirty="0" smtClean="0"/>
              <a:t>Αβοκέτα</a:t>
            </a:r>
            <a:r>
              <a:rPr lang="en-US" sz="4100" dirty="0" smtClean="0"/>
              <a:t> - R</a:t>
            </a:r>
            <a:r>
              <a:rPr lang="el-GR" sz="4100" dirty="0" smtClean="0"/>
              <a:t>ecurvirostra </a:t>
            </a:r>
            <a:r>
              <a:rPr lang="en-US" sz="4100" dirty="0" smtClean="0"/>
              <a:t>A</a:t>
            </a:r>
            <a:r>
              <a:rPr lang="el-GR" sz="4100" dirty="0" smtClean="0"/>
              <a:t>vosetta</a:t>
            </a:r>
            <a:r>
              <a:rPr lang="en-US" sz="4100" dirty="0" smtClean="0"/>
              <a:t> (3/3)</a:t>
            </a:r>
            <a:endParaRPr lang="el-GR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Today in Greece it is estimated that 500-700 pairs nest. </a:t>
            </a:r>
            <a:endParaRPr lang="en-US" dirty="0" smtClean="0"/>
          </a:p>
          <a:p>
            <a:r>
              <a:rPr lang="el-GR" dirty="0" smtClean="0"/>
              <a:t>They are usually reproduced in the lagoon and salt marshes of Messolonghi.</a:t>
            </a:r>
          </a:p>
          <a:p>
            <a:endParaRPr lang="el-GR" dirty="0"/>
          </a:p>
        </p:txBody>
      </p:sp>
      <p:pic>
        <p:nvPicPr>
          <p:cNvPr id="8" name="Content Placeholder 7" descr="img_4993_recav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143116"/>
            <a:ext cx="4038600" cy="2692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C9CF-3A5A-437B-9DB4-BDE8E68C4BE3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24648"/>
          </a:xfrm>
        </p:spPr>
        <p:txBody>
          <a:bodyPr>
            <a:normAutofit/>
          </a:bodyPr>
          <a:lstStyle/>
          <a:p>
            <a:r>
              <a:rPr lang="en-US" sz="4200" dirty="0" err="1" smtClean="0"/>
              <a:t>Elounda</a:t>
            </a:r>
            <a:r>
              <a:rPr lang="en-US" sz="4200" dirty="0" smtClean="0"/>
              <a:t> 1966 – Salt harvesting</a:t>
            </a:r>
            <a:endParaRPr lang="el-GR" sz="4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BD70-FFED-432F-A9CF-394AE00E954A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pic>
        <p:nvPicPr>
          <p:cNvPr id="9" name="elounta720_480_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285860"/>
            <a:ext cx="6643734" cy="4982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38944"/>
          </a:xfrm>
        </p:spPr>
        <p:txBody>
          <a:bodyPr>
            <a:noAutofit/>
          </a:bodyPr>
          <a:lstStyle/>
          <a:p>
            <a:r>
              <a:rPr lang="en-US" sz="4600" dirty="0" smtClean="0"/>
              <a:t>Our Leaflet (1/2)</a:t>
            </a:r>
            <a:endParaRPr lang="el-GR" sz="4600" dirty="0"/>
          </a:p>
        </p:txBody>
      </p:sp>
      <p:pic>
        <p:nvPicPr>
          <p:cNvPr id="7" name="6 - Θέση περιεχομένου" descr="αγγλικα Τρίπτυχο (έξω) - Αντιγραφή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84784"/>
            <a:ext cx="6912768" cy="488504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8CF9-121E-44A2-AA54-AC8606929357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- Θέση περιεχομένου" descr="Αγγλικα Τρίπτυχο (μέσα) - Αντιγραφή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64743"/>
            <a:ext cx="7200800" cy="508859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8CF9-121E-44A2-AA54-AC8606929357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692696"/>
            <a:ext cx="8229600" cy="63894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Leaflet (2/2)</a:t>
            </a:r>
            <a:endParaRPr kumimoji="0" lang="el-GR" sz="4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en-US" dirty="0" smtClean="0"/>
              <a:t>Thank </a:t>
            </a:r>
            <a:r>
              <a:rPr lang="en-US" dirty="0" smtClean="0"/>
              <a:t>you for your attention…!</a:t>
            </a:r>
            <a:endParaRPr lang="el-GR" dirty="0"/>
          </a:p>
        </p:txBody>
      </p:sp>
      <p:pic>
        <p:nvPicPr>
          <p:cNvPr id="4" name="Content Placeholder 3" descr="21_ΣΑΛΙΚΟΡΝΙΑ ΕΛΟΥΝΤΑ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57818" y="1643050"/>
            <a:ext cx="2474728" cy="4433888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1472" y="2071678"/>
            <a:ext cx="3929090" cy="4071966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000" b="1" i="1" dirty="0" smtClean="0">
                <a:solidFill>
                  <a:srgbClr val="0070C0"/>
                </a:solidFill>
              </a:rPr>
              <a:t>To Be Continued...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0FE0-0309-4392-A6D4-DAB11AF7FE2E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Salt-work-in progress: </a:t>
            </a:r>
            <a:r>
              <a:rPr lang="en-US" sz="4000" dirty="0" err="1" smtClean="0"/>
              <a:t>Piccoli</a:t>
            </a:r>
            <a:r>
              <a:rPr lang="en-US" sz="4000" dirty="0" smtClean="0"/>
              <a:t> Ciceroni</a:t>
            </a:r>
            <a:endParaRPr lang="el-GR" sz="40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Crete - </a:t>
            </a:r>
            <a:r>
              <a:rPr lang="en-US" dirty="0" err="1" smtClean="0"/>
              <a:t>Elounda</a:t>
            </a:r>
            <a:endParaRPr lang="el-G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salt marshes of </a:t>
            </a:r>
            <a:r>
              <a:rPr lang="en-US" dirty="0" err="1" smtClean="0"/>
              <a:t>Elounda</a:t>
            </a:r>
            <a:endParaRPr lang="el-GR" dirty="0"/>
          </a:p>
        </p:txBody>
      </p:sp>
      <p:pic>
        <p:nvPicPr>
          <p:cNvPr id="18" name="Content Placeholder 17" descr="map crete.g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573793"/>
            <a:ext cx="4040188" cy="1728127"/>
          </a:xfrm>
        </p:spPr>
      </p:pic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err="1" smtClean="0"/>
              <a:t>Elounda</a:t>
            </a:r>
            <a:r>
              <a:rPr lang="en-US" dirty="0" smtClean="0"/>
              <a:t> salt marshes were built by the Venetians in the 15th century.</a:t>
            </a:r>
          </a:p>
          <a:p>
            <a:pPr algn="just"/>
            <a:r>
              <a:rPr lang="en-US" dirty="0" smtClean="0"/>
              <a:t>They produced premium quality salt that was exported to Europe, generating great profits.</a:t>
            </a:r>
          </a:p>
          <a:p>
            <a:pPr algn="just"/>
            <a:r>
              <a:rPr lang="en-US" dirty="0" smtClean="0"/>
              <a:t>From 1669 until the end of the 19th century the Ottoman Turks exploited the salt marshes.</a:t>
            </a:r>
          </a:p>
          <a:p>
            <a:pPr algn="just"/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3643306" y="3786190"/>
            <a:ext cx="642942" cy="2462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C00000"/>
                </a:solidFill>
              </a:rPr>
              <a:t>Elounda</a:t>
            </a:r>
            <a:endParaRPr lang="el-GR" sz="1000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0430" y="4286256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2" name="Straight Arrow Connector 21"/>
          <p:cNvCxnSpPr>
            <a:stCxn id="19" idx="2"/>
          </p:cNvCxnSpPr>
          <p:nvPr/>
        </p:nvCxnSpPr>
        <p:spPr>
          <a:xfrm rot="5400000">
            <a:off x="3677120" y="3998598"/>
            <a:ext cx="253845" cy="321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728E-C3B6-4867-9443-669E7C6DA902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Salt-work-in progress: </a:t>
            </a:r>
            <a:r>
              <a:rPr lang="en-US" sz="4000" dirty="0" err="1" smtClean="0"/>
              <a:t>Piccoli</a:t>
            </a:r>
            <a:r>
              <a:rPr lang="en-US" sz="4000" dirty="0" smtClean="0"/>
              <a:t> Ciceroni</a:t>
            </a:r>
            <a:endParaRPr lang="el-GR" sz="4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Crete - </a:t>
            </a:r>
            <a:r>
              <a:rPr lang="en-US" dirty="0" err="1" smtClean="0"/>
              <a:t>Elounda</a:t>
            </a:r>
            <a:endParaRPr lang="el-GR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286248" y="1857364"/>
            <a:ext cx="4041775" cy="65484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salt marshes of </a:t>
            </a:r>
            <a:r>
              <a:rPr lang="en-US" dirty="0" err="1" smtClean="0"/>
              <a:t>Elounda</a:t>
            </a:r>
            <a:endParaRPr lang="el-GR" dirty="0" smtClean="0"/>
          </a:p>
        </p:txBody>
      </p:sp>
      <p:pic>
        <p:nvPicPr>
          <p:cNvPr id="12" name="Content Placeholder 11" descr="22.Ελούντα αλικές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92703"/>
            <a:ext cx="3186113" cy="3179503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3714745" y="2514600"/>
            <a:ext cx="4972056" cy="3845720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Then, the Cretan state (1898-1913) took over the salt management in an autonomous but subordinate tax to the Turks.</a:t>
            </a:r>
          </a:p>
          <a:p>
            <a:r>
              <a:rPr lang="en-US" dirty="0" smtClean="0"/>
              <a:t>From 1920 onwards, the salt marshes of </a:t>
            </a:r>
            <a:r>
              <a:rPr lang="en-US" dirty="0" err="1" smtClean="0"/>
              <a:t>Elounda</a:t>
            </a:r>
            <a:r>
              <a:rPr lang="en-US" dirty="0" smtClean="0"/>
              <a:t> were subject to the Greek state monopoly, until 1972 when they were abolished.</a:t>
            </a:r>
          </a:p>
          <a:p>
            <a:r>
              <a:rPr lang="en-US" dirty="0" smtClean="0"/>
              <a:t>In all these years salt was traditionally produced by the local population. There has never been any use of modern machinery and chemical additives.</a:t>
            </a:r>
            <a:endParaRPr lang="el-GR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7D3B-C1EE-46CE-BAA6-CB53538DBB45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r>
              <a:rPr lang="en-US" sz="4600" dirty="0" smtClean="0"/>
              <a:t>Flora and Fauna of Saltpans (1/5)</a:t>
            </a:r>
            <a:endParaRPr lang="el-GR" sz="4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salt marshes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flora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there are aquatic producers consisting of phytoplankton and photosynthetic algae as well as terrestrial ones which constitute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alophytic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mainly, flora of the salt marshes.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the wetlands of Crete there are 250 species of hydrophilic plants of which only 60 represent its true aquatic flora.  </a:t>
            </a:r>
          </a:p>
          <a:p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main types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vegetation that dominate in Crete are succulent, wetland, shrubby and arboreal.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addition, many wetlands in Crete contain halophytic vegetation or are surrounded by vegetation of sandy shores and dunes.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There are few wetlands that have subdued vegetation with species living in the water.</a:t>
            </a:r>
            <a:endParaRPr lang="el-GR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7AEB-B0A5-4766-A821-A78E2057D761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dirty="0" smtClean="0"/>
              <a:t>Flora and Fauna of Saltpans (2/5)</a:t>
            </a:r>
            <a:endParaRPr lang="el-GR" sz="4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There are certain microorganisms in the fauna of the salt marshes.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a fact that the ecological importance of the salt flats is inherent in its ornithological interest.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the period of 1991, 79 species of birds were observed in the areas of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Messolonghi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salt flat.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these, 25 have been identified as endangered species in Europe, 20 of which are protected by Greek and Community law.       </a:t>
            </a:r>
          </a:p>
          <a:p>
            <a:endParaRPr lang="el-G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8F9B-03DB-443C-AB8B-F01485C9C9AC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en-US" sz="4600" dirty="0" smtClean="0"/>
              <a:t>Flora and Fauna of Saltpans (3/5)</a:t>
            </a:r>
            <a:endParaRPr lang="el-GR" sz="4600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Crete only a small percentage of the fauna is characterized as aquatic.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Specifically, there are 3 species of amphibians: </a:t>
            </a: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frog of Crete, </a:t>
            </a: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Cretan Tree Frog and </a:t>
            </a:r>
          </a:p>
          <a:p>
            <a:pPr lvl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Green Toad. </a:t>
            </a:r>
          </a:p>
          <a:p>
            <a:endParaRPr lang="el-GR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1785918" y="3571852"/>
          <a:ext cx="5286412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1D7E-AC27-4EF5-9699-929D4D62CCB6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Flora and Fauna of Saltpans (4/5)</a:t>
            </a:r>
            <a:endParaRPr lang="el-G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addition, more than 260 species of birds have been observed in the wetlands of Crete.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short, they make up about 80% of the birds observed on the island. </a:t>
            </a:r>
          </a:p>
          <a:p>
            <a:endParaRPr lang="el-GR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000100" y="3357562"/>
          <a:ext cx="6858048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FA95-908F-4688-8225-8125779E15D8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Flora and Fauna of Saltpans (5/5)</a:t>
            </a:r>
            <a:endParaRPr lang="el-G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More than 80 species are frequented in the wetlands of Crete, with the most important being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Botaurus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stellaris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Ardeola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ralloides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Plegadis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falcinellus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Aythya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ferina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crecca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Aythia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nyroca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l-GR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000100" y="3071810"/>
          <a:ext cx="6858048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5774D-6ED3-49AC-9CAC-EFC80BD13E63}" type="datetime1">
              <a:rPr lang="el-GR" smtClean="0"/>
              <a:pPr/>
              <a:t>26/11/2020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FA57-7226-4097-A998-5D1559036965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SALT-WORK-IN PROGRESS:PICCOLI CICERONI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632</TotalTime>
  <Words>1178</Words>
  <Application>Microsoft Office PowerPoint</Application>
  <PresentationFormat>Προβολή στην οθόνη (4:3)</PresentationFormat>
  <Paragraphs>170</Paragraphs>
  <Slides>25</Slides>
  <Notes>0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Flow</vt:lpstr>
      <vt:lpstr>SALT-WORK-IN PROGRESS: PICCOLI CICERONI</vt:lpstr>
      <vt:lpstr>Salt-work-in progress: Piccoli Ciceroni</vt:lpstr>
      <vt:lpstr>Salt-work-in progress: Piccoli Ciceroni</vt:lpstr>
      <vt:lpstr>Salt-work-in progress: Piccoli Ciceroni</vt:lpstr>
      <vt:lpstr>Flora and Fauna of Saltpans (1/5)</vt:lpstr>
      <vt:lpstr>Flora and Fauna of Saltpans (2/5)</vt:lpstr>
      <vt:lpstr>Flora and Fauna of Saltpans (3/5)</vt:lpstr>
      <vt:lpstr>Flora and Fauna of Saltpans (4/5)</vt:lpstr>
      <vt:lpstr>Flora and Fauna of Saltpans (5/5)</vt:lpstr>
      <vt:lpstr>Αρτέμια - Artemia salina (1/4)</vt:lpstr>
      <vt:lpstr>Αρτέμια - Artemia salina (2/4)</vt:lpstr>
      <vt:lpstr>Αρτέμια - Artemia salina (3/4)</vt:lpstr>
      <vt:lpstr>Our small Aquarium with Artemia Salina! (4/4) </vt:lpstr>
      <vt:lpstr>Aργυροτσικνιάς  - Αrdea alba (1/3)</vt:lpstr>
      <vt:lpstr>Aργυροτσικνιάς  - Αrdea alba (2/3)</vt:lpstr>
      <vt:lpstr>Aργυροτσικνιάς  - Αrdea alba (3/3)</vt:lpstr>
      <vt:lpstr>Διαφάνεια 17</vt:lpstr>
      <vt:lpstr>Διαφάνεια 18</vt:lpstr>
      <vt:lpstr>Αβοκέτα - Recurvirostra Avosetta (1/3)</vt:lpstr>
      <vt:lpstr>Αβοκέτα - Recurvirostra Avosetta (2/3)</vt:lpstr>
      <vt:lpstr>Αβοκέτα - Recurvirostra Avosetta (3/3)</vt:lpstr>
      <vt:lpstr>Elounda 1966 – Salt harvesting</vt:lpstr>
      <vt:lpstr>Our Leaflet (1/2)</vt:lpstr>
      <vt:lpstr>Διαφάνεια 24</vt:lpstr>
      <vt:lpstr>Thank you for your attention…!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pc20956</dc:creator>
  <cp:lastModifiedBy>user</cp:lastModifiedBy>
  <cp:revision>87</cp:revision>
  <dcterms:created xsi:type="dcterms:W3CDTF">2020-11-13T08:53:31Z</dcterms:created>
  <dcterms:modified xsi:type="dcterms:W3CDTF">2020-11-26T17:19:23Z</dcterms:modified>
</cp:coreProperties>
</file>