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8" r:id="rId3"/>
    <p:sldId id="269" r:id="rId4"/>
    <p:sldId id="270" r:id="rId5"/>
    <p:sldId id="276" r:id="rId6"/>
    <p:sldId id="274" r:id="rId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Svetel slog 3 – poudarek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FE44C-44C1-47DE-869F-183BE784DED6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F2A7-5BF5-4490-A14C-A82644CEA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A7C1-B8D3-43F4-A5FE-6390C5F53ABF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09B42-CE25-4AE8-9FFD-13650F420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4339-D27D-445E-9172-A8F8C4CAC4F7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C7EA-7F8D-4CB2-A26C-4FF4A30FE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5CF3-FCE8-487B-9CEA-3C1C2C37A12F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57B55-CDA1-4A87-B88B-377093DEE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F1847-3E2C-4C6F-84B3-CD7F44FE6F1E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47D6-4352-4B25-B396-1522E5420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4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D97BE-526C-498D-AF91-16D829950EB4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9C1A4-DA95-44C3-BF19-FF6B0A2DB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1865F-81BC-4FA9-83FF-6D95D2CD953B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FBFC0-D105-4F67-831F-E6ACAD550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1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B809-7BF1-4CA6-86C7-2795A37701A5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DE6D3-2144-4E2B-A1A3-C6D930798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2BF9-4003-4318-BC9B-EFC5B5357CAF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9006-AF0D-4610-B88C-EB068679F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2371-7959-481A-9AFD-D693A7B2ADBE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6B8FB-3A9C-48D6-87C0-9156E1B1E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8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8299-9328-4393-926F-4B4ED974BEA5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865E-77C7-4F73-9662-BBFECA0B6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0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5C5B-F149-4D59-A526-735CECEA336F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740AE-06C1-4662-928F-B6A0A2574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B913-C9B1-4916-BEC8-4C32E9A88ED2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BAD5-53A3-49F4-8C91-68F62D97D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0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FEAD0-ED95-4CCC-85F7-9152B46AE313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F194A-0E74-4685-A3E0-F45D200DA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0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3097-ED0E-4940-BB3B-87A5423CBA80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CA6F-30BC-4503-A388-4F079FFDF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615A1-9F15-4AAD-A047-B6508898A92E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5514-A97D-4F41-B1E8-2D92B341D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24910-18F5-444C-9250-C59925F2EEF2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54312-E4D1-42CB-A427-C843BC963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 naslova matrice</a:t>
            </a:r>
            <a:endParaRPr lang="en-US" altLang="sl-SI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Uredite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  <a:endParaRPr lang="en-US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0862EC-85C4-4916-A69E-84EC9E461E1E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dirty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0" b="0" i="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48B00F-F039-48C7-BE88-8D4DD05AE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8" r:id="rId12"/>
    <p:sldLayoutId id="2147483685" r:id="rId13"/>
    <p:sldLayoutId id="2147483689" r:id="rId14"/>
    <p:sldLayoutId id="2147483690" r:id="rId15"/>
    <p:sldLayoutId id="2147483686" r:id="rId16"/>
    <p:sldLayoutId id="214748368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anose="05040102010807070707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qTsrMh28E0" TargetMode="External"/><Relationship Id="rId2" Type="http://schemas.openxmlformats.org/officeDocument/2006/relationships/hyperlink" Target="https://www.youtube.com/watch?v=tLQRg8hDMx8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030288" y="3324037"/>
            <a:ext cx="5215966" cy="2514242"/>
          </a:xfrm>
        </p:spPr>
        <p:txBody>
          <a:bodyPr/>
          <a:lstStyle/>
          <a:p>
            <a:r>
              <a:rPr lang="sl-SI" altLang="sl-SI" sz="2000" dirty="0" err="1" smtClean="0"/>
              <a:t>Our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school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spaces</a:t>
            </a:r>
            <a:r>
              <a:rPr lang="sl-SI" altLang="sl-SI" sz="2000" dirty="0" smtClean="0"/>
              <a:t> are on </a:t>
            </a:r>
            <a:r>
              <a:rPr lang="sl-SI" altLang="sl-SI" sz="2000" dirty="0" err="1" smtClean="0"/>
              <a:t>the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ground</a:t>
            </a:r>
            <a:r>
              <a:rPr lang="sl-SI" altLang="sl-SI" sz="2000" dirty="0" smtClean="0"/>
              <a:t>, </a:t>
            </a:r>
            <a:r>
              <a:rPr lang="sl-SI" altLang="sl-SI" sz="2000" dirty="0" err="1" smtClean="0"/>
              <a:t>first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and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second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floor</a:t>
            </a:r>
            <a:r>
              <a:rPr lang="sl-SI" altLang="sl-SI" sz="2000" dirty="0" smtClean="0"/>
              <a:t>. </a:t>
            </a:r>
          </a:p>
          <a:p>
            <a:r>
              <a:rPr lang="sl-SI" altLang="sl-SI" sz="2000" dirty="0" err="1" smtClean="0"/>
              <a:t>We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also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have</a:t>
            </a:r>
            <a:r>
              <a:rPr lang="sl-SI" altLang="sl-SI" sz="2000" dirty="0" smtClean="0"/>
              <a:t> a </a:t>
            </a:r>
            <a:r>
              <a:rPr lang="sl-SI" altLang="sl-SI" sz="2000" dirty="0" err="1" smtClean="0"/>
              <a:t>gym</a:t>
            </a:r>
            <a:r>
              <a:rPr lang="sl-SI" altLang="sl-SI" sz="2000" dirty="0"/>
              <a:t> </a:t>
            </a:r>
            <a:r>
              <a:rPr lang="sl-SI" altLang="sl-SI" sz="2000" dirty="0" err="1" smtClean="0"/>
              <a:t>and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an</a:t>
            </a:r>
            <a:r>
              <a:rPr lang="sl-SI" altLang="sl-SI" sz="2000" dirty="0" smtClean="0"/>
              <a:t> </a:t>
            </a:r>
            <a:r>
              <a:rPr lang="sl-SI" altLang="sl-SI" sz="2000" dirty="0" err="1" smtClean="0"/>
              <a:t>external</a:t>
            </a:r>
            <a:r>
              <a:rPr lang="sl-SI" altLang="sl-SI" sz="2000" dirty="0" smtClean="0"/>
              <a:t>  </a:t>
            </a:r>
            <a:r>
              <a:rPr lang="sl-SI" altLang="sl-SI" sz="2000" dirty="0" err="1" smtClean="0"/>
              <a:t>playground</a:t>
            </a:r>
            <a:r>
              <a:rPr lang="sl-SI" altLang="sl-SI" sz="2000" dirty="0" smtClean="0"/>
              <a:t>. </a:t>
            </a:r>
          </a:p>
          <a:p>
            <a:r>
              <a:rPr lang="en-US" altLang="sl-SI" sz="2000" dirty="0" smtClean="0"/>
              <a:t>We </a:t>
            </a:r>
            <a:r>
              <a:rPr lang="en-US" altLang="sl-SI" sz="2000" dirty="0" smtClean="0"/>
              <a:t>spend our break times outside. </a:t>
            </a:r>
          </a:p>
          <a:p>
            <a:r>
              <a:rPr lang="en-US" altLang="sl-SI" sz="2000" dirty="0" smtClean="0"/>
              <a:t>We have lots of fun on the handball or basketball court, the younger pupils can </a:t>
            </a:r>
            <a:r>
              <a:rPr lang="sl-SI" altLang="sl-SI" sz="2000" dirty="0" err="1" smtClean="0"/>
              <a:t>also</a:t>
            </a:r>
            <a:r>
              <a:rPr lang="sl-SI" altLang="sl-SI" sz="2000" dirty="0" smtClean="0"/>
              <a:t> </a:t>
            </a:r>
            <a:r>
              <a:rPr lang="en-US" altLang="sl-SI" sz="2000" dirty="0" smtClean="0"/>
              <a:t>play </a:t>
            </a:r>
            <a:r>
              <a:rPr lang="en-US" altLang="sl-SI" sz="2000" dirty="0" smtClean="0"/>
              <a:t>in the playground. </a:t>
            </a:r>
          </a:p>
          <a:p>
            <a:endParaRPr lang="sl-SI" altLang="sl-SI" dirty="0" smtClean="0"/>
          </a:p>
        </p:txBody>
      </p:sp>
      <p:pic>
        <p:nvPicPr>
          <p:cNvPr id="6146" name="Picture 2" descr="https://lh3.googleusercontent.com/_sTXVUa2hBfYqVQ42BD262Yj_75EouP3WOHuipoS6M4EHZReYufJgY7JYe3jNrVdkmJKhvlqOIKazc1jSgE-zKLjOZHRJ0xRbdXgLgUnVf_57Kew-KJH09YpD5u9CQnS_RWKn9hhNcU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387185" y="2842052"/>
            <a:ext cx="5195888" cy="34782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PoljeZBesedilom 1"/>
          <p:cNvSpPr txBox="1"/>
          <p:nvPr/>
        </p:nvSpPr>
        <p:spPr>
          <a:xfrm>
            <a:off x="947854" y="613316"/>
            <a:ext cx="3100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err="1" smtClean="0"/>
              <a:t>Our</a:t>
            </a:r>
            <a:r>
              <a:rPr lang="sl-SI" sz="3200" dirty="0" smtClean="0"/>
              <a:t> </a:t>
            </a:r>
            <a:r>
              <a:rPr lang="sl-SI" sz="3200" dirty="0" err="1" smtClean="0"/>
              <a:t>school</a:t>
            </a:r>
            <a:r>
              <a:rPr lang="sl-SI" sz="3200" dirty="0"/>
              <a:t> </a:t>
            </a:r>
            <a:r>
              <a:rPr lang="sl-SI" sz="3200" dirty="0" smtClean="0"/>
              <a:t> </a:t>
            </a:r>
            <a:r>
              <a:rPr lang="sl-SI" sz="3200" dirty="0" err="1" smtClean="0"/>
              <a:t>building</a:t>
            </a:r>
            <a:r>
              <a:rPr lang="sl-SI" sz="3200" dirty="0" smtClean="0"/>
              <a:t> </a:t>
            </a:r>
            <a:endParaRPr lang="sl-SI" sz="3200" dirty="0"/>
          </a:p>
        </p:txBody>
      </p:sp>
      <p:pic>
        <p:nvPicPr>
          <p:cNvPr id="1026" name="Picture 2" descr="https://lh4.googleusercontent.com/9IlJGdjVxySfPNsXrbQjiA0Ixhwq-GD6zEYKDGjOb37Rw2oQ95KxM7wFIAVajY8IP5AsHO2Ect1xIDvK_8FCn0o4WUv7btf5zZILVTpwED2LTjdGaaU5YyN24jAIbiikF3sImN7Ch2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23747"/>
            <a:ext cx="4230564" cy="282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1030288" y="1970869"/>
            <a:ext cx="3100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err="1" smtClean="0"/>
              <a:t>Our</a:t>
            </a:r>
            <a:r>
              <a:rPr lang="sl-SI" sz="2000" dirty="0" smtClean="0"/>
              <a:t> </a:t>
            </a:r>
            <a:r>
              <a:rPr lang="sl-SI" sz="2000" dirty="0" err="1" smtClean="0"/>
              <a:t>school</a:t>
            </a:r>
            <a:r>
              <a:rPr lang="sl-SI" sz="2000" dirty="0" smtClean="0"/>
              <a:t> </a:t>
            </a:r>
            <a:r>
              <a:rPr lang="sl-SI" sz="2000" dirty="0" err="1" smtClean="0"/>
              <a:t>celebrated</a:t>
            </a:r>
            <a:r>
              <a:rPr lang="sl-SI" sz="2000" dirty="0" smtClean="0"/>
              <a:t> </a:t>
            </a:r>
            <a:r>
              <a:rPr lang="sl-SI" sz="2000" dirty="0" err="1" smtClean="0"/>
              <a:t>its</a:t>
            </a:r>
            <a:r>
              <a:rPr lang="sl-SI" sz="2000" dirty="0" smtClean="0"/>
              <a:t> 20th </a:t>
            </a:r>
            <a:r>
              <a:rPr lang="sl-SI" sz="2000" dirty="0" err="1" smtClean="0"/>
              <a:t>anniversary</a:t>
            </a:r>
            <a:r>
              <a:rPr lang="sl-SI" sz="2000" dirty="0" smtClean="0"/>
              <a:t> in </a:t>
            </a:r>
            <a:r>
              <a:rPr lang="sl-SI" sz="2000" dirty="0" err="1" smtClean="0"/>
              <a:t>January</a:t>
            </a:r>
            <a:r>
              <a:rPr lang="sl-SI" sz="2000" dirty="0" smtClean="0"/>
              <a:t> 2018. </a:t>
            </a:r>
            <a:endParaRPr lang="sl-SI" sz="20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131120" y="1468593"/>
            <a:ext cx="2871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Watch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video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Dante Alighieri </a:t>
            </a:r>
            <a:r>
              <a:rPr lang="sl-SI" dirty="0" err="1" smtClean="0"/>
              <a:t>school</a:t>
            </a:r>
            <a:r>
              <a:rPr lang="sl-SI" dirty="0" smtClean="0"/>
              <a:t>, </a:t>
            </a:r>
          </a:p>
          <a:p>
            <a:r>
              <a:rPr lang="sl-SI" dirty="0" smtClean="0"/>
              <a:t>done 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our</a:t>
            </a:r>
            <a:r>
              <a:rPr lang="sl-SI" dirty="0" smtClean="0"/>
              <a:t> </a:t>
            </a:r>
            <a:r>
              <a:rPr lang="sl-SI" dirty="0" err="1" smtClean="0"/>
              <a:t>students</a:t>
            </a:r>
            <a:r>
              <a:rPr lang="sl-SI" dirty="0" smtClean="0"/>
              <a:t>, </a:t>
            </a:r>
            <a:r>
              <a:rPr lang="sl-SI" dirty="0" err="1" smtClean="0"/>
              <a:t>too</a:t>
            </a:r>
            <a:r>
              <a:rPr lang="sl-SI" dirty="0" smtClean="0"/>
              <a:t>.</a:t>
            </a:r>
            <a:endParaRPr lang="sl-SI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/>
          </p:cNvSpPr>
          <p:nvPr>
            <p:ph type="title"/>
          </p:nvPr>
        </p:nvSpPr>
        <p:spPr>
          <a:xfrm>
            <a:off x="973138" y="1001713"/>
            <a:ext cx="3400425" cy="892175"/>
          </a:xfrm>
        </p:spPr>
        <p:txBody>
          <a:bodyPr/>
          <a:lstStyle/>
          <a:p>
            <a:r>
              <a:rPr lang="sl-SI" altLang="sl-SI" smtClean="0"/>
              <a:t>IZOLA</a:t>
            </a:r>
            <a:br>
              <a:rPr lang="sl-SI" altLang="sl-SI" smtClean="0"/>
            </a:br>
            <a:r>
              <a:rPr lang="sl-SI" altLang="sl-SI" smtClean="0"/>
              <a:t>OUR TOWN</a:t>
            </a:r>
          </a:p>
        </p:txBody>
      </p:sp>
      <p:sp>
        <p:nvSpPr>
          <p:cNvPr id="19459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973138" y="1990725"/>
            <a:ext cx="4138612" cy="3960813"/>
          </a:xfrm>
        </p:spPr>
        <p:txBody>
          <a:bodyPr/>
          <a:lstStyle/>
          <a:p>
            <a:r>
              <a:rPr lang="en-US" altLang="sl-SI" sz="2000" dirty="0" smtClean="0"/>
              <a:t>Its name originates from the Italian </a:t>
            </a:r>
            <a:r>
              <a:rPr lang="en-US" altLang="sl-SI" sz="2000" i="1" dirty="0" smtClean="0"/>
              <a:t>Isola</a:t>
            </a:r>
            <a:r>
              <a:rPr lang="en-US" altLang="sl-SI" sz="2000" dirty="0" smtClean="0"/>
              <a:t>, which means “island”. It was an island in the past.</a:t>
            </a:r>
          </a:p>
          <a:p>
            <a:r>
              <a:rPr lang="en-US" altLang="sl-SI" sz="2000" dirty="0" smtClean="0"/>
              <a:t>I</a:t>
            </a:r>
            <a:r>
              <a:rPr lang="sl-SI" altLang="sl-SI" sz="2000" dirty="0" smtClean="0"/>
              <a:t>z</a:t>
            </a:r>
            <a:r>
              <a:rPr lang="en-US" altLang="sl-SI" sz="2000" dirty="0" err="1" smtClean="0"/>
              <a:t>ola</a:t>
            </a:r>
            <a:r>
              <a:rPr lang="en-US" altLang="sl-SI" sz="2000" dirty="0" smtClean="0"/>
              <a:t> is an old fishing town. This is evident due to the many ships and boats that one can see in the little harbor.</a:t>
            </a:r>
            <a:endParaRPr lang="sl-SI" altLang="sl-SI" sz="2000" dirty="0" smtClean="0"/>
          </a:p>
          <a:p>
            <a:r>
              <a:rPr lang="en-US" altLang="sl-SI" sz="2000" dirty="0" smtClean="0"/>
              <a:t>Today there is also a modern marina, since tourism has developed. </a:t>
            </a:r>
            <a:endParaRPr lang="sl-SI" altLang="sl-SI" sz="2000" dirty="0" smtClean="0"/>
          </a:p>
        </p:txBody>
      </p:sp>
      <p:pic>
        <p:nvPicPr>
          <p:cNvPr id="19460" name="Picture 2" descr="https://lh4.googleusercontent.com/F9Qh4VUeeozbjJZUvsBrJyTZ8-ni3nIjKQOja6ioV5mJYJAcD1OaybKtHxGsnGttWU6lOYQhr9T53Ax4DxYihB5HElRN_ihWpzvZ9D3e1gTkN6ymgka5eJiilrknTy65_jbkWNbdZl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3325" y="3311525"/>
            <a:ext cx="4017963" cy="3014663"/>
          </a:xfrm>
          <a:noFill/>
        </p:spPr>
      </p:pic>
      <p:pic>
        <p:nvPicPr>
          <p:cNvPr id="19461" name="Picture 4" descr="https://lh3.googleusercontent.com/TCKDPKLptpd4guT8Pg1uwE75c0hoMwIde-ej-wCE9SKHfwRQ-Pj3UqcC3j-38o33YM3JV5SWLKwVJ1dhO8x1LS46H1Dl-52zAznbbzWGTvausBIKS2zEiiSrWV45JMdUFWQB1fKNtp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708025"/>
            <a:ext cx="4068763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/>
          <p:cNvSpPr>
            <a:spLocks noGrp="1"/>
          </p:cNvSpPr>
          <p:nvPr>
            <p:ph type="title"/>
          </p:nvPr>
        </p:nvSpPr>
        <p:spPr>
          <a:xfrm>
            <a:off x="906463" y="1539875"/>
            <a:ext cx="3400425" cy="746125"/>
          </a:xfrm>
        </p:spPr>
        <p:txBody>
          <a:bodyPr/>
          <a:lstStyle/>
          <a:p>
            <a:r>
              <a:rPr lang="sl-SI" altLang="sl-SI" smtClean="0"/>
              <a:t>SIGHTSEEING IN IZOLA</a:t>
            </a:r>
          </a:p>
        </p:txBody>
      </p:sp>
      <p:sp>
        <p:nvSpPr>
          <p:cNvPr id="20483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906463" y="3344863"/>
            <a:ext cx="6483350" cy="4316412"/>
          </a:xfrm>
        </p:spPr>
        <p:txBody>
          <a:bodyPr/>
          <a:lstStyle/>
          <a:p>
            <a:r>
              <a:rPr lang="en-US" altLang="sl-SI" sz="2200" dirty="0" smtClean="0"/>
              <a:t>There aren’t many palaces in I</a:t>
            </a:r>
            <a:r>
              <a:rPr lang="sl-SI" altLang="sl-SI" sz="2200" dirty="0" smtClean="0"/>
              <a:t>z</a:t>
            </a:r>
            <a:r>
              <a:rPr lang="en-US" altLang="sl-SI" sz="2200" dirty="0" err="1" smtClean="0"/>
              <a:t>ola</a:t>
            </a:r>
            <a:r>
              <a:rPr lang="en-US" altLang="sl-SI" sz="2200" dirty="0" smtClean="0"/>
              <a:t>. </a:t>
            </a:r>
            <a:endParaRPr lang="sl-SI" altLang="sl-SI" sz="2200" dirty="0" smtClean="0"/>
          </a:p>
          <a:p>
            <a:r>
              <a:rPr lang="en-US" altLang="sl-SI" sz="2200" dirty="0" smtClean="0"/>
              <a:t>The </a:t>
            </a:r>
            <a:r>
              <a:rPr lang="en-US" altLang="sl-SI" sz="2200" dirty="0" err="1" smtClean="0"/>
              <a:t>Besenghi</a:t>
            </a:r>
            <a:r>
              <a:rPr lang="en-US" altLang="sl-SI" sz="2200" dirty="0" smtClean="0"/>
              <a:t> </a:t>
            </a:r>
            <a:r>
              <a:rPr lang="en-US" altLang="sl-SI" sz="2200" dirty="0" err="1" smtClean="0"/>
              <a:t>degli</a:t>
            </a:r>
            <a:r>
              <a:rPr lang="en-US" altLang="sl-SI" sz="2200" dirty="0" smtClean="0"/>
              <a:t> </a:t>
            </a:r>
            <a:r>
              <a:rPr lang="en-US" altLang="sl-SI" sz="2200" dirty="0" err="1" smtClean="0"/>
              <a:t>Ughi</a:t>
            </a:r>
            <a:r>
              <a:rPr lang="en-US" altLang="sl-SI" sz="2200" dirty="0" smtClean="0"/>
              <a:t> palace is the most beautiful  Baroque monument on the coast. It houses our Music School and an old library. </a:t>
            </a:r>
          </a:p>
          <a:p>
            <a:r>
              <a:rPr lang="en-US" altLang="sl-SI" sz="2200" dirty="0" smtClean="0"/>
              <a:t>Saint </a:t>
            </a:r>
            <a:r>
              <a:rPr lang="en-US" altLang="sl-SI" sz="2200" dirty="0" err="1" smtClean="0"/>
              <a:t>Maurus</a:t>
            </a:r>
            <a:r>
              <a:rPr lang="en-US" altLang="sl-SI" sz="2200" dirty="0" smtClean="0"/>
              <a:t> is I</a:t>
            </a:r>
            <a:r>
              <a:rPr lang="sl-SI" altLang="sl-SI" sz="2200" dirty="0" smtClean="0"/>
              <a:t>s</a:t>
            </a:r>
            <a:r>
              <a:rPr lang="en-US" altLang="sl-SI" sz="2200" dirty="0" err="1" smtClean="0"/>
              <a:t>ola’s</a:t>
            </a:r>
            <a:r>
              <a:rPr lang="en-US" altLang="sl-SI" sz="2200" dirty="0" smtClean="0"/>
              <a:t> protector. The most visible church bears his name and it was built in 1356. It has preserved Baroque and Renaissance elements.</a:t>
            </a:r>
          </a:p>
        </p:txBody>
      </p:sp>
      <p:pic>
        <p:nvPicPr>
          <p:cNvPr id="20484" name="Picture 2" descr="https://lh5.googleusercontent.com/FtsJiGLNVL_xLi7woluqYKDWnDJ2gPFq3bjAhr07vvlUpvj4wQwVWeAPpA9QqFYAbD1VQv6bIIYLd828JuBB25N_dd_c41PMNiwhhcNh889EuFY2FtETf3H0UlitaOV0b1XvOWZ0zx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9249" y="1278173"/>
            <a:ext cx="2694129" cy="3593270"/>
          </a:xfrm>
          <a:noFill/>
        </p:spPr>
      </p:pic>
      <p:pic>
        <p:nvPicPr>
          <p:cNvPr id="20485" name="Picture 4" descr="http://kraji.eu/PICTURES/obalno_notranjska/obala/izola/staro_mestno_jedro/trg_svetega_mavra_z_okolico/DSC_5413_izola_cerkev_svetega_mavra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49" y="307795"/>
            <a:ext cx="4167188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3" y="3400169"/>
            <a:ext cx="2395184" cy="3193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/>
          <p:cNvSpPr>
            <a:spLocks noGrp="1"/>
          </p:cNvSpPr>
          <p:nvPr>
            <p:ph type="title"/>
          </p:nvPr>
        </p:nvSpPr>
        <p:spPr>
          <a:xfrm>
            <a:off x="1155700" y="876300"/>
            <a:ext cx="3400425" cy="1447800"/>
          </a:xfrm>
        </p:spPr>
        <p:txBody>
          <a:bodyPr/>
          <a:lstStyle/>
          <a:p>
            <a:r>
              <a:rPr lang="sl-SI" altLang="sl-SI" smtClean="0"/>
              <a:t>THE SLOVENIAN COAST</a:t>
            </a:r>
          </a:p>
        </p:txBody>
      </p:sp>
      <p:sp>
        <p:nvSpPr>
          <p:cNvPr id="21507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155700" y="2547938"/>
            <a:ext cx="3400425" cy="3644900"/>
          </a:xfrm>
        </p:spPr>
        <p:txBody>
          <a:bodyPr/>
          <a:lstStyle/>
          <a:p>
            <a:r>
              <a:rPr lang="en-US" altLang="sl-SI" sz="2200" dirty="0" smtClean="0"/>
              <a:t>It is part of the peninsula, called ISTRIA.</a:t>
            </a:r>
          </a:p>
          <a:p>
            <a:endParaRPr lang="sl-SI" altLang="sl-SI" sz="2200" dirty="0" smtClean="0"/>
          </a:p>
          <a:p>
            <a:r>
              <a:rPr lang="en-US" altLang="sl-SI" sz="2200" dirty="0" smtClean="0"/>
              <a:t>It‘s only 46.6 km long.</a:t>
            </a:r>
          </a:p>
          <a:p>
            <a:endParaRPr lang="sl-SI" altLang="sl-SI" sz="2200" dirty="0" smtClean="0"/>
          </a:p>
          <a:p>
            <a:r>
              <a:rPr lang="en-US" altLang="sl-SI" sz="2200" dirty="0" smtClean="0"/>
              <a:t>The main towns are: Koper, </a:t>
            </a:r>
            <a:r>
              <a:rPr lang="en-US" altLang="sl-SI" sz="2200" dirty="0" err="1" smtClean="0"/>
              <a:t>Izola</a:t>
            </a:r>
            <a:r>
              <a:rPr lang="en-US" altLang="sl-SI" sz="2200" dirty="0" smtClean="0"/>
              <a:t>, and </a:t>
            </a:r>
            <a:r>
              <a:rPr lang="en-US" altLang="sl-SI" sz="2200" dirty="0" err="1" smtClean="0"/>
              <a:t>Piran</a:t>
            </a:r>
            <a:r>
              <a:rPr lang="en-US" altLang="sl-SI" sz="2200" dirty="0" smtClean="0"/>
              <a:t>.</a:t>
            </a:r>
          </a:p>
        </p:txBody>
      </p:sp>
      <p:pic>
        <p:nvPicPr>
          <p:cNvPr id="21508" name="Picture 2" descr="https://lh3.googleusercontent.com/Sj2prYXFG4eWfQ2tFWA4Nd5z36Ja7ksCIlIslWDNo40MkRUlgoWzjfFan4D4_uof7EG_a21vRWPG-CUvockH2zHun-bIZrMvGrcmZXqkB-x-2fO7k06FUOLsXrAgit9tV6G6TqXJL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7888" y="531813"/>
            <a:ext cx="3151187" cy="2363787"/>
          </a:xfrm>
          <a:noFill/>
        </p:spPr>
      </p:pic>
      <p:pic>
        <p:nvPicPr>
          <p:cNvPr id="21509" name="Picture 10" descr="https://lh3.googleusercontent.com/3SmrCYzH6jOG6jZvTf2yt9xsMU941sPua5YRCKhSa89678HBANzgbXzrlIGszG6-1bsL6_DuRNTmJ3qRpa_IxCs9M4nafIy54Cb7CRTvAU__uYwFl2wwV-RmLBBJwvbVVwAmRJ_HKM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4079875"/>
            <a:ext cx="29940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https://lh4.googleusercontent.com/Z9XBoj5bApHt8QdlRN7YHZfNld2sKYBtMZqaPs4WcDvZ2-d0Usc8rlJwPrqp2jX2nZhMajQrL1jMTht9Xwi9vruED7PB3Js1ZOVtY6wOLIKkBWDLBkhTPH35lbCd8kLofmuKNBvlpw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1579563"/>
            <a:ext cx="3713162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 descr="https://lh3.googleusercontent.com/JvOEiUf_g2Y2fbaSijtFIYGEmiP-i9ia8J5YEHyZeMQ03WPz7KtULRtVVm8yfidGNi0Iz7rpsPIkde8t088TwPMNYzsbK_Q6Pm5M65JhZOArxA2xZwQPT-R2CUAffhp4F8IAneOqW2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2832100"/>
            <a:ext cx="2251075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6534" y="1156939"/>
            <a:ext cx="3283232" cy="917188"/>
          </a:xfrm>
        </p:spPr>
        <p:txBody>
          <a:bodyPr/>
          <a:lstStyle/>
          <a:p>
            <a:r>
              <a:rPr lang="sl-SI" sz="3200" dirty="0" smtClean="0"/>
              <a:t>SLOVENIA</a:t>
            </a:r>
            <a:br>
              <a:rPr lang="sl-SI" sz="3200" dirty="0" smtClean="0"/>
            </a:br>
            <a:r>
              <a:rPr lang="sl-SI" sz="3200" dirty="0" smtClean="0"/>
              <a:t>OUR COUNTRY</a:t>
            </a:r>
            <a:endParaRPr lang="sl-SI" sz="320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13317" y="2392433"/>
            <a:ext cx="4171299" cy="3627367"/>
          </a:xfrm>
        </p:spPr>
        <p:txBody>
          <a:bodyPr/>
          <a:lstStyle/>
          <a:p>
            <a:r>
              <a:rPr lang="en-US" sz="2000" dirty="0"/>
              <a:t>The United Nations proclaimed 2017 as the INTERNATIONAL YEAR  OF SUSTAINABLE TOURISM. </a:t>
            </a:r>
          </a:p>
          <a:p>
            <a:endParaRPr lang="en-US" sz="2000" dirty="0"/>
          </a:p>
          <a:p>
            <a:r>
              <a:rPr lang="en-US" sz="2000" dirty="0"/>
              <a:t>The winner was SLOVENIA, which got most of the points in all categories, and met 96 of the hundred criteria for this prestigious award. </a:t>
            </a:r>
          </a:p>
          <a:p>
            <a:r>
              <a:rPr lang="sl-SI" sz="2000" u="sng" dirty="0" err="1" smtClean="0">
                <a:hlinkClick r:id="rId2"/>
              </a:rPr>
              <a:t>Watch</a:t>
            </a:r>
            <a:r>
              <a:rPr lang="sl-SI" sz="2000" u="sng" dirty="0" smtClean="0">
                <a:hlinkClick r:id="rId2"/>
              </a:rPr>
              <a:t> </a:t>
            </a:r>
            <a:r>
              <a:rPr lang="sl-SI" sz="2000" u="sng" dirty="0" err="1" smtClean="0">
                <a:hlinkClick r:id="rId2"/>
              </a:rPr>
              <a:t>the</a:t>
            </a:r>
            <a:r>
              <a:rPr lang="sl-SI" sz="2000" u="sng" dirty="0" smtClean="0">
                <a:hlinkClick r:id="rId2"/>
              </a:rPr>
              <a:t> video:</a:t>
            </a:r>
          </a:p>
          <a:p>
            <a:r>
              <a:rPr lang="sl-SI" sz="1200" dirty="0" smtClean="0">
                <a:hlinkClick r:id="rId2"/>
              </a:rPr>
              <a:t>https</a:t>
            </a:r>
            <a:r>
              <a:rPr lang="sl-SI" sz="1200" dirty="0">
                <a:hlinkClick r:id="rId2"/>
              </a:rPr>
              <a:t>://</a:t>
            </a:r>
            <a:r>
              <a:rPr lang="sl-SI" sz="1200" dirty="0" smtClean="0">
                <a:hlinkClick r:id="rId2"/>
              </a:rPr>
              <a:t>www.youtube.com/watch?v=tLQRg8hDMx8</a:t>
            </a:r>
            <a:endParaRPr lang="sl-SI" sz="1200" dirty="0" smtClean="0"/>
          </a:p>
          <a:p>
            <a:endParaRPr lang="en-US" sz="1200" dirty="0"/>
          </a:p>
        </p:txBody>
      </p:sp>
      <p:sp>
        <p:nvSpPr>
          <p:cNvPr id="5" name="Pravokotnik 4"/>
          <p:cNvSpPr/>
          <p:nvPr/>
        </p:nvSpPr>
        <p:spPr>
          <a:xfrm>
            <a:off x="624468" y="6153440"/>
            <a:ext cx="5703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hlinkClick r:id="rId3"/>
              </a:rPr>
              <a:t>https://www.youtube.com/watch?v=jqTsrMh28E0</a:t>
            </a:r>
            <a:endParaRPr lang="sl-SI" dirty="0"/>
          </a:p>
        </p:txBody>
      </p:sp>
      <p:pic>
        <p:nvPicPr>
          <p:cNvPr id="2050" name="Picture 2" descr="http://i287.photobucket.com/albums/ll146/anagahan/Slovenia/maps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38" y="1615533"/>
            <a:ext cx="5722442" cy="397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9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4000"/>
    </mc:Choice>
    <mc:Fallback>
      <p:transition spd="slow" advClick="0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>
          <a:xfrm>
            <a:off x="1155700" y="1862254"/>
            <a:ext cx="3400425" cy="858644"/>
          </a:xfrm>
        </p:spPr>
        <p:txBody>
          <a:bodyPr/>
          <a:lstStyle/>
          <a:p>
            <a:r>
              <a:rPr lang="it-IT" altLang="sl-SI" sz="4000" dirty="0" err="1" smtClean="0"/>
              <a:t>Thank</a:t>
            </a:r>
            <a:r>
              <a:rPr lang="it-IT" altLang="sl-SI" sz="4000" dirty="0" smtClean="0"/>
              <a:t> </a:t>
            </a:r>
            <a:r>
              <a:rPr lang="it-IT" altLang="sl-SI" sz="4000" dirty="0" err="1" smtClean="0"/>
              <a:t>you</a:t>
            </a:r>
            <a:r>
              <a:rPr lang="it-IT" altLang="sl-SI" sz="4000" dirty="0" smtClean="0"/>
              <a:t>!</a:t>
            </a:r>
            <a:endParaRPr lang="sl-SI" altLang="sl-SI" sz="4000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2" y="4043003"/>
            <a:ext cx="3298277" cy="1858030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570</TotalTime>
  <Words>201</Words>
  <Application>Microsoft Office PowerPoint</Application>
  <PresentationFormat>Širokozaslonsko</PresentationFormat>
  <Paragraphs>30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Naelektreno</vt:lpstr>
      <vt:lpstr>PowerPointova predstavitev</vt:lpstr>
      <vt:lpstr>IZOLA OUR TOWN</vt:lpstr>
      <vt:lpstr>SIGHTSEEING IN IZOLA</vt:lpstr>
      <vt:lpstr>THE SLOVENIAN COAST</vt:lpstr>
      <vt:lpstr>SLOVENIA OUR COUNTRY</vt:lpstr>
      <vt:lpstr>Thank you!</vt:lpstr>
    </vt:vector>
  </TitlesOfParts>
  <Company>MIZS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"Dante Alighieri " Isola Osnovna šola Dante Alighieri Izola Comprehensive Institute Dante Alighieri Isola</dc:title>
  <dc:creator>Lorena Buzečan</dc:creator>
  <cp:lastModifiedBy>jadranka mittendorfer</cp:lastModifiedBy>
  <cp:revision>32</cp:revision>
  <dcterms:created xsi:type="dcterms:W3CDTF">2019-10-23T07:12:54Z</dcterms:created>
  <dcterms:modified xsi:type="dcterms:W3CDTF">2019-11-22T20:25:13Z</dcterms:modified>
</cp:coreProperties>
</file>