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56" r:id="rId2"/>
    <p:sldId id="265" r:id="rId3"/>
    <p:sldId id="261" r:id="rId4"/>
    <p:sldId id="262" r:id="rId5"/>
    <p:sldId id="263" r:id="rId6"/>
    <p:sldId id="264" r:id="rId7"/>
    <p:sldId id="266" r:id="rId8"/>
    <p:sldId id="26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2041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461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8646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9302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6392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0385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6302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617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762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6117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653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839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029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8753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7120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31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173C1-EF48-451C-B211-A0F782AEBEC2}" type="datetimeFigureOut">
              <a:rPr lang="hr-HR" smtClean="0"/>
              <a:t>19.4.2022.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358997A-9B85-409E-B9DE-7F144C1FE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29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etting to know the Pyramids of Giza - Lonely Planet">
            <a:extLst>
              <a:ext uri="{FF2B5EF4-FFF2-40B4-BE49-F238E27FC236}">
                <a16:creationId xmlns:a16="http://schemas.microsoft.com/office/drawing/2014/main" id="{916270B3-4661-4C3F-B577-DD42F71F2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7068" b="1632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Parallelogram 76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609F7B2-F6D3-4C2A-A16E-B3CB95BB2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4200" y="1678665"/>
            <a:ext cx="4569803" cy="2369131"/>
          </a:xfrm>
        </p:spPr>
        <p:txBody>
          <a:bodyPr>
            <a:normAutofit/>
          </a:bodyPr>
          <a:lstStyle/>
          <a:p>
            <a:r>
              <a:rPr lang="hr-HR" sz="4800" dirty="0">
                <a:latin typeface="Arial" panose="020B0604020202020204" pitchFamily="34" charset="0"/>
                <a:cs typeface="Arial" panose="020B0604020202020204" pitchFamily="34" charset="0"/>
              </a:rPr>
              <a:t>Egipat na ploči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FFC0D9D-8797-4023-AD13-54B202546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0964" y="4050832"/>
            <a:ext cx="4573037" cy="1096899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Danijela Adamović</a:t>
            </a:r>
          </a:p>
        </p:txBody>
      </p:sp>
      <p:sp>
        <p:nvSpPr>
          <p:cNvPr id="89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1414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CD5584-1375-4003-ADE7-BBA89F8D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3. Igra</a:t>
            </a:r>
            <a:br>
              <a:rPr lang="hr-HR" dirty="0"/>
            </a:br>
            <a:r>
              <a:rPr lang="hr-HR" dirty="0"/>
              <a:t>	Stari Egipćani(2 igrača)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8BF03E1-916D-4857-84AF-A03841614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Pravila igre:</a:t>
            </a:r>
          </a:p>
          <a:p>
            <a:pPr lvl="1"/>
            <a:r>
              <a:rPr lang="hr-HR" dirty="0"/>
              <a:t>Prije početka – pročitati opise osoba i predmeta</a:t>
            </a:r>
          </a:p>
          <a:p>
            <a:pPr lvl="1"/>
            <a:r>
              <a:rPr lang="hr-HR" dirty="0"/>
              <a:t>Igra se udvoje, svaki igrač ima olovku i papir</a:t>
            </a:r>
          </a:p>
          <a:p>
            <a:pPr lvl="1"/>
            <a:r>
              <a:rPr lang="hr-HR" dirty="0"/>
              <a:t>Prvi igrač bira osobu/predmet, od opisanih, zapiše na papi i presavije ga</a:t>
            </a:r>
          </a:p>
          <a:p>
            <a:pPr lvl="1"/>
            <a:r>
              <a:rPr lang="hr-HR" dirty="0"/>
              <a:t>Drugi igrač zatim postavlja tri pitanja na koja su jedini mogući odgovori da ili ne(npr. Sjedi li? Drži li nešto u ruci? Je li to žena?...)</a:t>
            </a:r>
          </a:p>
          <a:p>
            <a:pPr lvl="1"/>
            <a:r>
              <a:rPr lang="hr-HR" dirty="0"/>
              <a:t>Ako nakon 3 pitanja igrač pogodi osobu/predmet, dobiva 1 bod, zatim on bira jedan predmet/osobu. Ako pogriješi, protivnik dobiva bod i ponovno postavlja zagonetku</a:t>
            </a:r>
          </a:p>
          <a:p>
            <a:pPr lvl="1"/>
            <a:r>
              <a:rPr lang="hr-HR" dirty="0"/>
              <a:t>Tijekom igre osoba/predmet mogu biti samo jednom izabrani</a:t>
            </a:r>
          </a:p>
          <a:p>
            <a:pPr lvl="1"/>
            <a:r>
              <a:rPr lang="hr-HR" dirty="0"/>
              <a:t>Pobjednik je onaj koji prvi skupi 10 bodova </a:t>
            </a:r>
          </a:p>
          <a:p>
            <a:pPr lvl="1"/>
            <a:r>
              <a:rPr lang="hr-HR" dirty="0"/>
              <a:t>Igra može biti složenija ako od protivnika zatražite da bez gledanja doslovce opiše svoj izbor, tako se dobiva ili gubi 1 bod</a:t>
            </a:r>
          </a:p>
        </p:txBody>
      </p:sp>
      <p:pic>
        <p:nvPicPr>
          <p:cNvPr id="5" name="Slika 4" descr="Slika na kojoj se prikazuje karta&#10;&#10;Opis je automatski generiran">
            <a:extLst>
              <a:ext uri="{FF2B5EF4-FFF2-40B4-BE49-F238E27FC236}">
                <a16:creationId xmlns:a16="http://schemas.microsoft.com/office/drawing/2014/main" id="{BEB3688B-34AE-46CE-AD86-F54DCAA40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97448" y="-413508"/>
            <a:ext cx="2481044" cy="3308059"/>
          </a:xfrm>
          <a:prstGeom prst="rect">
            <a:avLst/>
          </a:pr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6FAFB861-367C-4E95-ACDC-A2784B515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97449" y="2067537"/>
            <a:ext cx="2481044" cy="33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59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B159F0-7176-41C0-BA6D-8714CE7E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4. Igra</a:t>
            </a:r>
            <a:br>
              <a:rPr lang="hr-HR" dirty="0"/>
            </a:br>
            <a:r>
              <a:rPr lang="hr-HR" dirty="0"/>
              <a:t>	Bogovima u čast(1-4 igrača)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33B9E76-F79C-4AD7-AC61-2E5A6728C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Pravila igre:</a:t>
            </a:r>
          </a:p>
          <a:p>
            <a:pPr lvl="1"/>
            <a:r>
              <a:rPr lang="hr-HR" dirty="0"/>
              <a:t>Svaki igrač izabere po jedan žeton</a:t>
            </a:r>
          </a:p>
          <a:p>
            <a:pPr lvl="1"/>
            <a:r>
              <a:rPr lang="hr-HR" dirty="0"/>
              <a:t>Prvi igrač stavi žeton na start(naos) izabere boga, izgovori njegovo ime i čvrgne žeton prema njemu</a:t>
            </a:r>
          </a:p>
          <a:p>
            <a:pPr lvl="1"/>
            <a:r>
              <a:rPr lang="hr-HR" dirty="0"/>
              <a:t>Ako žeton uđe u polje izabranog boga ili barem do pola uđe, igrač dobiva bodove napisane kod boga</a:t>
            </a:r>
          </a:p>
          <a:p>
            <a:pPr lvl="1"/>
            <a:r>
              <a:rPr lang="hr-HR" dirty="0"/>
              <a:t>Pobjednik je onaj tko prvi sakupi 20 bodova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B849D0A-CC51-4A76-80C6-1340A4B52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23725" y="-438325"/>
            <a:ext cx="2629951" cy="3506600"/>
          </a:xfrm>
          <a:prstGeom prst="rect">
            <a:avLst/>
          </a:pr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B932C5FB-01A6-4ABF-A666-A15664B71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9123726" y="3789726"/>
            <a:ext cx="2629949" cy="350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9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A8C63C5-443F-4930-96D4-27310E900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68" y="609600"/>
            <a:ext cx="5498361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800" dirty="0"/>
              <a:t>5. Igra</a:t>
            </a:r>
            <a:br>
              <a:rPr lang="hr-HR" sz="2800" dirty="0"/>
            </a:br>
            <a:r>
              <a:rPr lang="hr-HR" sz="2800" dirty="0"/>
              <a:t>	Uporaba hijeroglifa</a:t>
            </a:r>
            <a:r>
              <a:rPr lang="hr-HR" sz="2400" dirty="0"/>
              <a:t>(1-4 igrača)</a:t>
            </a:r>
            <a:endParaRPr lang="hr-HR" sz="2800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456467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89719DA-2CA3-48E8-860F-C209F5D83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70" y="2160589"/>
            <a:ext cx="5549732" cy="3880773"/>
          </a:xfrm>
        </p:spPr>
        <p:txBody>
          <a:bodyPr>
            <a:normAutofit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Pravila igre:</a:t>
            </a:r>
          </a:p>
          <a:p>
            <a:pPr lvl="1"/>
            <a:r>
              <a:rPr lang="hr-HR" dirty="0"/>
              <a:t>Svaki igrač izabere žeton s kojim će se kretati po ploči, i potom zavrti strijelicu na kotaču</a:t>
            </a:r>
          </a:p>
          <a:p>
            <a:pPr lvl="1"/>
            <a:r>
              <a:rPr lang="hr-HR" dirty="0"/>
              <a:t>Počinje igrač koji je dobio najveći broj, on ponovno zavrti strijelicu i pomakne se za onoliko kućica koliko mu strijelica pokaže</a:t>
            </a:r>
          </a:p>
          <a:p>
            <a:pPr lvl="1"/>
            <a:r>
              <a:rPr lang="hr-HR" dirty="0"/>
              <a:t>Kad igrač stigne na neku kučicu, odlazi gore do papirusovih stabljika, čita što piše pored kružića koji bojom odgovaraju znakom u kućici, te potom izvršavaju navedenu naredbu</a:t>
            </a:r>
          </a:p>
          <a:p>
            <a:pPr lvl="1"/>
            <a:r>
              <a:rPr lang="hr-HR" dirty="0"/>
              <a:t>U 6 zadnjih kućica igrač mora dobiti točan broj koji ga vodi do cilja u suprotnom vraća se onoliko kućica koliko je brojeva previše dobio</a:t>
            </a:r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8A6404D5-9D47-4255-88E6-064F57BE7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 r="-3" b="-3"/>
          <a:stretch/>
        </p:blipFill>
        <p:spPr>
          <a:xfrm>
            <a:off x="7531482" y="10"/>
            <a:ext cx="4657341" cy="3448414"/>
          </a:xfrm>
          <a:prstGeom prst="rect">
            <a:avLst/>
          </a:prstGeom>
        </p:spPr>
      </p:pic>
      <p:pic>
        <p:nvPicPr>
          <p:cNvPr id="8" name="Slika 7" descr="Slika na kojoj se prikazuje tekst&#10;&#10;Opis je automatski generiran">
            <a:extLst>
              <a:ext uri="{FF2B5EF4-FFF2-40B4-BE49-F238E27FC236}">
                <a16:creationId xmlns:a16="http://schemas.microsoft.com/office/drawing/2014/main" id="{53047BAA-90A7-43DD-A59D-7396D88495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830"/>
          <a:stretch/>
        </p:blipFill>
        <p:spPr>
          <a:xfrm>
            <a:off x="7528308" y="3437472"/>
            <a:ext cx="4657341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61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0C13BC-E965-41DC-B336-0FD2EAE0D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hr-HR" dirty="0"/>
              <a:t>6. Igra</a:t>
            </a:r>
            <a:br>
              <a:rPr lang="hr-HR" dirty="0"/>
            </a:br>
            <a:r>
              <a:rPr lang="hr-HR" dirty="0"/>
              <a:t>	Prema carstvu mrtvih(1-4 igrača)</a:t>
            </a:r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8EDD1247-086E-4984-99BD-FABE2A80F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r="9087" b="1"/>
          <a:stretch/>
        </p:blipFill>
        <p:spPr>
          <a:xfrm>
            <a:off x="676053" y="2158073"/>
            <a:ext cx="2574990" cy="388236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9AF523F-6EA8-4765-9780-3F4AF79BD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" r="-2" b="2284"/>
          <a:stretch/>
        </p:blipFill>
        <p:spPr>
          <a:xfrm>
            <a:off x="3479643" y="2159331"/>
            <a:ext cx="2616049" cy="1825623"/>
          </a:xfrm>
          <a:prstGeom prst="rect">
            <a:avLst/>
          </a:prstGeom>
        </p:spPr>
      </p:pic>
      <p:sp>
        <p:nvSpPr>
          <p:cNvPr id="14" name="Isosceles Triangle 8">
            <a:extLst>
              <a:ext uri="{FF2B5EF4-FFF2-40B4-BE49-F238E27FC236}">
                <a16:creationId xmlns:a16="http://schemas.microsoft.com/office/drawing/2014/main" id="{E6641776-030A-4061-B2C7-E63EA1B00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908E26C0-6940-4DE9-B76F-AEA64B301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3" r="-2" b="-2"/>
          <a:stretch/>
        </p:blipFill>
        <p:spPr>
          <a:xfrm>
            <a:off x="3478362" y="4215275"/>
            <a:ext cx="2616049" cy="1825623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4FE8183-F77B-4E46-A6D4-0FAC615D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880" y="2160589"/>
            <a:ext cx="2948121" cy="3880773"/>
          </a:xfrm>
        </p:spPr>
        <p:txBody>
          <a:bodyPr>
            <a:normAutofit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Pravila igre:</a:t>
            </a:r>
          </a:p>
          <a:p>
            <a:pPr lvl="1"/>
            <a:r>
              <a:rPr lang="hr-HR" dirty="0"/>
              <a:t>Svaki igrač izabere žeton s kojim će se kretati po ploči, i potom zavrti strijelicu na kotaču</a:t>
            </a:r>
          </a:p>
          <a:p>
            <a:pPr lvl="1"/>
            <a:r>
              <a:rPr lang="hr-HR" dirty="0"/>
              <a:t>Počinje igrač koji je dobio najveći broj, on ponovno zavrti strijelicu i pomakne se za onoliko kućica koliko mu strijelica pokaže</a:t>
            </a:r>
          </a:p>
          <a:p>
            <a:pPr lvl="1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20984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5E7B2D-6236-4E41-B2F3-CFFA2F0D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hr-HR"/>
              <a:t>7. Igra</a:t>
            </a:r>
            <a:br>
              <a:rPr lang="hr-HR"/>
            </a:br>
            <a:r>
              <a:rPr lang="hr-HR"/>
              <a:t>	Dobro balzamirana mumija(1-4 igrača)</a:t>
            </a:r>
          </a:p>
        </p:txBody>
      </p:sp>
      <p:sp>
        <p:nvSpPr>
          <p:cNvPr id="19" name="Isosceles Triangle 8">
            <a:extLst>
              <a:ext uri="{FF2B5EF4-FFF2-40B4-BE49-F238E27FC236}">
                <a16:creationId xmlns:a16="http://schemas.microsoft.com/office/drawing/2014/main" id="{94281397-CAB3-46E7-B8B4-48166ADDB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B5DF7CA-8180-45A9-B4BE-80D68DFAE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302" b="-2"/>
          <a:stretch/>
        </p:blipFill>
        <p:spPr>
          <a:xfrm>
            <a:off x="649075" y="2158073"/>
            <a:ext cx="2625335" cy="3882362"/>
          </a:xfrm>
          <a:prstGeom prst="rect">
            <a:avLst/>
          </a:pr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D8ABB51A-0DF7-4761-B93A-08C64C1C2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r="1" b="1"/>
          <a:stretch/>
        </p:blipFill>
        <p:spPr>
          <a:xfrm>
            <a:off x="3470357" y="2159331"/>
            <a:ext cx="2625335" cy="3882362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EE3081F-284F-4CF0-9F8C-6EE65AAF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880" y="2160589"/>
            <a:ext cx="2948121" cy="3880773"/>
          </a:xfrm>
        </p:spPr>
        <p:txBody>
          <a:bodyPr>
            <a:normAutofit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Pravila igre:</a:t>
            </a:r>
          </a:p>
          <a:p>
            <a:pPr lvl="1"/>
            <a:r>
              <a:rPr lang="hr-HR" dirty="0"/>
              <a:t>Vrijeme igre svakog igrača se mjeri satom, pobjednik je igrač koji najbrže dođe do balzamera</a:t>
            </a:r>
          </a:p>
          <a:p>
            <a:pPr lvl="1"/>
            <a:r>
              <a:rPr lang="hr-HR" dirty="0"/>
              <a:t>Ako igraš sam ograniči si vrijeme</a:t>
            </a:r>
          </a:p>
        </p:txBody>
      </p:sp>
    </p:spTree>
    <p:extLst>
      <p:ext uri="{BB962C8B-B14F-4D97-AF65-F5344CB8AC3E}">
        <p14:creationId xmlns:p14="http://schemas.microsoft.com/office/powerpoint/2010/main" val="819778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76D05D-D2DC-408F-955D-C0716585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8. Igra</a:t>
            </a:r>
            <a:br>
              <a:rPr lang="hr-HR" dirty="0"/>
            </a:br>
            <a:r>
              <a:rPr lang="hr-HR" dirty="0"/>
              <a:t>	Tutankhamonovo blago(1 igrač)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3156467-0D47-4051-A8D6-49861894E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Pravila igre:</a:t>
            </a:r>
          </a:p>
          <a:p>
            <a:pPr lvl="1"/>
            <a:r>
              <a:rPr lang="hr-HR" dirty="0"/>
              <a:t>Igrač kreće od kućice start(1), čita tekst i odabire ponuđene mogućnosti</a:t>
            </a:r>
          </a:p>
          <a:p>
            <a:pPr lvl="1"/>
            <a:r>
              <a:rPr lang="hr-HR" dirty="0"/>
              <a:t>Kroz svoje putovanje igrač odlučuje, ali neke odluke nisu kao druge i neke ga mogu poslati na start</a:t>
            </a:r>
          </a:p>
          <a:p>
            <a:pPr lvl="1"/>
            <a:r>
              <a:rPr lang="hr-HR" dirty="0"/>
              <a:t>Cilj je doći na 26. kućicu</a:t>
            </a:r>
          </a:p>
        </p:txBody>
      </p:sp>
    </p:spTree>
    <p:extLst>
      <p:ext uri="{BB962C8B-B14F-4D97-AF65-F5344CB8AC3E}">
        <p14:creationId xmlns:p14="http://schemas.microsoft.com/office/powerpoint/2010/main" val="664735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8DE9E3-67D2-4394-A16C-09F01327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674" y="2617598"/>
            <a:ext cx="9230064" cy="1320800"/>
          </a:xfrm>
        </p:spPr>
        <p:txBody>
          <a:bodyPr>
            <a:noAutofit/>
          </a:bodyPr>
          <a:lstStyle/>
          <a:p>
            <a:r>
              <a:rPr lang="hr-HR" sz="9600" dirty="0"/>
              <a:t>Hvala na pažnji</a:t>
            </a:r>
          </a:p>
        </p:txBody>
      </p:sp>
    </p:spTree>
    <p:extLst>
      <p:ext uri="{BB962C8B-B14F-4D97-AF65-F5344CB8AC3E}">
        <p14:creationId xmlns:p14="http://schemas.microsoft.com/office/powerpoint/2010/main" val="971990100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Žuta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484</Words>
  <Application>Microsoft Office PowerPoint</Application>
  <PresentationFormat>Widescreen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Faseta</vt:lpstr>
      <vt:lpstr>Egipat na ploči</vt:lpstr>
      <vt:lpstr>3. Igra  Stari Egipćani(2 igrača)</vt:lpstr>
      <vt:lpstr>4. Igra  Bogovima u čast(1-4 igrača)</vt:lpstr>
      <vt:lpstr>5. Igra  Uporaba hijeroglifa(1-4 igrača)</vt:lpstr>
      <vt:lpstr>6. Igra  Prema carstvu mrtvih(1-4 igrača)</vt:lpstr>
      <vt:lpstr>7. Igra  Dobro balzamirana mumija(1-4 igrača)</vt:lpstr>
      <vt:lpstr>8. Igra  Tutankhamonovo blago(1 igrač)</vt:lpstr>
      <vt:lpstr>Hvala na pažnji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Egipat na ploči</dc:title>
  <dc:creator>Dario Adamović</dc:creator>
  <cp:lastModifiedBy>Korisnik</cp:lastModifiedBy>
  <cp:revision>9</cp:revision>
  <dcterms:created xsi:type="dcterms:W3CDTF">2021-10-10T09:07:18Z</dcterms:created>
  <dcterms:modified xsi:type="dcterms:W3CDTF">2022-04-19T16:11:19Z</dcterms:modified>
</cp:coreProperties>
</file>