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2" r:id="rId14"/>
    <p:sldId id="258" r:id="rId15"/>
    <p:sldId id="264" r:id="rId16"/>
    <p:sldId id="265" r:id="rId17"/>
    <p:sldId id="266" r:id="rId18"/>
    <p:sldId id="263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0AD9F2-54CB-4CF8-B87A-6E534FCBD1E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2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47A082-2D34-4B93-BF3D-DC90E5B9D8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1B40D-1FF0-42C1-88DF-04AB8092F5CD}" type="datetimeFigureOut">
              <a:rPr lang="el-GR" smtClean="0"/>
              <a:pPr/>
              <a:t>3/10/2016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99357-4876-4DB9-8BAC-51CD9B8C6C1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6.wav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5" Type="http://schemas.openxmlformats.org/officeDocument/2006/relationships/image" Target="../media/image29.gif"/><Relationship Id="rId4" Type="http://schemas.openxmlformats.org/officeDocument/2006/relationships/image" Target="../media/image3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7.wav"/><Relationship Id="rId1" Type="http://schemas.openxmlformats.org/officeDocument/2006/relationships/tags" Target="../tags/tag7.xml"/><Relationship Id="rId6" Type="http://schemas.openxmlformats.org/officeDocument/2006/relationships/image" Target="../media/image22.png"/><Relationship Id="rId5" Type="http://schemas.openxmlformats.org/officeDocument/2006/relationships/image" Target="../media/image31.gif"/><Relationship Id="rId4" Type="http://schemas.openxmlformats.org/officeDocument/2006/relationships/image" Target="../media/image2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8.wav"/><Relationship Id="rId1" Type="http://schemas.openxmlformats.org/officeDocument/2006/relationships/tags" Target="../tags/tag8.xml"/><Relationship Id="rId6" Type="http://schemas.openxmlformats.org/officeDocument/2006/relationships/image" Target="../media/image22.png"/><Relationship Id="rId5" Type="http://schemas.openxmlformats.org/officeDocument/2006/relationships/image" Target="../media/image32.gif"/><Relationship Id="rId4" Type="http://schemas.openxmlformats.org/officeDocument/2006/relationships/image" Target="../media/image2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jpeg"/><Relationship Id="rId7" Type="http://schemas.openxmlformats.org/officeDocument/2006/relationships/image" Target="../media/image43.pn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jpeg"/><Relationship Id="rId10" Type="http://schemas.openxmlformats.org/officeDocument/2006/relationships/image" Target="../media/image46.png"/><Relationship Id="rId4" Type="http://schemas.openxmlformats.org/officeDocument/2006/relationships/image" Target="../media/image40.jpeg"/><Relationship Id="rId9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jpeg"/><Relationship Id="rId3" Type="http://schemas.openxmlformats.org/officeDocument/2006/relationships/image" Target="../media/image19.jpeg"/><Relationship Id="rId7" Type="http://schemas.openxmlformats.org/officeDocument/2006/relationships/image" Target="../media/image44.png"/><Relationship Id="rId12" Type="http://schemas.openxmlformats.org/officeDocument/2006/relationships/image" Target="../media/image48.jpeg"/><Relationship Id="rId2" Type="http://schemas.openxmlformats.org/officeDocument/2006/relationships/image" Target="../media/image6.jpeg"/><Relationship Id="rId16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47.png"/><Relationship Id="rId5" Type="http://schemas.openxmlformats.org/officeDocument/2006/relationships/image" Target="../media/image13.jpeg"/><Relationship Id="rId15" Type="http://schemas.openxmlformats.org/officeDocument/2006/relationships/image" Target="../media/image51.jpeg"/><Relationship Id="rId10" Type="http://schemas.openxmlformats.org/officeDocument/2006/relationships/image" Target="../media/image42.png"/><Relationship Id="rId4" Type="http://schemas.openxmlformats.org/officeDocument/2006/relationships/image" Target="../media/image10.jpeg"/><Relationship Id="rId9" Type="http://schemas.openxmlformats.org/officeDocument/2006/relationships/image" Target="../media/image43.png"/><Relationship Id="rId14" Type="http://schemas.openxmlformats.org/officeDocument/2006/relationships/image" Target="../media/image50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13" Type="http://schemas.openxmlformats.org/officeDocument/2006/relationships/image" Target="../media/image57.jpeg"/><Relationship Id="rId18" Type="http://schemas.openxmlformats.org/officeDocument/2006/relationships/image" Target="../media/image62.jpeg"/><Relationship Id="rId3" Type="http://schemas.openxmlformats.org/officeDocument/2006/relationships/image" Target="../media/image7.jpeg"/><Relationship Id="rId7" Type="http://schemas.openxmlformats.org/officeDocument/2006/relationships/image" Target="../media/image15.jpeg"/><Relationship Id="rId12" Type="http://schemas.openxmlformats.org/officeDocument/2006/relationships/hyperlink" Target="http://www.graphicsfactory.com/Clip_Art/Cartoon/1240-Cartoon-Character-Happy-Numbers-3_378209.html" TargetMode="External"/><Relationship Id="rId17" Type="http://schemas.openxmlformats.org/officeDocument/2006/relationships/image" Target="../media/image61.jpeg"/><Relationship Id="rId2" Type="http://schemas.openxmlformats.org/officeDocument/2006/relationships/image" Target="../media/image53.jpeg"/><Relationship Id="rId16" Type="http://schemas.openxmlformats.org/officeDocument/2006/relationships/image" Target="../media/image6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56.jpeg"/><Relationship Id="rId5" Type="http://schemas.openxmlformats.org/officeDocument/2006/relationships/image" Target="../media/image9.jpeg"/><Relationship Id="rId15" Type="http://schemas.openxmlformats.org/officeDocument/2006/relationships/image" Target="../media/image59.jpeg"/><Relationship Id="rId10" Type="http://schemas.openxmlformats.org/officeDocument/2006/relationships/hyperlink" Target="http://www.graphicsfactory.com/Clip_Art/Letters/numbers004c_373553.html" TargetMode="External"/><Relationship Id="rId4" Type="http://schemas.openxmlformats.org/officeDocument/2006/relationships/image" Target="../media/image18.jpeg"/><Relationship Id="rId9" Type="http://schemas.openxmlformats.org/officeDocument/2006/relationships/image" Target="../media/image55.jpeg"/><Relationship Id="rId14" Type="http://schemas.openxmlformats.org/officeDocument/2006/relationships/image" Target="../media/image5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6.png"/><Relationship Id="rId4" Type="http://schemas.openxmlformats.org/officeDocument/2006/relationships/image" Target="../media/image6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1.wav"/><Relationship Id="rId1" Type="http://schemas.openxmlformats.org/officeDocument/2006/relationships/tags" Target="../tags/tag1.xml"/><Relationship Id="rId5" Type="http://schemas.openxmlformats.org/officeDocument/2006/relationships/image" Target="../media/image22.png"/><Relationship Id="rId4" Type="http://schemas.openxmlformats.org/officeDocument/2006/relationships/image" Target="../media/image2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2.wav"/><Relationship Id="rId1" Type="http://schemas.openxmlformats.org/officeDocument/2006/relationships/tags" Target="../tags/tag2.xml"/><Relationship Id="rId6" Type="http://schemas.openxmlformats.org/officeDocument/2006/relationships/image" Target="../media/image22.png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3.wav"/><Relationship Id="rId1" Type="http://schemas.openxmlformats.org/officeDocument/2006/relationships/tags" Target="../tags/tag3.xml"/><Relationship Id="rId5" Type="http://schemas.openxmlformats.org/officeDocument/2006/relationships/image" Target="../media/image22.png"/><Relationship Id="rId4" Type="http://schemas.openxmlformats.org/officeDocument/2006/relationships/image" Target="../media/image2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4.wav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5.wav"/><Relationship Id="rId1" Type="http://schemas.openxmlformats.org/officeDocument/2006/relationships/tags" Target="../tags/tag5.xml"/><Relationship Id="rId6" Type="http://schemas.openxmlformats.org/officeDocument/2006/relationships/image" Target="../media/image22.png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227801"/>
            <a:ext cx="720080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l-GR" sz="54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Οι αριθμοί</a:t>
            </a:r>
            <a:endParaRPr kumimoji="0" lang="el-G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l-GR" sz="54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από το 1 έως το 5</a:t>
            </a:r>
            <a:endParaRPr kumimoji="0" lang="el-G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>
                <a:solidFill>
                  <a:srgbClr val="660066"/>
                </a:solidFill>
              </a:rPr>
              <a:t>Πόσα λέει το σημαδάκι ότι πρέπει να βάλουμε μέσα στο σχοινί;</a:t>
            </a:r>
          </a:p>
        </p:txBody>
      </p:sp>
      <p:pic>
        <p:nvPicPr>
          <p:cNvPr id="182281" name="Picture 9" descr="three_md_wht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55576" y="1772816"/>
            <a:ext cx="1728043" cy="3832907"/>
          </a:xfrm>
          <a:noFill/>
          <a:ln/>
        </p:spPr>
      </p:pic>
      <p:pic>
        <p:nvPicPr>
          <p:cNvPr id="182276" name="Picture 4" descr="acorn_spin_md_wht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88024" y="3284984"/>
            <a:ext cx="1203970" cy="1403485"/>
          </a:xfrm>
          <a:noFill/>
          <a:ln/>
        </p:spPr>
      </p:pic>
      <p:pic>
        <p:nvPicPr>
          <p:cNvPr id="182278" name="Picture 6" descr="acorn_spin_md_wht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491880" y="2636912"/>
            <a:ext cx="1146746" cy="1449866"/>
          </a:xfrm>
          <a:noFill/>
          <a:ln/>
        </p:spPr>
      </p:pic>
      <p:sp>
        <p:nvSpPr>
          <p:cNvPr id="182277" name="Freeform 5"/>
          <p:cNvSpPr>
            <a:spLocks/>
          </p:cNvSpPr>
          <p:nvPr/>
        </p:nvSpPr>
        <p:spPr bwMode="auto">
          <a:xfrm>
            <a:off x="2555776" y="1916113"/>
            <a:ext cx="5105499" cy="4105175"/>
          </a:xfrm>
          <a:custGeom>
            <a:avLst/>
            <a:gdLst/>
            <a:ahLst/>
            <a:cxnLst>
              <a:cxn ang="0">
                <a:pos x="978" y="1550"/>
              </a:cxn>
              <a:cxn ang="0">
                <a:pos x="777" y="1303"/>
              </a:cxn>
              <a:cxn ang="0">
                <a:pos x="695" y="1221"/>
              </a:cxn>
              <a:cxn ang="0">
                <a:pos x="612" y="1148"/>
              </a:cxn>
              <a:cxn ang="0">
                <a:pos x="548" y="1093"/>
              </a:cxn>
              <a:cxn ang="0">
                <a:pos x="530" y="1065"/>
              </a:cxn>
              <a:cxn ang="0">
                <a:pos x="494" y="1038"/>
              </a:cxn>
              <a:cxn ang="0">
                <a:pos x="448" y="992"/>
              </a:cxn>
              <a:cxn ang="0">
                <a:pos x="356" y="864"/>
              </a:cxn>
              <a:cxn ang="0">
                <a:pos x="320" y="764"/>
              </a:cxn>
              <a:cxn ang="0">
                <a:pos x="274" y="681"/>
              </a:cxn>
              <a:cxn ang="0">
                <a:pos x="238" y="553"/>
              </a:cxn>
              <a:cxn ang="0">
                <a:pos x="274" y="380"/>
              </a:cxn>
              <a:cxn ang="0">
                <a:pos x="420" y="279"/>
              </a:cxn>
              <a:cxn ang="0">
                <a:pos x="484" y="224"/>
              </a:cxn>
              <a:cxn ang="0">
                <a:pos x="795" y="114"/>
              </a:cxn>
              <a:cxn ang="0">
                <a:pos x="1097" y="50"/>
              </a:cxn>
              <a:cxn ang="0">
                <a:pos x="1252" y="41"/>
              </a:cxn>
              <a:cxn ang="0">
                <a:pos x="1344" y="32"/>
              </a:cxn>
              <a:cxn ang="0">
                <a:pos x="1673" y="32"/>
              </a:cxn>
              <a:cxn ang="0">
                <a:pos x="1865" y="69"/>
              </a:cxn>
              <a:cxn ang="0">
                <a:pos x="1975" y="133"/>
              </a:cxn>
              <a:cxn ang="0">
                <a:pos x="1993" y="160"/>
              </a:cxn>
              <a:cxn ang="0">
                <a:pos x="2020" y="178"/>
              </a:cxn>
              <a:cxn ang="0">
                <a:pos x="2048" y="233"/>
              </a:cxn>
              <a:cxn ang="0">
                <a:pos x="2075" y="288"/>
              </a:cxn>
              <a:cxn ang="0">
                <a:pos x="1975" y="709"/>
              </a:cxn>
              <a:cxn ang="0">
                <a:pos x="1874" y="782"/>
              </a:cxn>
              <a:cxn ang="0">
                <a:pos x="1764" y="855"/>
              </a:cxn>
              <a:cxn ang="0">
                <a:pos x="1572" y="983"/>
              </a:cxn>
              <a:cxn ang="0">
                <a:pos x="1545" y="1020"/>
              </a:cxn>
              <a:cxn ang="0">
                <a:pos x="1307" y="1129"/>
              </a:cxn>
              <a:cxn ang="0">
                <a:pos x="1207" y="1166"/>
              </a:cxn>
              <a:cxn ang="0">
                <a:pos x="987" y="1239"/>
              </a:cxn>
              <a:cxn ang="0">
                <a:pos x="896" y="1266"/>
              </a:cxn>
              <a:cxn ang="0">
                <a:pos x="878" y="1285"/>
              </a:cxn>
              <a:cxn ang="0">
                <a:pos x="786" y="1312"/>
              </a:cxn>
              <a:cxn ang="0">
                <a:pos x="759" y="1330"/>
              </a:cxn>
              <a:cxn ang="0">
                <a:pos x="731" y="1340"/>
              </a:cxn>
              <a:cxn ang="0">
                <a:pos x="649" y="1385"/>
              </a:cxn>
              <a:cxn ang="0">
                <a:pos x="594" y="1422"/>
              </a:cxn>
              <a:cxn ang="0">
                <a:pos x="457" y="1522"/>
              </a:cxn>
              <a:cxn ang="0">
                <a:pos x="210" y="1577"/>
              </a:cxn>
              <a:cxn ang="0">
                <a:pos x="91" y="1559"/>
              </a:cxn>
              <a:cxn ang="0">
                <a:pos x="0" y="1550"/>
              </a:cxn>
            </a:cxnLst>
            <a:rect l="0" t="0" r="r" b="b"/>
            <a:pathLst>
              <a:path w="2082" h="1577">
                <a:moveTo>
                  <a:pt x="978" y="1550"/>
                </a:moveTo>
                <a:cubicBezTo>
                  <a:pt x="950" y="1463"/>
                  <a:pt x="840" y="1366"/>
                  <a:pt x="777" y="1303"/>
                </a:cubicBezTo>
                <a:cubicBezTo>
                  <a:pt x="748" y="1274"/>
                  <a:pt x="734" y="1234"/>
                  <a:pt x="695" y="1221"/>
                </a:cubicBezTo>
                <a:cubicBezTo>
                  <a:pt x="632" y="1158"/>
                  <a:pt x="662" y="1180"/>
                  <a:pt x="612" y="1148"/>
                </a:cubicBezTo>
                <a:cubicBezTo>
                  <a:pt x="571" y="1084"/>
                  <a:pt x="625" y="1159"/>
                  <a:pt x="548" y="1093"/>
                </a:cubicBezTo>
                <a:cubicBezTo>
                  <a:pt x="540" y="1086"/>
                  <a:pt x="538" y="1073"/>
                  <a:pt x="530" y="1065"/>
                </a:cubicBezTo>
                <a:cubicBezTo>
                  <a:pt x="519" y="1054"/>
                  <a:pt x="505" y="1049"/>
                  <a:pt x="494" y="1038"/>
                </a:cubicBezTo>
                <a:cubicBezTo>
                  <a:pt x="433" y="977"/>
                  <a:pt x="519" y="1039"/>
                  <a:pt x="448" y="992"/>
                </a:cubicBezTo>
                <a:cubicBezTo>
                  <a:pt x="424" y="944"/>
                  <a:pt x="387" y="907"/>
                  <a:pt x="356" y="864"/>
                </a:cubicBezTo>
                <a:cubicBezTo>
                  <a:pt x="333" y="832"/>
                  <a:pt x="335" y="798"/>
                  <a:pt x="320" y="764"/>
                </a:cubicBezTo>
                <a:cubicBezTo>
                  <a:pt x="275" y="665"/>
                  <a:pt x="307" y="766"/>
                  <a:pt x="274" y="681"/>
                </a:cubicBezTo>
                <a:cubicBezTo>
                  <a:pt x="257" y="638"/>
                  <a:pt x="247" y="598"/>
                  <a:pt x="238" y="553"/>
                </a:cubicBezTo>
                <a:cubicBezTo>
                  <a:pt x="245" y="505"/>
                  <a:pt x="248" y="424"/>
                  <a:pt x="274" y="380"/>
                </a:cubicBezTo>
                <a:cubicBezTo>
                  <a:pt x="304" y="329"/>
                  <a:pt x="371" y="304"/>
                  <a:pt x="420" y="279"/>
                </a:cubicBezTo>
                <a:cubicBezTo>
                  <a:pt x="433" y="243"/>
                  <a:pt x="448" y="236"/>
                  <a:pt x="484" y="224"/>
                </a:cubicBezTo>
                <a:cubicBezTo>
                  <a:pt x="557" y="154"/>
                  <a:pt x="698" y="136"/>
                  <a:pt x="795" y="114"/>
                </a:cubicBezTo>
                <a:cubicBezTo>
                  <a:pt x="895" y="91"/>
                  <a:pt x="994" y="59"/>
                  <a:pt x="1097" y="50"/>
                </a:cubicBezTo>
                <a:cubicBezTo>
                  <a:pt x="1149" y="46"/>
                  <a:pt x="1200" y="45"/>
                  <a:pt x="1252" y="41"/>
                </a:cubicBezTo>
                <a:cubicBezTo>
                  <a:pt x="1283" y="39"/>
                  <a:pt x="1313" y="35"/>
                  <a:pt x="1344" y="32"/>
                </a:cubicBezTo>
                <a:cubicBezTo>
                  <a:pt x="1476" y="0"/>
                  <a:pt x="1541" y="12"/>
                  <a:pt x="1673" y="32"/>
                </a:cubicBezTo>
                <a:cubicBezTo>
                  <a:pt x="1729" y="41"/>
                  <a:pt x="1814" y="41"/>
                  <a:pt x="1865" y="69"/>
                </a:cubicBezTo>
                <a:cubicBezTo>
                  <a:pt x="1906" y="92"/>
                  <a:pt x="1932" y="119"/>
                  <a:pt x="1975" y="133"/>
                </a:cubicBezTo>
                <a:cubicBezTo>
                  <a:pt x="1981" y="142"/>
                  <a:pt x="1985" y="152"/>
                  <a:pt x="1993" y="160"/>
                </a:cubicBezTo>
                <a:cubicBezTo>
                  <a:pt x="2001" y="168"/>
                  <a:pt x="2013" y="170"/>
                  <a:pt x="2020" y="178"/>
                </a:cubicBezTo>
                <a:cubicBezTo>
                  <a:pt x="2033" y="194"/>
                  <a:pt x="2037" y="216"/>
                  <a:pt x="2048" y="233"/>
                </a:cubicBezTo>
                <a:cubicBezTo>
                  <a:pt x="2054" y="252"/>
                  <a:pt x="2074" y="268"/>
                  <a:pt x="2075" y="288"/>
                </a:cubicBezTo>
                <a:cubicBezTo>
                  <a:pt x="2079" y="392"/>
                  <a:pt x="2082" y="625"/>
                  <a:pt x="1975" y="709"/>
                </a:cubicBezTo>
                <a:cubicBezTo>
                  <a:pt x="1942" y="735"/>
                  <a:pt x="1903" y="753"/>
                  <a:pt x="1874" y="782"/>
                </a:cubicBezTo>
                <a:cubicBezTo>
                  <a:pt x="1841" y="815"/>
                  <a:pt x="1808" y="841"/>
                  <a:pt x="1764" y="855"/>
                </a:cubicBezTo>
                <a:cubicBezTo>
                  <a:pt x="1716" y="889"/>
                  <a:pt x="1629" y="965"/>
                  <a:pt x="1572" y="983"/>
                </a:cubicBezTo>
                <a:cubicBezTo>
                  <a:pt x="1563" y="995"/>
                  <a:pt x="1557" y="1011"/>
                  <a:pt x="1545" y="1020"/>
                </a:cubicBezTo>
                <a:cubicBezTo>
                  <a:pt x="1491" y="1059"/>
                  <a:pt x="1374" y="1108"/>
                  <a:pt x="1307" y="1129"/>
                </a:cubicBezTo>
                <a:cubicBezTo>
                  <a:pt x="1274" y="1152"/>
                  <a:pt x="1242" y="1149"/>
                  <a:pt x="1207" y="1166"/>
                </a:cubicBezTo>
                <a:cubicBezTo>
                  <a:pt x="1137" y="1201"/>
                  <a:pt x="1062" y="1215"/>
                  <a:pt x="987" y="1239"/>
                </a:cubicBezTo>
                <a:cubicBezTo>
                  <a:pt x="919" y="1284"/>
                  <a:pt x="1017" y="1225"/>
                  <a:pt x="896" y="1266"/>
                </a:cubicBezTo>
                <a:cubicBezTo>
                  <a:pt x="888" y="1269"/>
                  <a:pt x="886" y="1281"/>
                  <a:pt x="878" y="1285"/>
                </a:cubicBezTo>
                <a:cubicBezTo>
                  <a:pt x="857" y="1296"/>
                  <a:pt x="812" y="1306"/>
                  <a:pt x="786" y="1312"/>
                </a:cubicBezTo>
                <a:cubicBezTo>
                  <a:pt x="777" y="1318"/>
                  <a:pt x="769" y="1325"/>
                  <a:pt x="759" y="1330"/>
                </a:cubicBezTo>
                <a:cubicBezTo>
                  <a:pt x="750" y="1334"/>
                  <a:pt x="740" y="1335"/>
                  <a:pt x="731" y="1340"/>
                </a:cubicBezTo>
                <a:cubicBezTo>
                  <a:pt x="639" y="1391"/>
                  <a:pt x="709" y="1365"/>
                  <a:pt x="649" y="1385"/>
                </a:cubicBezTo>
                <a:cubicBezTo>
                  <a:pt x="569" y="1468"/>
                  <a:pt x="669" y="1373"/>
                  <a:pt x="594" y="1422"/>
                </a:cubicBezTo>
                <a:cubicBezTo>
                  <a:pt x="550" y="1451"/>
                  <a:pt x="509" y="1503"/>
                  <a:pt x="457" y="1522"/>
                </a:cubicBezTo>
                <a:cubicBezTo>
                  <a:pt x="377" y="1552"/>
                  <a:pt x="294" y="1563"/>
                  <a:pt x="210" y="1577"/>
                </a:cubicBezTo>
                <a:cubicBezTo>
                  <a:pt x="170" y="1571"/>
                  <a:pt x="131" y="1564"/>
                  <a:pt x="91" y="1559"/>
                </a:cubicBezTo>
                <a:cubicBezTo>
                  <a:pt x="61" y="1555"/>
                  <a:pt x="0" y="1550"/>
                  <a:pt x="0" y="1550"/>
                </a:cubicBezTo>
              </a:path>
            </a:pathLst>
          </a:custGeom>
          <a:noFill/>
          <a:ln w="25400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182283" name="Picture 11" descr="acorn_spin_md_wht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084168" y="2564904"/>
            <a:ext cx="1217350" cy="1223516"/>
          </a:xfrm>
          <a:noFill/>
          <a:ln/>
        </p:spPr>
      </p:pic>
      <p:pic>
        <p:nvPicPr>
          <p:cNvPr id="182286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2029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22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2286"/>
                </p:tgtEl>
              </p:cMediaNode>
            </p:audio>
          </p:childTnLst>
        </p:cTn>
      </p:par>
    </p:tnLst>
    <p:bldLst>
      <p:bldP spid="182274" grpId="0"/>
      <p:bldP spid="1822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>
                <a:solidFill>
                  <a:srgbClr val="FF0000"/>
                </a:solidFill>
              </a:rPr>
              <a:t>Πόσα λέει το σημαδάκι ότι πρέπει να βάλουμε μέσα στο σχοινί;</a:t>
            </a:r>
          </a:p>
        </p:txBody>
      </p:sp>
      <p:pic>
        <p:nvPicPr>
          <p:cNvPr id="184324" name="Picture 4" descr="acorn_spin_md_wht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48064" y="2348880"/>
            <a:ext cx="1008112" cy="1175171"/>
          </a:xfrm>
          <a:noFill/>
          <a:ln/>
        </p:spPr>
      </p:pic>
      <p:pic>
        <p:nvPicPr>
          <p:cNvPr id="184325" name="Picture 5" descr="acorn_spin_md_wht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75856" y="2852936"/>
            <a:ext cx="1002730" cy="1267782"/>
          </a:xfrm>
          <a:noFill/>
          <a:ln/>
        </p:spPr>
      </p:pic>
      <p:pic>
        <p:nvPicPr>
          <p:cNvPr id="184327" name="Picture 7" descr="acorn_spin_md_wht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300192" y="2708920"/>
            <a:ext cx="1217969" cy="1224136"/>
          </a:xfrm>
          <a:noFill/>
          <a:ln/>
        </p:spPr>
      </p:pic>
      <p:sp>
        <p:nvSpPr>
          <p:cNvPr id="184326" name="Freeform 6"/>
          <p:cNvSpPr>
            <a:spLocks/>
          </p:cNvSpPr>
          <p:nvPr/>
        </p:nvSpPr>
        <p:spPr bwMode="auto">
          <a:xfrm>
            <a:off x="2195736" y="1916113"/>
            <a:ext cx="5465539" cy="4321199"/>
          </a:xfrm>
          <a:custGeom>
            <a:avLst/>
            <a:gdLst/>
            <a:ahLst/>
            <a:cxnLst>
              <a:cxn ang="0">
                <a:pos x="978" y="1550"/>
              </a:cxn>
              <a:cxn ang="0">
                <a:pos x="777" y="1303"/>
              </a:cxn>
              <a:cxn ang="0">
                <a:pos x="695" y="1221"/>
              </a:cxn>
              <a:cxn ang="0">
                <a:pos x="612" y="1148"/>
              </a:cxn>
              <a:cxn ang="0">
                <a:pos x="548" y="1093"/>
              </a:cxn>
              <a:cxn ang="0">
                <a:pos x="530" y="1065"/>
              </a:cxn>
              <a:cxn ang="0">
                <a:pos x="494" y="1038"/>
              </a:cxn>
              <a:cxn ang="0">
                <a:pos x="448" y="992"/>
              </a:cxn>
              <a:cxn ang="0">
                <a:pos x="356" y="864"/>
              </a:cxn>
              <a:cxn ang="0">
                <a:pos x="320" y="764"/>
              </a:cxn>
              <a:cxn ang="0">
                <a:pos x="274" y="681"/>
              </a:cxn>
              <a:cxn ang="0">
                <a:pos x="238" y="553"/>
              </a:cxn>
              <a:cxn ang="0">
                <a:pos x="274" y="380"/>
              </a:cxn>
              <a:cxn ang="0">
                <a:pos x="420" y="279"/>
              </a:cxn>
              <a:cxn ang="0">
                <a:pos x="484" y="224"/>
              </a:cxn>
              <a:cxn ang="0">
                <a:pos x="795" y="114"/>
              </a:cxn>
              <a:cxn ang="0">
                <a:pos x="1097" y="50"/>
              </a:cxn>
              <a:cxn ang="0">
                <a:pos x="1252" y="41"/>
              </a:cxn>
              <a:cxn ang="0">
                <a:pos x="1344" y="32"/>
              </a:cxn>
              <a:cxn ang="0">
                <a:pos x="1673" y="32"/>
              </a:cxn>
              <a:cxn ang="0">
                <a:pos x="1865" y="69"/>
              </a:cxn>
              <a:cxn ang="0">
                <a:pos x="1975" y="133"/>
              </a:cxn>
              <a:cxn ang="0">
                <a:pos x="1993" y="160"/>
              </a:cxn>
              <a:cxn ang="0">
                <a:pos x="2020" y="178"/>
              </a:cxn>
              <a:cxn ang="0">
                <a:pos x="2048" y="233"/>
              </a:cxn>
              <a:cxn ang="0">
                <a:pos x="2075" y="288"/>
              </a:cxn>
              <a:cxn ang="0">
                <a:pos x="1975" y="709"/>
              </a:cxn>
              <a:cxn ang="0">
                <a:pos x="1874" y="782"/>
              </a:cxn>
              <a:cxn ang="0">
                <a:pos x="1764" y="855"/>
              </a:cxn>
              <a:cxn ang="0">
                <a:pos x="1572" y="983"/>
              </a:cxn>
              <a:cxn ang="0">
                <a:pos x="1545" y="1020"/>
              </a:cxn>
              <a:cxn ang="0">
                <a:pos x="1307" y="1129"/>
              </a:cxn>
              <a:cxn ang="0">
                <a:pos x="1207" y="1166"/>
              </a:cxn>
              <a:cxn ang="0">
                <a:pos x="987" y="1239"/>
              </a:cxn>
              <a:cxn ang="0">
                <a:pos x="896" y="1266"/>
              </a:cxn>
              <a:cxn ang="0">
                <a:pos x="878" y="1285"/>
              </a:cxn>
              <a:cxn ang="0">
                <a:pos x="786" y="1312"/>
              </a:cxn>
              <a:cxn ang="0">
                <a:pos x="759" y="1330"/>
              </a:cxn>
              <a:cxn ang="0">
                <a:pos x="731" y="1340"/>
              </a:cxn>
              <a:cxn ang="0">
                <a:pos x="649" y="1385"/>
              </a:cxn>
              <a:cxn ang="0">
                <a:pos x="594" y="1422"/>
              </a:cxn>
              <a:cxn ang="0">
                <a:pos x="457" y="1522"/>
              </a:cxn>
              <a:cxn ang="0">
                <a:pos x="210" y="1577"/>
              </a:cxn>
              <a:cxn ang="0">
                <a:pos x="91" y="1559"/>
              </a:cxn>
              <a:cxn ang="0">
                <a:pos x="0" y="1550"/>
              </a:cxn>
            </a:cxnLst>
            <a:rect l="0" t="0" r="r" b="b"/>
            <a:pathLst>
              <a:path w="2082" h="1577">
                <a:moveTo>
                  <a:pt x="978" y="1550"/>
                </a:moveTo>
                <a:cubicBezTo>
                  <a:pt x="950" y="1463"/>
                  <a:pt x="840" y="1366"/>
                  <a:pt x="777" y="1303"/>
                </a:cubicBezTo>
                <a:cubicBezTo>
                  <a:pt x="748" y="1274"/>
                  <a:pt x="734" y="1234"/>
                  <a:pt x="695" y="1221"/>
                </a:cubicBezTo>
                <a:cubicBezTo>
                  <a:pt x="632" y="1158"/>
                  <a:pt x="662" y="1180"/>
                  <a:pt x="612" y="1148"/>
                </a:cubicBezTo>
                <a:cubicBezTo>
                  <a:pt x="571" y="1084"/>
                  <a:pt x="625" y="1159"/>
                  <a:pt x="548" y="1093"/>
                </a:cubicBezTo>
                <a:cubicBezTo>
                  <a:pt x="540" y="1086"/>
                  <a:pt x="538" y="1073"/>
                  <a:pt x="530" y="1065"/>
                </a:cubicBezTo>
                <a:cubicBezTo>
                  <a:pt x="519" y="1054"/>
                  <a:pt x="505" y="1049"/>
                  <a:pt x="494" y="1038"/>
                </a:cubicBezTo>
                <a:cubicBezTo>
                  <a:pt x="433" y="977"/>
                  <a:pt x="519" y="1039"/>
                  <a:pt x="448" y="992"/>
                </a:cubicBezTo>
                <a:cubicBezTo>
                  <a:pt x="424" y="944"/>
                  <a:pt x="387" y="907"/>
                  <a:pt x="356" y="864"/>
                </a:cubicBezTo>
                <a:cubicBezTo>
                  <a:pt x="333" y="832"/>
                  <a:pt x="335" y="798"/>
                  <a:pt x="320" y="764"/>
                </a:cubicBezTo>
                <a:cubicBezTo>
                  <a:pt x="275" y="665"/>
                  <a:pt x="307" y="766"/>
                  <a:pt x="274" y="681"/>
                </a:cubicBezTo>
                <a:cubicBezTo>
                  <a:pt x="257" y="638"/>
                  <a:pt x="247" y="598"/>
                  <a:pt x="238" y="553"/>
                </a:cubicBezTo>
                <a:cubicBezTo>
                  <a:pt x="245" y="505"/>
                  <a:pt x="248" y="424"/>
                  <a:pt x="274" y="380"/>
                </a:cubicBezTo>
                <a:cubicBezTo>
                  <a:pt x="304" y="329"/>
                  <a:pt x="371" y="304"/>
                  <a:pt x="420" y="279"/>
                </a:cubicBezTo>
                <a:cubicBezTo>
                  <a:pt x="433" y="243"/>
                  <a:pt x="448" y="236"/>
                  <a:pt x="484" y="224"/>
                </a:cubicBezTo>
                <a:cubicBezTo>
                  <a:pt x="557" y="154"/>
                  <a:pt x="698" y="136"/>
                  <a:pt x="795" y="114"/>
                </a:cubicBezTo>
                <a:cubicBezTo>
                  <a:pt x="895" y="91"/>
                  <a:pt x="994" y="59"/>
                  <a:pt x="1097" y="50"/>
                </a:cubicBezTo>
                <a:cubicBezTo>
                  <a:pt x="1149" y="46"/>
                  <a:pt x="1200" y="45"/>
                  <a:pt x="1252" y="41"/>
                </a:cubicBezTo>
                <a:cubicBezTo>
                  <a:pt x="1283" y="39"/>
                  <a:pt x="1313" y="35"/>
                  <a:pt x="1344" y="32"/>
                </a:cubicBezTo>
                <a:cubicBezTo>
                  <a:pt x="1476" y="0"/>
                  <a:pt x="1541" y="12"/>
                  <a:pt x="1673" y="32"/>
                </a:cubicBezTo>
                <a:cubicBezTo>
                  <a:pt x="1729" y="41"/>
                  <a:pt x="1814" y="41"/>
                  <a:pt x="1865" y="69"/>
                </a:cubicBezTo>
                <a:cubicBezTo>
                  <a:pt x="1906" y="92"/>
                  <a:pt x="1932" y="119"/>
                  <a:pt x="1975" y="133"/>
                </a:cubicBezTo>
                <a:cubicBezTo>
                  <a:pt x="1981" y="142"/>
                  <a:pt x="1985" y="152"/>
                  <a:pt x="1993" y="160"/>
                </a:cubicBezTo>
                <a:cubicBezTo>
                  <a:pt x="2001" y="168"/>
                  <a:pt x="2013" y="170"/>
                  <a:pt x="2020" y="178"/>
                </a:cubicBezTo>
                <a:cubicBezTo>
                  <a:pt x="2033" y="194"/>
                  <a:pt x="2037" y="216"/>
                  <a:pt x="2048" y="233"/>
                </a:cubicBezTo>
                <a:cubicBezTo>
                  <a:pt x="2054" y="252"/>
                  <a:pt x="2074" y="268"/>
                  <a:pt x="2075" y="288"/>
                </a:cubicBezTo>
                <a:cubicBezTo>
                  <a:pt x="2079" y="392"/>
                  <a:pt x="2082" y="625"/>
                  <a:pt x="1975" y="709"/>
                </a:cubicBezTo>
                <a:cubicBezTo>
                  <a:pt x="1942" y="735"/>
                  <a:pt x="1903" y="753"/>
                  <a:pt x="1874" y="782"/>
                </a:cubicBezTo>
                <a:cubicBezTo>
                  <a:pt x="1841" y="815"/>
                  <a:pt x="1808" y="841"/>
                  <a:pt x="1764" y="855"/>
                </a:cubicBezTo>
                <a:cubicBezTo>
                  <a:pt x="1716" y="889"/>
                  <a:pt x="1629" y="965"/>
                  <a:pt x="1572" y="983"/>
                </a:cubicBezTo>
                <a:cubicBezTo>
                  <a:pt x="1563" y="995"/>
                  <a:pt x="1557" y="1011"/>
                  <a:pt x="1545" y="1020"/>
                </a:cubicBezTo>
                <a:cubicBezTo>
                  <a:pt x="1491" y="1059"/>
                  <a:pt x="1374" y="1108"/>
                  <a:pt x="1307" y="1129"/>
                </a:cubicBezTo>
                <a:cubicBezTo>
                  <a:pt x="1274" y="1152"/>
                  <a:pt x="1242" y="1149"/>
                  <a:pt x="1207" y="1166"/>
                </a:cubicBezTo>
                <a:cubicBezTo>
                  <a:pt x="1137" y="1201"/>
                  <a:pt x="1062" y="1215"/>
                  <a:pt x="987" y="1239"/>
                </a:cubicBezTo>
                <a:cubicBezTo>
                  <a:pt x="919" y="1284"/>
                  <a:pt x="1017" y="1225"/>
                  <a:pt x="896" y="1266"/>
                </a:cubicBezTo>
                <a:cubicBezTo>
                  <a:pt x="888" y="1269"/>
                  <a:pt x="886" y="1281"/>
                  <a:pt x="878" y="1285"/>
                </a:cubicBezTo>
                <a:cubicBezTo>
                  <a:pt x="857" y="1296"/>
                  <a:pt x="812" y="1306"/>
                  <a:pt x="786" y="1312"/>
                </a:cubicBezTo>
                <a:cubicBezTo>
                  <a:pt x="777" y="1318"/>
                  <a:pt x="769" y="1325"/>
                  <a:pt x="759" y="1330"/>
                </a:cubicBezTo>
                <a:cubicBezTo>
                  <a:pt x="750" y="1334"/>
                  <a:pt x="740" y="1335"/>
                  <a:pt x="731" y="1340"/>
                </a:cubicBezTo>
                <a:cubicBezTo>
                  <a:pt x="639" y="1391"/>
                  <a:pt x="709" y="1365"/>
                  <a:pt x="649" y="1385"/>
                </a:cubicBezTo>
                <a:cubicBezTo>
                  <a:pt x="569" y="1468"/>
                  <a:pt x="669" y="1373"/>
                  <a:pt x="594" y="1422"/>
                </a:cubicBezTo>
                <a:cubicBezTo>
                  <a:pt x="550" y="1451"/>
                  <a:pt x="509" y="1503"/>
                  <a:pt x="457" y="1522"/>
                </a:cubicBezTo>
                <a:cubicBezTo>
                  <a:pt x="377" y="1552"/>
                  <a:pt x="294" y="1563"/>
                  <a:pt x="210" y="1577"/>
                </a:cubicBezTo>
                <a:cubicBezTo>
                  <a:pt x="170" y="1571"/>
                  <a:pt x="131" y="1564"/>
                  <a:pt x="91" y="1559"/>
                </a:cubicBezTo>
                <a:cubicBezTo>
                  <a:pt x="61" y="1555"/>
                  <a:pt x="0" y="1550"/>
                  <a:pt x="0" y="1550"/>
                </a:cubicBezTo>
              </a:path>
            </a:pathLst>
          </a:custGeom>
          <a:noFill/>
          <a:ln w="254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184330" name="Picture 10" descr="four_md_wht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39552" y="1556792"/>
            <a:ext cx="2087513" cy="4565915"/>
          </a:xfrm>
          <a:noFill/>
          <a:ln/>
        </p:spPr>
      </p:pic>
      <p:pic>
        <p:nvPicPr>
          <p:cNvPr id="184332" name="Picture 12" descr="acorn_spin_md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705550"/>
            <a:ext cx="936104" cy="109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35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3319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43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5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35"/>
                </p:tgtEl>
              </p:cMediaNode>
            </p:audio>
          </p:childTnLst>
        </p:cTn>
      </p:par>
    </p:tnLst>
    <p:bldLst>
      <p:bldP spid="184322" grpId="0"/>
      <p:bldP spid="1843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l-GR" sz="4000"/>
              <a:t>Πόσα λέει το σημαδάκι ότι πρέπει να βάλουμε μέσα στο σχοινί;</a:t>
            </a:r>
          </a:p>
        </p:txBody>
      </p:sp>
      <p:pic>
        <p:nvPicPr>
          <p:cNvPr id="185347" name="Picture 3" descr="acorn_spin_md_wht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51920" y="4149080"/>
            <a:ext cx="936104" cy="1091230"/>
          </a:xfrm>
          <a:noFill/>
          <a:ln/>
        </p:spPr>
      </p:pic>
      <p:pic>
        <p:nvPicPr>
          <p:cNvPr id="185348" name="Picture 4" descr="acorn_spin_md_wht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915816" y="2996952"/>
            <a:ext cx="936104" cy="1183545"/>
          </a:xfrm>
          <a:noFill/>
          <a:ln/>
        </p:spPr>
      </p:pic>
      <p:pic>
        <p:nvPicPr>
          <p:cNvPr id="185349" name="Picture 5" descr="acorn_spin_md_wht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80112" y="2348880"/>
            <a:ext cx="1224136" cy="1230334"/>
          </a:xfrm>
          <a:noFill/>
          <a:ln/>
        </p:spPr>
      </p:pic>
      <p:sp>
        <p:nvSpPr>
          <p:cNvPr id="185350" name="Freeform 6"/>
          <p:cNvSpPr>
            <a:spLocks/>
          </p:cNvSpPr>
          <p:nvPr/>
        </p:nvSpPr>
        <p:spPr bwMode="auto">
          <a:xfrm>
            <a:off x="1763688" y="1916113"/>
            <a:ext cx="5897587" cy="4393207"/>
          </a:xfrm>
          <a:custGeom>
            <a:avLst/>
            <a:gdLst/>
            <a:ahLst/>
            <a:cxnLst>
              <a:cxn ang="0">
                <a:pos x="978" y="1550"/>
              </a:cxn>
              <a:cxn ang="0">
                <a:pos x="777" y="1303"/>
              </a:cxn>
              <a:cxn ang="0">
                <a:pos x="695" y="1221"/>
              </a:cxn>
              <a:cxn ang="0">
                <a:pos x="612" y="1148"/>
              </a:cxn>
              <a:cxn ang="0">
                <a:pos x="548" y="1093"/>
              </a:cxn>
              <a:cxn ang="0">
                <a:pos x="530" y="1065"/>
              </a:cxn>
              <a:cxn ang="0">
                <a:pos x="494" y="1038"/>
              </a:cxn>
              <a:cxn ang="0">
                <a:pos x="448" y="992"/>
              </a:cxn>
              <a:cxn ang="0">
                <a:pos x="356" y="864"/>
              </a:cxn>
              <a:cxn ang="0">
                <a:pos x="320" y="764"/>
              </a:cxn>
              <a:cxn ang="0">
                <a:pos x="274" y="681"/>
              </a:cxn>
              <a:cxn ang="0">
                <a:pos x="238" y="553"/>
              </a:cxn>
              <a:cxn ang="0">
                <a:pos x="274" y="380"/>
              </a:cxn>
              <a:cxn ang="0">
                <a:pos x="420" y="279"/>
              </a:cxn>
              <a:cxn ang="0">
                <a:pos x="484" y="224"/>
              </a:cxn>
              <a:cxn ang="0">
                <a:pos x="795" y="114"/>
              </a:cxn>
              <a:cxn ang="0">
                <a:pos x="1097" y="50"/>
              </a:cxn>
              <a:cxn ang="0">
                <a:pos x="1252" y="41"/>
              </a:cxn>
              <a:cxn ang="0">
                <a:pos x="1344" y="32"/>
              </a:cxn>
              <a:cxn ang="0">
                <a:pos x="1673" y="32"/>
              </a:cxn>
              <a:cxn ang="0">
                <a:pos x="1865" y="69"/>
              </a:cxn>
              <a:cxn ang="0">
                <a:pos x="1975" y="133"/>
              </a:cxn>
              <a:cxn ang="0">
                <a:pos x="1993" y="160"/>
              </a:cxn>
              <a:cxn ang="0">
                <a:pos x="2020" y="178"/>
              </a:cxn>
              <a:cxn ang="0">
                <a:pos x="2048" y="233"/>
              </a:cxn>
              <a:cxn ang="0">
                <a:pos x="2075" y="288"/>
              </a:cxn>
              <a:cxn ang="0">
                <a:pos x="1975" y="709"/>
              </a:cxn>
              <a:cxn ang="0">
                <a:pos x="1874" y="782"/>
              </a:cxn>
              <a:cxn ang="0">
                <a:pos x="1764" y="855"/>
              </a:cxn>
              <a:cxn ang="0">
                <a:pos x="1572" y="983"/>
              </a:cxn>
              <a:cxn ang="0">
                <a:pos x="1545" y="1020"/>
              </a:cxn>
              <a:cxn ang="0">
                <a:pos x="1307" y="1129"/>
              </a:cxn>
              <a:cxn ang="0">
                <a:pos x="1207" y="1166"/>
              </a:cxn>
              <a:cxn ang="0">
                <a:pos x="987" y="1239"/>
              </a:cxn>
              <a:cxn ang="0">
                <a:pos x="896" y="1266"/>
              </a:cxn>
              <a:cxn ang="0">
                <a:pos x="878" y="1285"/>
              </a:cxn>
              <a:cxn ang="0">
                <a:pos x="786" y="1312"/>
              </a:cxn>
              <a:cxn ang="0">
                <a:pos x="759" y="1330"/>
              </a:cxn>
              <a:cxn ang="0">
                <a:pos x="731" y="1340"/>
              </a:cxn>
              <a:cxn ang="0">
                <a:pos x="649" y="1385"/>
              </a:cxn>
              <a:cxn ang="0">
                <a:pos x="594" y="1422"/>
              </a:cxn>
              <a:cxn ang="0">
                <a:pos x="457" y="1522"/>
              </a:cxn>
              <a:cxn ang="0">
                <a:pos x="210" y="1577"/>
              </a:cxn>
              <a:cxn ang="0">
                <a:pos x="91" y="1559"/>
              </a:cxn>
              <a:cxn ang="0">
                <a:pos x="0" y="1550"/>
              </a:cxn>
            </a:cxnLst>
            <a:rect l="0" t="0" r="r" b="b"/>
            <a:pathLst>
              <a:path w="2082" h="1577">
                <a:moveTo>
                  <a:pt x="978" y="1550"/>
                </a:moveTo>
                <a:cubicBezTo>
                  <a:pt x="950" y="1463"/>
                  <a:pt x="840" y="1366"/>
                  <a:pt x="777" y="1303"/>
                </a:cubicBezTo>
                <a:cubicBezTo>
                  <a:pt x="748" y="1274"/>
                  <a:pt x="734" y="1234"/>
                  <a:pt x="695" y="1221"/>
                </a:cubicBezTo>
                <a:cubicBezTo>
                  <a:pt x="632" y="1158"/>
                  <a:pt x="662" y="1180"/>
                  <a:pt x="612" y="1148"/>
                </a:cubicBezTo>
                <a:cubicBezTo>
                  <a:pt x="571" y="1084"/>
                  <a:pt x="625" y="1159"/>
                  <a:pt x="548" y="1093"/>
                </a:cubicBezTo>
                <a:cubicBezTo>
                  <a:pt x="540" y="1086"/>
                  <a:pt x="538" y="1073"/>
                  <a:pt x="530" y="1065"/>
                </a:cubicBezTo>
                <a:cubicBezTo>
                  <a:pt x="519" y="1054"/>
                  <a:pt x="505" y="1049"/>
                  <a:pt x="494" y="1038"/>
                </a:cubicBezTo>
                <a:cubicBezTo>
                  <a:pt x="433" y="977"/>
                  <a:pt x="519" y="1039"/>
                  <a:pt x="448" y="992"/>
                </a:cubicBezTo>
                <a:cubicBezTo>
                  <a:pt x="424" y="944"/>
                  <a:pt x="387" y="907"/>
                  <a:pt x="356" y="864"/>
                </a:cubicBezTo>
                <a:cubicBezTo>
                  <a:pt x="333" y="832"/>
                  <a:pt x="335" y="798"/>
                  <a:pt x="320" y="764"/>
                </a:cubicBezTo>
                <a:cubicBezTo>
                  <a:pt x="275" y="665"/>
                  <a:pt x="307" y="766"/>
                  <a:pt x="274" y="681"/>
                </a:cubicBezTo>
                <a:cubicBezTo>
                  <a:pt x="257" y="638"/>
                  <a:pt x="247" y="598"/>
                  <a:pt x="238" y="553"/>
                </a:cubicBezTo>
                <a:cubicBezTo>
                  <a:pt x="245" y="505"/>
                  <a:pt x="248" y="424"/>
                  <a:pt x="274" y="380"/>
                </a:cubicBezTo>
                <a:cubicBezTo>
                  <a:pt x="304" y="329"/>
                  <a:pt x="371" y="304"/>
                  <a:pt x="420" y="279"/>
                </a:cubicBezTo>
                <a:cubicBezTo>
                  <a:pt x="433" y="243"/>
                  <a:pt x="448" y="236"/>
                  <a:pt x="484" y="224"/>
                </a:cubicBezTo>
                <a:cubicBezTo>
                  <a:pt x="557" y="154"/>
                  <a:pt x="698" y="136"/>
                  <a:pt x="795" y="114"/>
                </a:cubicBezTo>
                <a:cubicBezTo>
                  <a:pt x="895" y="91"/>
                  <a:pt x="994" y="59"/>
                  <a:pt x="1097" y="50"/>
                </a:cubicBezTo>
                <a:cubicBezTo>
                  <a:pt x="1149" y="46"/>
                  <a:pt x="1200" y="45"/>
                  <a:pt x="1252" y="41"/>
                </a:cubicBezTo>
                <a:cubicBezTo>
                  <a:pt x="1283" y="39"/>
                  <a:pt x="1313" y="35"/>
                  <a:pt x="1344" y="32"/>
                </a:cubicBezTo>
                <a:cubicBezTo>
                  <a:pt x="1476" y="0"/>
                  <a:pt x="1541" y="12"/>
                  <a:pt x="1673" y="32"/>
                </a:cubicBezTo>
                <a:cubicBezTo>
                  <a:pt x="1729" y="41"/>
                  <a:pt x="1814" y="41"/>
                  <a:pt x="1865" y="69"/>
                </a:cubicBezTo>
                <a:cubicBezTo>
                  <a:pt x="1906" y="92"/>
                  <a:pt x="1932" y="119"/>
                  <a:pt x="1975" y="133"/>
                </a:cubicBezTo>
                <a:cubicBezTo>
                  <a:pt x="1981" y="142"/>
                  <a:pt x="1985" y="152"/>
                  <a:pt x="1993" y="160"/>
                </a:cubicBezTo>
                <a:cubicBezTo>
                  <a:pt x="2001" y="168"/>
                  <a:pt x="2013" y="170"/>
                  <a:pt x="2020" y="178"/>
                </a:cubicBezTo>
                <a:cubicBezTo>
                  <a:pt x="2033" y="194"/>
                  <a:pt x="2037" y="216"/>
                  <a:pt x="2048" y="233"/>
                </a:cubicBezTo>
                <a:cubicBezTo>
                  <a:pt x="2054" y="252"/>
                  <a:pt x="2074" y="268"/>
                  <a:pt x="2075" y="288"/>
                </a:cubicBezTo>
                <a:cubicBezTo>
                  <a:pt x="2079" y="392"/>
                  <a:pt x="2082" y="625"/>
                  <a:pt x="1975" y="709"/>
                </a:cubicBezTo>
                <a:cubicBezTo>
                  <a:pt x="1942" y="735"/>
                  <a:pt x="1903" y="753"/>
                  <a:pt x="1874" y="782"/>
                </a:cubicBezTo>
                <a:cubicBezTo>
                  <a:pt x="1841" y="815"/>
                  <a:pt x="1808" y="841"/>
                  <a:pt x="1764" y="855"/>
                </a:cubicBezTo>
                <a:cubicBezTo>
                  <a:pt x="1716" y="889"/>
                  <a:pt x="1629" y="965"/>
                  <a:pt x="1572" y="983"/>
                </a:cubicBezTo>
                <a:cubicBezTo>
                  <a:pt x="1563" y="995"/>
                  <a:pt x="1557" y="1011"/>
                  <a:pt x="1545" y="1020"/>
                </a:cubicBezTo>
                <a:cubicBezTo>
                  <a:pt x="1491" y="1059"/>
                  <a:pt x="1374" y="1108"/>
                  <a:pt x="1307" y="1129"/>
                </a:cubicBezTo>
                <a:cubicBezTo>
                  <a:pt x="1274" y="1152"/>
                  <a:pt x="1242" y="1149"/>
                  <a:pt x="1207" y="1166"/>
                </a:cubicBezTo>
                <a:cubicBezTo>
                  <a:pt x="1137" y="1201"/>
                  <a:pt x="1062" y="1215"/>
                  <a:pt x="987" y="1239"/>
                </a:cubicBezTo>
                <a:cubicBezTo>
                  <a:pt x="919" y="1284"/>
                  <a:pt x="1017" y="1225"/>
                  <a:pt x="896" y="1266"/>
                </a:cubicBezTo>
                <a:cubicBezTo>
                  <a:pt x="888" y="1269"/>
                  <a:pt x="886" y="1281"/>
                  <a:pt x="878" y="1285"/>
                </a:cubicBezTo>
                <a:cubicBezTo>
                  <a:pt x="857" y="1296"/>
                  <a:pt x="812" y="1306"/>
                  <a:pt x="786" y="1312"/>
                </a:cubicBezTo>
                <a:cubicBezTo>
                  <a:pt x="777" y="1318"/>
                  <a:pt x="769" y="1325"/>
                  <a:pt x="759" y="1330"/>
                </a:cubicBezTo>
                <a:cubicBezTo>
                  <a:pt x="750" y="1334"/>
                  <a:pt x="740" y="1335"/>
                  <a:pt x="731" y="1340"/>
                </a:cubicBezTo>
                <a:cubicBezTo>
                  <a:pt x="639" y="1391"/>
                  <a:pt x="709" y="1365"/>
                  <a:pt x="649" y="1385"/>
                </a:cubicBezTo>
                <a:cubicBezTo>
                  <a:pt x="569" y="1468"/>
                  <a:pt x="669" y="1373"/>
                  <a:pt x="594" y="1422"/>
                </a:cubicBezTo>
                <a:cubicBezTo>
                  <a:pt x="550" y="1451"/>
                  <a:pt x="509" y="1503"/>
                  <a:pt x="457" y="1522"/>
                </a:cubicBezTo>
                <a:cubicBezTo>
                  <a:pt x="377" y="1552"/>
                  <a:pt x="294" y="1563"/>
                  <a:pt x="210" y="1577"/>
                </a:cubicBezTo>
                <a:cubicBezTo>
                  <a:pt x="170" y="1571"/>
                  <a:pt x="131" y="1564"/>
                  <a:pt x="91" y="1559"/>
                </a:cubicBezTo>
                <a:cubicBezTo>
                  <a:pt x="61" y="1555"/>
                  <a:pt x="0" y="1550"/>
                  <a:pt x="0" y="1550"/>
                </a:cubicBez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185352" name="Picture 8" descr="acorn_spin_md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564904"/>
            <a:ext cx="92657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55" name="Picture 11" descr="five_md_wht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560" y="1772816"/>
            <a:ext cx="1656035" cy="4141903"/>
          </a:xfrm>
          <a:noFill/>
          <a:ln/>
        </p:spPr>
      </p:pic>
      <p:pic>
        <p:nvPicPr>
          <p:cNvPr id="185357" name="Picture 13" descr="acorn_spin_md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645024"/>
            <a:ext cx="926254" cy="107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59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826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53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359"/>
                </p:tgtEl>
              </p:cMediaNode>
            </p:audio>
          </p:childTnLst>
        </p:cTn>
      </p:par>
    </p:tnLst>
    <p:bldLst>
      <p:bldP spid="185346" grpId="0"/>
      <p:bldP spid="1853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95536" y="3326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με τη σειρά τους αριθμούς</a:t>
            </a:r>
            <a:endParaRPr lang="el-GR" dirty="0"/>
          </a:p>
        </p:txBody>
      </p:sp>
      <p:pic>
        <p:nvPicPr>
          <p:cNvPr id="19460" name="Picture 4" descr="http://t3.gstatic.com/images?q=tbn:ANd9GcTrDkfleHkIGB0CDARVqh8B7GvSvCCImnvZIzOA3wuBipJJbBw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1279029" cy="1279029"/>
          </a:xfrm>
          <a:prstGeom prst="rect">
            <a:avLst/>
          </a:prstGeom>
          <a:noFill/>
        </p:spPr>
      </p:pic>
      <p:pic>
        <p:nvPicPr>
          <p:cNvPr id="19462" name="Picture 6" descr="http://t3.gstatic.com/images?q=tbn:ANd9GcS3brgpe9U-K5IPfyPD5q6JpNT9kxAQut-5BlSjSIY1SHviHmMO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72816"/>
            <a:ext cx="1400334" cy="1470670"/>
          </a:xfrm>
          <a:prstGeom prst="rect">
            <a:avLst/>
          </a:prstGeom>
          <a:noFill/>
        </p:spPr>
      </p:pic>
      <p:pic>
        <p:nvPicPr>
          <p:cNvPr id="19464" name="Picture 8" descr="http://t1.gstatic.com/images?q=tbn:ANd9GcRZiW8d1022PSFCKHzJ6cGcXcPGEwyJ4hVbP-DIudRw_25QP1d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844824"/>
            <a:ext cx="1351037" cy="1351037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ANd9GcRxO0hgC4UA3HfaG1MARoUgrB5vlSh3HhG1S4SABQGEn2b4tvP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844824"/>
            <a:ext cx="1279029" cy="1279029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ANd9GcRUt2UdAVsgUuxctqmep14zohhWzhICm0HBKv2nn19iW9pwyznJ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1844824"/>
            <a:ext cx="1331769" cy="13986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6772E-7 L -0.64775 0.349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95E-6 L -0.01493 0.368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40518E-6 L -0.13958 0.354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2766E-6 L 0.43802 0.352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95E-6 L 0.3316 0.35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3999" cy="6597352"/>
            <a:chOff x="1134" y="4180"/>
            <a:chExt cx="9540" cy="540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134" y="4180"/>
              <a:ext cx="9540" cy="3240"/>
              <a:chOff x="1134" y="4180"/>
              <a:chExt cx="9540" cy="3240"/>
            </a:xfrm>
          </p:grpSpPr>
          <p:pic>
            <p:nvPicPr>
              <p:cNvPr id="5124" name="Picture 4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1568" y="5079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5" name="Picture 5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2521" y="4359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26" name="AutoShape 6"/>
              <p:cNvSpPr>
                <a:spLocks noChangeArrowheads="1"/>
              </p:cNvSpPr>
              <p:nvPr/>
            </p:nvSpPr>
            <p:spPr bwMode="auto">
              <a:xfrm>
                <a:off x="1134" y="4180"/>
                <a:ext cx="2700" cy="3240"/>
              </a:xfrm>
              <a:prstGeom prst="roundRect">
                <a:avLst>
                  <a:gd name="adj" fmla="val 9597"/>
                </a:avLst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pic>
            <p:nvPicPr>
              <p:cNvPr id="5127" name="Picture 7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5581" y="5354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8" name="Picture 8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4914" y="4359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9" name="Picture 9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6301" y="4359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0" name="Picture 10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4914" y="6340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1" name="Picture 11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6301" y="6339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2" name="Picture 12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8334" y="4454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3" name="Picture 13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9594" y="4454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4" name="Picture 14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8334" y="6160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5" name="Picture 15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9594" y="6160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6" name="Picture 16" descr="σελίδα 18-4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2468" y="6075"/>
                <a:ext cx="773" cy="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7" name="AutoShape 17"/>
              <p:cNvSpPr>
                <a:spLocks noChangeArrowheads="1"/>
              </p:cNvSpPr>
              <p:nvPr/>
            </p:nvSpPr>
            <p:spPr bwMode="auto">
              <a:xfrm>
                <a:off x="4554" y="4180"/>
                <a:ext cx="2700" cy="3240"/>
              </a:xfrm>
              <a:prstGeom prst="roundRect">
                <a:avLst>
                  <a:gd name="adj" fmla="val 9597"/>
                </a:avLst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5138" name="AutoShape 18"/>
              <p:cNvSpPr>
                <a:spLocks noChangeArrowheads="1"/>
              </p:cNvSpPr>
              <p:nvPr/>
            </p:nvSpPr>
            <p:spPr bwMode="auto">
              <a:xfrm>
                <a:off x="7974" y="4180"/>
                <a:ext cx="2700" cy="3240"/>
              </a:xfrm>
              <a:prstGeom prst="roundRect">
                <a:avLst>
                  <a:gd name="adj" fmla="val 9597"/>
                </a:avLst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>
              <a:off x="1674" y="8680"/>
              <a:ext cx="8460" cy="900"/>
              <a:chOff x="1674" y="8680"/>
              <a:chExt cx="8460" cy="900"/>
            </a:xfrm>
          </p:grpSpPr>
          <p:sp>
            <p:nvSpPr>
              <p:cNvPr id="5140" name="Text Box 20"/>
              <p:cNvSpPr txBox="1">
                <a:spLocks noChangeArrowheads="1"/>
              </p:cNvSpPr>
              <p:nvPr/>
            </p:nvSpPr>
            <p:spPr bwMode="auto">
              <a:xfrm>
                <a:off x="1674" y="8680"/>
                <a:ext cx="900" cy="900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28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1" name="Text Box 21"/>
              <p:cNvSpPr txBox="1">
                <a:spLocks noChangeArrowheads="1"/>
              </p:cNvSpPr>
              <p:nvPr/>
            </p:nvSpPr>
            <p:spPr bwMode="auto">
              <a:xfrm>
                <a:off x="4194" y="8680"/>
                <a:ext cx="900" cy="900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28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2" name="Text Box 22"/>
              <p:cNvSpPr txBox="1">
                <a:spLocks noChangeArrowheads="1"/>
              </p:cNvSpPr>
              <p:nvPr/>
            </p:nvSpPr>
            <p:spPr bwMode="auto">
              <a:xfrm>
                <a:off x="6714" y="8680"/>
                <a:ext cx="900" cy="900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28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43" name="Text Box 23"/>
              <p:cNvSpPr txBox="1">
                <a:spLocks noChangeArrowheads="1"/>
              </p:cNvSpPr>
              <p:nvPr/>
            </p:nvSpPr>
            <p:spPr bwMode="auto">
              <a:xfrm>
                <a:off x="9234" y="8680"/>
                <a:ext cx="900" cy="900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28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3.gstatic.com/images?q=tbn:ANd9GcTZ3nj8VDBMIAa7vXlS4g8SJDSfvi5w2-L8Ko_yThb5S2VYguu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2232248" cy="1188600"/>
          </a:xfrm>
          <a:prstGeom prst="rect">
            <a:avLst/>
          </a:prstGeom>
          <a:noFill/>
        </p:spPr>
      </p:pic>
      <p:pic>
        <p:nvPicPr>
          <p:cNvPr id="21508" name="Picture 4" descr="http://t1.gstatic.com/images?q=tbn:ANd9GcTE3B9S8azpdtOfEdL2Wb5M2yEbQyLhs4O60qFcZZIqFSOPTfc05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1588067" cy="1224136"/>
          </a:xfrm>
          <a:prstGeom prst="rect">
            <a:avLst/>
          </a:prstGeom>
          <a:noFill/>
        </p:spPr>
      </p:pic>
      <p:pic>
        <p:nvPicPr>
          <p:cNvPr id="21510" name="Picture 6" descr="http://t1.gstatic.com/images?q=tbn:ANd9GcTKlzejUxxWJ4Xx3s3i_7GZOPHIrHgzrM4BA_Sx5N6c1KT4Zn7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068960"/>
            <a:ext cx="1763688" cy="1763688"/>
          </a:xfrm>
          <a:prstGeom prst="rect">
            <a:avLst/>
          </a:prstGeom>
          <a:noFill/>
        </p:spPr>
      </p:pic>
      <p:pic>
        <p:nvPicPr>
          <p:cNvPr id="21512" name="Picture 8" descr="http://t2.gstatic.com/images?q=tbn:ANd9GcQef5-HAa3-IcM7QBBpYbHJ6rRBmzbf9GYfTNl358cYrd-KAy5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97152"/>
            <a:ext cx="1725967" cy="1672978"/>
          </a:xfrm>
          <a:prstGeom prst="rect">
            <a:avLst/>
          </a:prstGeom>
          <a:noFill/>
        </p:spPr>
      </p:pic>
      <p:pic>
        <p:nvPicPr>
          <p:cNvPr id="21514" name="Picture 10" descr="Animal Number Two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5373216"/>
            <a:ext cx="895350" cy="952500"/>
          </a:xfrm>
          <a:prstGeom prst="rect">
            <a:avLst/>
          </a:prstGeom>
          <a:noFill/>
        </p:spPr>
      </p:pic>
      <p:pic>
        <p:nvPicPr>
          <p:cNvPr id="21516" name="Picture 12" descr="Animal Number Three Clip Ar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04664"/>
            <a:ext cx="723900" cy="942976"/>
          </a:xfrm>
          <a:prstGeom prst="rect">
            <a:avLst/>
          </a:prstGeom>
          <a:noFill/>
        </p:spPr>
      </p:pic>
      <p:pic>
        <p:nvPicPr>
          <p:cNvPr id="21518" name="Picture 14" descr="Animal Number Five Clip Ar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1700808"/>
            <a:ext cx="704850" cy="942976"/>
          </a:xfrm>
          <a:prstGeom prst="rect">
            <a:avLst/>
          </a:prstGeom>
          <a:noFill/>
        </p:spPr>
      </p:pic>
      <p:pic>
        <p:nvPicPr>
          <p:cNvPr id="21520" name="Picture 16" descr="Animal Number Four Clip Ar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2924944"/>
            <a:ext cx="638175" cy="942976"/>
          </a:xfrm>
          <a:prstGeom prst="rect">
            <a:avLst/>
          </a:prstGeom>
          <a:noFill/>
        </p:spPr>
      </p:pic>
      <p:pic>
        <p:nvPicPr>
          <p:cNvPr id="21522" name="Picture 18" descr="Number 1 Clip Ar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4077072"/>
            <a:ext cx="704850" cy="942976"/>
          </a:xfrm>
          <a:prstGeom prst="rect">
            <a:avLst/>
          </a:prstGeom>
          <a:noFill/>
        </p:spPr>
      </p:pic>
      <p:sp>
        <p:nvSpPr>
          <p:cNvPr id="11" name="10 - Ορθογώνιο"/>
          <p:cNvSpPr/>
          <p:nvPr/>
        </p:nvSpPr>
        <p:spPr>
          <a:xfrm>
            <a:off x="5210073" y="1412776"/>
            <a:ext cx="3278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ΜΠΡΑΒΟ!!</a:t>
            </a:r>
            <a:endParaRPr lang="el-G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25532E-7 L -0.45694 0.00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66512E-7 L -0.51354 -0.468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" y="-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555 L -0.49514 0.26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51064E-7 L -0.49948 0.330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σελίδα 19-6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3851920" y="1340768"/>
            <a:ext cx="130178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4" descr="σελίδα 19-10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3779912" y="188640"/>
            <a:ext cx="1440160" cy="13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0" descr="σελίδα 19-7"/>
          <p:cNvPicPr>
            <a:picLocks noChangeAspect="1" noChangeArrowheads="1"/>
          </p:cNvPicPr>
          <p:nvPr/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 bwMode="auto">
          <a:xfrm>
            <a:off x="3851920" y="5013176"/>
            <a:ext cx="1357138" cy="150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σελίδα 19-8"/>
          <p:cNvPicPr>
            <a:picLocks noChangeAspect="1" noChangeArrowheads="1"/>
          </p:cNvPicPr>
          <p:nvPr/>
        </p:nvPicPr>
        <p:blipFill>
          <a:blip r:embed="rId5" cstate="print">
            <a:lum contrast="6000"/>
          </a:blip>
          <a:srcRect/>
          <a:stretch>
            <a:fillRect/>
          </a:stretch>
        </p:blipFill>
        <p:spPr bwMode="auto">
          <a:xfrm>
            <a:off x="3923928" y="2492896"/>
            <a:ext cx="1224136" cy="120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σελίδα 19-9"/>
          <p:cNvPicPr>
            <a:picLocks noChangeAspect="1" noChangeArrowheads="1"/>
          </p:cNvPicPr>
          <p:nvPr/>
        </p:nvPicPr>
        <p:blipFill>
          <a:blip r:embed="rId6" cstate="print">
            <a:lum contrast="6000"/>
          </a:blip>
          <a:srcRect/>
          <a:stretch>
            <a:fillRect/>
          </a:stretch>
        </p:blipFill>
        <p:spPr bwMode="auto">
          <a:xfrm>
            <a:off x="3851920" y="3717032"/>
            <a:ext cx="1296144" cy="12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Animal Number Five Clip Ar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3789040"/>
            <a:ext cx="704850" cy="942976"/>
          </a:xfrm>
          <a:prstGeom prst="rect">
            <a:avLst/>
          </a:prstGeom>
          <a:noFill/>
        </p:spPr>
      </p:pic>
      <p:pic>
        <p:nvPicPr>
          <p:cNvPr id="23556" name="Picture 4" descr="Animal Number Four Clip Ar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288" y="332656"/>
            <a:ext cx="638175" cy="942976"/>
          </a:xfrm>
          <a:prstGeom prst="rect">
            <a:avLst/>
          </a:prstGeom>
          <a:noFill/>
        </p:spPr>
      </p:pic>
      <p:pic>
        <p:nvPicPr>
          <p:cNvPr id="23558" name="Picture 6" descr="Animal Number Three Clip Ar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5085184"/>
            <a:ext cx="723900" cy="942976"/>
          </a:xfrm>
          <a:prstGeom prst="rect">
            <a:avLst/>
          </a:prstGeom>
          <a:noFill/>
        </p:spPr>
      </p:pic>
      <p:pic>
        <p:nvPicPr>
          <p:cNvPr id="23560" name="Picture 8" descr="Animal Number Two Clip Ar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1484784"/>
            <a:ext cx="895350" cy="952500"/>
          </a:xfrm>
          <a:prstGeom prst="rect">
            <a:avLst/>
          </a:prstGeom>
          <a:noFill/>
        </p:spPr>
      </p:pic>
      <p:pic>
        <p:nvPicPr>
          <p:cNvPr id="23562" name="Picture 10" descr="Number One Dark Yellow Clip Ar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6296" y="2564904"/>
            <a:ext cx="609600" cy="942976"/>
          </a:xfrm>
          <a:prstGeom prst="rect">
            <a:avLst/>
          </a:prstGeom>
          <a:noFill/>
        </p:spPr>
      </p:pic>
      <p:pic>
        <p:nvPicPr>
          <p:cNvPr id="23564" name="Picture 12" descr="http://t3.gstatic.com/images?q=tbn:ANd9GcSqMd5DEAw2SUG2hTOkx7wFE700zt8VuKNxZR6qlmjAXHObmmYOX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3528" y="0"/>
            <a:ext cx="1680220" cy="1333508"/>
          </a:xfrm>
          <a:prstGeom prst="rect">
            <a:avLst/>
          </a:prstGeom>
          <a:noFill/>
        </p:spPr>
      </p:pic>
      <p:pic>
        <p:nvPicPr>
          <p:cNvPr id="23566" name="Picture 14" descr="http://t0.gstatic.com/images?q=tbn:ANd9GcR-nSvCECw2Vi64QsSUCketSywch3OaziGhKdimHJD_RIyaxSYDPQ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7544" y="1340768"/>
            <a:ext cx="1542076" cy="1605162"/>
          </a:xfrm>
          <a:prstGeom prst="rect">
            <a:avLst/>
          </a:prstGeom>
          <a:noFill/>
        </p:spPr>
      </p:pic>
      <p:pic>
        <p:nvPicPr>
          <p:cNvPr id="23568" name="Picture 16" descr="http://t2.gstatic.com/images?q=tbn:ANd9GcRk7myacdqYh_22A_88wvmyO-0BzHyiSbRhRT2xLAFnoCZr2Wb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3568" y="3140968"/>
            <a:ext cx="971364" cy="876698"/>
          </a:xfrm>
          <a:prstGeom prst="rect">
            <a:avLst/>
          </a:prstGeom>
          <a:noFill/>
        </p:spPr>
      </p:pic>
      <p:pic>
        <p:nvPicPr>
          <p:cNvPr id="23570" name="Picture 18" descr="http://t3.gstatic.com/images?q=tbn:ANd9GcS1aSkev_bODAUpYLNAI-2rYS95e51GUlGVvKoHGQdcGoHj2T5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1560" y="4221088"/>
            <a:ext cx="934241" cy="1166639"/>
          </a:xfrm>
          <a:prstGeom prst="rect">
            <a:avLst/>
          </a:prstGeom>
          <a:noFill/>
        </p:spPr>
      </p:pic>
      <p:pic>
        <p:nvPicPr>
          <p:cNvPr id="23572" name="Picture 20" descr="http://t0.gstatic.com/images?q=tbn:ANd9GcRtCBcA7tREL1XTQ5n9odCeijKLcM9H3mMkucgeNXTFWU3u2VPW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544" y="5445224"/>
            <a:ext cx="1368152" cy="1124744"/>
          </a:xfrm>
          <a:prstGeom prst="rect">
            <a:avLst/>
          </a:prstGeom>
          <a:noFill/>
        </p:spPr>
      </p:pic>
      <p:sp>
        <p:nvSpPr>
          <p:cNvPr id="17" name="16 - TextBox"/>
          <p:cNvSpPr txBox="1"/>
          <p:nvPr/>
        </p:nvSpPr>
        <p:spPr>
          <a:xfrm>
            <a:off x="5940152" y="63813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ΑΝΤΙΣΤΟΙΧΙΖΩ</a:t>
            </a:r>
            <a:endParaRPr lang="el-G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98" name="Picture 22" descr="http://t0.gstatic.com/images?q=tbn:ANd9GcTPhi9jWsAj6CrzzhCaCf2r6yvdiUJZzpiSddSUVlrTzmuCTlPU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2143125" cy="2143125"/>
          </a:xfrm>
          <a:prstGeom prst="rect">
            <a:avLst/>
          </a:prstGeom>
          <a:noFill/>
        </p:spPr>
      </p:pic>
      <p:pic>
        <p:nvPicPr>
          <p:cNvPr id="2" name="Picture 5" descr="σελίδα 16-7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/>
          <a:stretch>
            <a:fillRect/>
          </a:stretch>
        </p:blipFill>
        <p:spPr bwMode="auto">
          <a:xfrm>
            <a:off x="3779912" y="260648"/>
            <a:ext cx="1008112" cy="139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7" descr="σελίδα 19-11"/>
          <p:cNvPicPr>
            <a:picLocks noChangeAspect="1" noChangeArrowheads="1"/>
          </p:cNvPicPr>
          <p:nvPr/>
        </p:nvPicPr>
        <p:blipFill>
          <a:blip r:embed="rId4" cstate="print">
            <a:lum contrast="18000"/>
          </a:blip>
          <a:srcRect/>
          <a:stretch>
            <a:fillRect/>
          </a:stretch>
        </p:blipFill>
        <p:spPr bwMode="auto">
          <a:xfrm>
            <a:off x="3851920" y="5445224"/>
            <a:ext cx="841311" cy="103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σελίδα 16-6"/>
          <p:cNvPicPr>
            <a:picLocks noChangeAspect="1" noChangeArrowheads="1"/>
          </p:cNvPicPr>
          <p:nvPr/>
        </p:nvPicPr>
        <p:blipFill>
          <a:blip r:embed="rId5" cstate="print">
            <a:lum bright="-6000" contrast="24000"/>
          </a:blip>
          <a:srcRect/>
          <a:stretch>
            <a:fillRect/>
          </a:stretch>
        </p:blipFill>
        <p:spPr bwMode="auto">
          <a:xfrm>
            <a:off x="3923928" y="1700808"/>
            <a:ext cx="864096" cy="125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σελίδα 16-8"/>
          <p:cNvPicPr>
            <a:picLocks noChangeAspect="1" noChangeArrowheads="1"/>
          </p:cNvPicPr>
          <p:nvPr/>
        </p:nvPicPr>
        <p:blipFill>
          <a:blip r:embed="rId6" cstate="print">
            <a:lum contrast="12000"/>
          </a:blip>
          <a:srcRect/>
          <a:stretch>
            <a:fillRect/>
          </a:stretch>
        </p:blipFill>
        <p:spPr bwMode="auto">
          <a:xfrm>
            <a:off x="3851920" y="2924944"/>
            <a:ext cx="864096" cy="122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σελίδα 16-5"/>
          <p:cNvPicPr>
            <a:picLocks noChangeAspect="1" noChangeArrowheads="1"/>
          </p:cNvPicPr>
          <p:nvPr/>
        </p:nvPicPr>
        <p:blipFill>
          <a:blip r:embed="rId7" cstate="print">
            <a:lum contrast="12000"/>
          </a:blip>
          <a:srcRect/>
          <a:stretch>
            <a:fillRect/>
          </a:stretch>
        </p:blipFill>
        <p:spPr bwMode="auto">
          <a:xfrm>
            <a:off x="3851920" y="4149080"/>
            <a:ext cx="864096" cy="111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t1.gstatic.com/images?q=tbn:ANd9GcRXXaZR5eoenSC_lRCAmzgqBH2Toa5JS-8Gisv8P4YvXq6heii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260648"/>
            <a:ext cx="1207021" cy="1207021"/>
          </a:xfrm>
          <a:prstGeom prst="rect">
            <a:avLst/>
          </a:prstGeom>
          <a:noFill/>
        </p:spPr>
      </p:pic>
      <p:pic>
        <p:nvPicPr>
          <p:cNvPr id="24582" name="Picture 6" descr="http://t3.gstatic.com/images?q=tbn:ANd9GcQSymvKS8P-J77UVAUYYdqPd_Cp6FQP32dSGuALQxU7duuQKsy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1412776"/>
            <a:ext cx="1423045" cy="1423045"/>
          </a:xfrm>
          <a:prstGeom prst="rect">
            <a:avLst/>
          </a:prstGeom>
          <a:noFill/>
        </p:spPr>
      </p:pic>
      <p:pic>
        <p:nvPicPr>
          <p:cNvPr id="24584" name="Picture 8" descr="number 4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1560" y="2996952"/>
            <a:ext cx="771525" cy="1143001"/>
          </a:xfrm>
          <a:prstGeom prst="rect">
            <a:avLst/>
          </a:prstGeom>
          <a:noFill/>
        </p:spPr>
      </p:pic>
      <p:pic>
        <p:nvPicPr>
          <p:cNvPr id="24586" name="Picture 10" descr="Cartoon orange number three 3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552" y="4365104"/>
            <a:ext cx="1143000" cy="1143001"/>
          </a:xfrm>
          <a:prstGeom prst="rect">
            <a:avLst/>
          </a:prstGeom>
          <a:noFill/>
        </p:spPr>
      </p:pic>
      <p:pic>
        <p:nvPicPr>
          <p:cNvPr id="24588" name="Picture 12" descr="http://t2.gstatic.com/images?q=tbn:ANd9GcQKffKwRPD0qMuniyfPU3yRpeRrnj6GRWIgYDQzByDXCQi25yx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552" y="5589240"/>
            <a:ext cx="1002388" cy="1052736"/>
          </a:xfrm>
          <a:prstGeom prst="rect">
            <a:avLst/>
          </a:prstGeom>
          <a:noFill/>
        </p:spPr>
      </p:pic>
      <p:pic>
        <p:nvPicPr>
          <p:cNvPr id="24590" name="Picture 14" descr="http://t2.gstatic.com/images?q=tbn:ANd9GcR9QNrfGcazxDzGLUOZx2cIMzOtVmkNmVxseBcAI6RvEnCuTLbW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16216" y="332656"/>
            <a:ext cx="991356" cy="1276747"/>
          </a:xfrm>
          <a:prstGeom prst="rect">
            <a:avLst/>
          </a:prstGeom>
          <a:noFill/>
        </p:spPr>
      </p:pic>
      <p:pic>
        <p:nvPicPr>
          <p:cNvPr id="24592" name="Picture 16" descr="http://t3.gstatic.com/images?q=tbn:ANd9GcRxAa73W-vpcJoZCzO1AM2ghpGi_-jH0eUjpGkrW3Sl41_EHoJ78w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44208" y="1628800"/>
            <a:ext cx="1235596" cy="1197662"/>
          </a:xfrm>
          <a:prstGeom prst="rect">
            <a:avLst/>
          </a:prstGeom>
          <a:noFill/>
        </p:spPr>
      </p:pic>
      <p:pic>
        <p:nvPicPr>
          <p:cNvPr id="24594" name="Picture 18" descr="http://t2.gstatic.com/images?q=tbn:ANd9GcRf1OVq-h93Nja0-tdwlDjCdRSEAw9Lb-nvD7s3Umnn88Cvy5C08w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60232" y="2780928"/>
            <a:ext cx="933464" cy="1176165"/>
          </a:xfrm>
          <a:prstGeom prst="rect">
            <a:avLst/>
          </a:prstGeom>
          <a:noFill/>
        </p:spPr>
      </p:pic>
      <p:pic>
        <p:nvPicPr>
          <p:cNvPr id="24596" name="Picture 20" descr="http://t1.gstatic.com/images?q=tbn:ANd9GcRj2eYJGFyYRkAfQflr1eCrK407E0LrGLnD-5zRalPJu3k0o0iTGA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444208" y="4005064"/>
            <a:ext cx="1396066" cy="1122437"/>
          </a:xfrm>
          <a:prstGeom prst="rect">
            <a:avLst/>
          </a:prstGeom>
          <a:noFill/>
        </p:spPr>
      </p:pic>
      <p:cxnSp>
        <p:nvCxnSpPr>
          <p:cNvPr id="19" name="18 - Ευθεία γραμμή σύνδεσης"/>
          <p:cNvCxnSpPr/>
          <p:nvPr/>
        </p:nvCxnSpPr>
        <p:spPr>
          <a:xfrm>
            <a:off x="1547664" y="980728"/>
            <a:ext cx="223224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>
            <a:off x="4572000" y="2420888"/>
            <a:ext cx="223224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flipV="1">
            <a:off x="1403648" y="1196752"/>
            <a:ext cx="230425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>
            <a:off x="4572000" y="1196752"/>
            <a:ext cx="223224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>
            <a:off x="1403648" y="3429000"/>
            <a:ext cx="259228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flipV="1">
            <a:off x="4644008" y="4581128"/>
            <a:ext cx="172819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flipV="1">
            <a:off x="1547664" y="3645024"/>
            <a:ext cx="2376264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4499992" y="3645024"/>
            <a:ext cx="1512168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>
            <a:endCxn id="4" idx="1"/>
          </p:cNvCxnSpPr>
          <p:nvPr/>
        </p:nvCxnSpPr>
        <p:spPr>
          <a:xfrm>
            <a:off x="1403648" y="5949280"/>
            <a:ext cx="2448272" cy="13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flipV="1">
            <a:off x="4644008" y="1196752"/>
            <a:ext cx="180020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D:\ΧΡΙΣΤΙΝΑ\Clipart\ΠΑΙΧΝΙΔΙΑ\ED05334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6642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- Εικόνα" descr="D:\ΧΡΙΣΤΙΝΑ\Clipart\ΠΑΙΧΝΙΔΙΑ\FSA05434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20688"/>
            <a:ext cx="1964606" cy="157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- Εικόνα" descr="D:\ΧΡΙΣΤΙΝΑ\Clipart\ΠΑΙΧΝΙΔΙΑ\gc002016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869160"/>
            <a:ext cx="11521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D:\ΧΡΙΣΤΙΝΑ\Clipart\ΠΑΙΧΝΙΔΙΑ\gc002016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085184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D:\ΧΡΙΣΤΙΝΑ\Clipart\ΠΑΙΧΝΙΔΙΑ\gc002016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861048"/>
            <a:ext cx="12961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- Εικόνα" descr="D:\ΧΡΙΣΤΙΝΑ\Clipart\ΠΑΙΧΝΙΔΙΑ\gc002016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573016"/>
            <a:ext cx="11521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D:\ΧΡΙΣΤΙΝΑ\Clipart\ΠΑΙΔΙΚΕΣ ΕΙΚΟΝΕΣ\αεροστατοbmp.bm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2636912"/>
            <a:ext cx="2083415" cy="15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- Εικόνα" descr="D:\ΧΡΙΣΤΙΝΑ\Clipart\ΠΑΙΔΙΚΕΣ ΕΙΚΟΝΕΣ\αεροστατοbmp.bm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149080"/>
            <a:ext cx="2083415" cy="15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Ορθογώνιο"/>
          <p:cNvSpPr/>
          <p:nvPr/>
        </p:nvSpPr>
        <p:spPr>
          <a:xfrm>
            <a:off x="2915816" y="1988840"/>
            <a:ext cx="1152128" cy="10081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987824" y="4509120"/>
            <a:ext cx="1152128" cy="10081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6372200" y="1052736"/>
            <a:ext cx="1152128" cy="10081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236296" y="3501008"/>
            <a:ext cx="1152128" cy="10081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preschoolmath.info/preschool-math-worksheeets/counting/counting-number/counting-chicke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3"/>
            <a:ext cx="9396536" cy="75358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σελίδα 4-5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/>
          <a:stretch>
            <a:fillRect/>
          </a:stretch>
        </p:blipFill>
        <p:spPr bwMode="auto">
          <a:xfrm>
            <a:off x="395536" y="0"/>
            <a:ext cx="2772594" cy="184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331640" y="1988840"/>
            <a:ext cx="6960915" cy="4464496"/>
            <a:chOff x="1314" y="6121"/>
            <a:chExt cx="8809" cy="5441"/>
          </a:xfrm>
        </p:grpSpPr>
        <p:pic>
          <p:nvPicPr>
            <p:cNvPr id="4100" name="Picture 4" descr="σελίδα 18-4"/>
            <p:cNvPicPr>
              <a:picLocks noChangeAspect="1" noChangeArrowheads="1"/>
            </p:cNvPicPr>
            <p:nvPr/>
          </p:nvPicPr>
          <p:blipFill>
            <a:blip r:embed="rId3" cstate="print">
              <a:lum contrast="12000"/>
            </a:blip>
            <a:srcRect/>
            <a:stretch>
              <a:fillRect/>
            </a:stretch>
          </p:blipFill>
          <p:spPr bwMode="auto">
            <a:xfrm>
              <a:off x="8154" y="10082"/>
              <a:ext cx="952" cy="1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" descr="σελίδα 18-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14" y="6139"/>
              <a:ext cx="4490" cy="2972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4102" name="Picture 6" descr="σελίδα 18-2"/>
            <p:cNvPicPr>
              <a:picLocks noChangeAspect="1" noChangeArrowheads="1"/>
            </p:cNvPicPr>
            <p:nvPr/>
          </p:nvPicPr>
          <p:blipFill>
            <a:blip r:embed="rId5" cstate="print">
              <a:lum contrast="18000"/>
            </a:blip>
            <a:srcRect/>
            <a:stretch>
              <a:fillRect/>
            </a:stretch>
          </p:blipFill>
          <p:spPr bwMode="auto">
            <a:xfrm>
              <a:off x="7254" y="6121"/>
              <a:ext cx="2869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7" descr="σελίδα 18-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74" y="9646"/>
              <a:ext cx="2874" cy="1916"/>
            </a:xfrm>
            <a:prstGeom prst="rect">
              <a:avLst/>
            </a:prstGeom>
            <a:noFill/>
            <a:ln w="19050" algn="ctr">
              <a:solidFill>
                <a:srgbClr val="FF660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8" name="7 - TextBox"/>
          <p:cNvSpPr txBox="1"/>
          <p:nvPr/>
        </p:nvSpPr>
        <p:spPr>
          <a:xfrm>
            <a:off x="6012160" y="5486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Παρατηρώ τις εικόνες και μετρώ</a:t>
            </a:r>
            <a:endParaRPr lang="el-G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Very Easy Dot to Dot Printab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92044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 rot="20631697">
            <a:off x="240338" y="2644170"/>
            <a:ext cx="86633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ΜΠΡΑΒΟ ΣΑΣ!!!!</a:t>
            </a:r>
            <a:endParaRPr lang="el-GR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 descr="σελίδα 19-6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051720" y="548680"/>
            <a:ext cx="1512168" cy="167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5" descr="σελίδα 16-7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/>
          <a:stretch>
            <a:fillRect/>
          </a:stretch>
        </p:blipFill>
        <p:spPr bwMode="auto">
          <a:xfrm>
            <a:off x="611560" y="260648"/>
            <a:ext cx="1440160" cy="19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7" descr="σελίδα 19-1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/>
          <a:stretch>
            <a:fillRect/>
          </a:stretch>
        </p:blipFill>
        <p:spPr bwMode="auto">
          <a:xfrm>
            <a:off x="3851920" y="548680"/>
            <a:ext cx="1383132" cy="147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580112" y="476672"/>
            <a:ext cx="1584176" cy="140571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8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l-GR" sz="8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2" descr="σελίδα 16-6"/>
          <p:cNvPicPr>
            <a:picLocks noChangeAspect="1" noChangeArrowheads="1"/>
          </p:cNvPicPr>
          <p:nvPr/>
        </p:nvPicPr>
        <p:blipFill>
          <a:blip r:embed="rId5" cstate="print">
            <a:lum bright="-6000" contrast="24000"/>
          </a:blip>
          <a:srcRect/>
          <a:stretch>
            <a:fillRect/>
          </a:stretch>
        </p:blipFill>
        <p:spPr bwMode="auto">
          <a:xfrm>
            <a:off x="683568" y="2204864"/>
            <a:ext cx="1008112" cy="146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0" descr="σελίδα 19-7"/>
          <p:cNvPicPr>
            <a:picLocks noChangeAspect="1" noChangeArrowheads="1"/>
          </p:cNvPicPr>
          <p:nvPr/>
        </p:nvPicPr>
        <p:blipFill>
          <a:blip r:embed="rId6" cstate="print">
            <a:lum contrast="6000"/>
          </a:blip>
          <a:srcRect/>
          <a:stretch>
            <a:fillRect/>
          </a:stretch>
        </p:blipFill>
        <p:spPr bwMode="auto">
          <a:xfrm>
            <a:off x="1979712" y="2348880"/>
            <a:ext cx="1357138" cy="150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9" descr="σελίδα 19-2"/>
          <p:cNvPicPr>
            <a:picLocks noChangeAspect="1" noChangeArrowheads="1"/>
          </p:cNvPicPr>
          <p:nvPr/>
        </p:nvPicPr>
        <p:blipFill>
          <a:blip r:embed="rId7" cstate="print">
            <a:lum contrast="12000"/>
          </a:blip>
          <a:srcRect/>
          <a:stretch>
            <a:fillRect/>
          </a:stretch>
        </p:blipFill>
        <p:spPr bwMode="auto">
          <a:xfrm>
            <a:off x="3347864" y="2348880"/>
            <a:ext cx="1738536" cy="140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5508104" y="2276872"/>
            <a:ext cx="1584176" cy="140571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kumimoji="0" lang="el-GR" sz="8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9" descr="σελίδα 16-8"/>
          <p:cNvPicPr>
            <a:picLocks noChangeAspect="1" noChangeArrowheads="1"/>
          </p:cNvPicPr>
          <p:nvPr/>
        </p:nvPicPr>
        <p:blipFill>
          <a:blip r:embed="rId8" cstate="print">
            <a:lum contrast="12000"/>
          </a:blip>
          <a:srcRect/>
          <a:stretch>
            <a:fillRect/>
          </a:stretch>
        </p:blipFill>
        <p:spPr bwMode="auto">
          <a:xfrm>
            <a:off x="611560" y="3645024"/>
            <a:ext cx="1080120" cy="153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0" descr="σελίδα 19-8"/>
          <p:cNvPicPr>
            <a:picLocks noChangeAspect="1" noChangeArrowheads="1"/>
          </p:cNvPicPr>
          <p:nvPr/>
        </p:nvPicPr>
        <p:blipFill>
          <a:blip r:embed="rId9" cstate="print">
            <a:lum contrast="6000"/>
          </a:blip>
          <a:srcRect/>
          <a:stretch>
            <a:fillRect/>
          </a:stretch>
        </p:blipFill>
        <p:spPr bwMode="auto">
          <a:xfrm>
            <a:off x="2051720" y="4005064"/>
            <a:ext cx="1224136" cy="120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2" descr="σελίδα 19-3"/>
          <p:cNvPicPr>
            <a:picLocks noChangeAspect="1" noChangeArrowheads="1"/>
          </p:cNvPicPr>
          <p:nvPr/>
        </p:nvPicPr>
        <p:blipFill>
          <a:blip r:embed="rId10" cstate="print">
            <a:lum contrast="12000"/>
          </a:blip>
          <a:srcRect/>
          <a:stretch>
            <a:fillRect/>
          </a:stretch>
        </p:blipFill>
        <p:spPr bwMode="auto">
          <a:xfrm>
            <a:off x="3419872" y="4005064"/>
            <a:ext cx="2031548" cy="128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5508104" y="3861048"/>
            <a:ext cx="1584176" cy="140571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kumimoji="0" lang="el-GR" sz="8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15" descr="σελίδα 16-5"/>
          <p:cNvPicPr>
            <a:picLocks noChangeAspect="1" noChangeArrowheads="1"/>
          </p:cNvPicPr>
          <p:nvPr/>
        </p:nvPicPr>
        <p:blipFill>
          <a:blip r:embed="rId11" cstate="print">
            <a:lum contrast="12000"/>
          </a:blip>
          <a:srcRect/>
          <a:stretch>
            <a:fillRect/>
          </a:stretch>
        </p:blipFill>
        <p:spPr bwMode="auto">
          <a:xfrm>
            <a:off x="467544" y="5085184"/>
            <a:ext cx="1208383" cy="1555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4" descr="σελίδα 19-9"/>
          <p:cNvPicPr>
            <a:picLocks noChangeAspect="1" noChangeArrowheads="1"/>
          </p:cNvPicPr>
          <p:nvPr/>
        </p:nvPicPr>
        <p:blipFill>
          <a:blip r:embed="rId12" cstate="print">
            <a:lum contrast="6000"/>
          </a:blip>
          <a:srcRect/>
          <a:stretch>
            <a:fillRect/>
          </a:stretch>
        </p:blipFill>
        <p:spPr bwMode="auto">
          <a:xfrm>
            <a:off x="2051720" y="5373216"/>
            <a:ext cx="1296144" cy="12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7" descr="σελίδα 19-4"/>
          <p:cNvPicPr>
            <a:picLocks noChangeAspect="1" noChangeArrowheads="1"/>
          </p:cNvPicPr>
          <p:nvPr/>
        </p:nvPicPr>
        <p:blipFill>
          <a:blip r:embed="rId13" cstate="print">
            <a:lum contrast="12000"/>
          </a:blip>
          <a:srcRect/>
          <a:stretch>
            <a:fillRect/>
          </a:stretch>
        </p:blipFill>
        <p:spPr bwMode="auto">
          <a:xfrm>
            <a:off x="3419872" y="5517232"/>
            <a:ext cx="2043404" cy="9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508104" y="5229200"/>
            <a:ext cx="1584176" cy="140571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kumimoji="0" lang="el-GR" sz="8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 animBg="1"/>
      <p:bldP spid="39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σελίδα 19-11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539552" y="692696"/>
            <a:ext cx="1368152" cy="168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4" descr="σελίδα 19-10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2555776" y="908720"/>
            <a:ext cx="1440160" cy="13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6" descr="σελίδα 19-5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/>
          <a:stretch>
            <a:fillRect/>
          </a:stretch>
        </p:blipFill>
        <p:spPr bwMode="auto">
          <a:xfrm>
            <a:off x="4211960" y="1052736"/>
            <a:ext cx="2212903" cy="110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6804248" y="908720"/>
            <a:ext cx="1296144" cy="129614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8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el-GR" sz="8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560" y="3068960"/>
            <a:ext cx="1584176" cy="140571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8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l-GR" sz="8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95736" y="3068960"/>
            <a:ext cx="1584176" cy="140571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kumimoji="0" lang="el-GR" sz="8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79912" y="3068960"/>
            <a:ext cx="1584176" cy="140571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kumimoji="0" lang="el-GR" sz="8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64088" y="3068960"/>
            <a:ext cx="1584176" cy="140571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kumimoji="0" lang="el-GR" sz="8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6948264" y="3068960"/>
            <a:ext cx="1296144" cy="144016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8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el-GR" sz="8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/>
              <a:t>Πόσα ζώα υπάρχουν σε κάθε σχοινί;</a:t>
            </a:r>
          </a:p>
        </p:txBody>
      </p:sp>
      <p:pic>
        <p:nvPicPr>
          <p:cNvPr id="148484" name="Picture 4" descr="cheetah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476375" y="2636838"/>
            <a:ext cx="1728788" cy="792162"/>
          </a:xfrm>
          <a:noFill/>
          <a:ln/>
        </p:spPr>
      </p:pic>
      <p:pic>
        <p:nvPicPr>
          <p:cNvPr id="148493" name="Picture 13" descr="cheeta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940425" y="2565400"/>
            <a:ext cx="1620838" cy="714375"/>
          </a:xfrm>
          <a:noFill/>
          <a:ln/>
        </p:spPr>
      </p:pic>
      <p:sp>
        <p:nvSpPr>
          <p:cNvPr id="148491" name="Freeform 11"/>
          <p:cNvSpPr>
            <a:spLocks/>
          </p:cNvSpPr>
          <p:nvPr/>
        </p:nvSpPr>
        <p:spPr bwMode="auto">
          <a:xfrm>
            <a:off x="827088" y="1773238"/>
            <a:ext cx="3073400" cy="3182937"/>
          </a:xfrm>
          <a:custGeom>
            <a:avLst/>
            <a:gdLst/>
            <a:ahLst/>
            <a:cxnLst>
              <a:cxn ang="0">
                <a:pos x="1004" y="1996"/>
              </a:cxn>
              <a:cxn ang="0">
                <a:pos x="876" y="1850"/>
              </a:cxn>
              <a:cxn ang="0">
                <a:pos x="757" y="1731"/>
              </a:cxn>
              <a:cxn ang="0">
                <a:pos x="729" y="1676"/>
              </a:cxn>
              <a:cxn ang="0">
                <a:pos x="574" y="1557"/>
              </a:cxn>
              <a:cxn ang="0">
                <a:pos x="547" y="1539"/>
              </a:cxn>
              <a:cxn ang="0">
                <a:pos x="528" y="1521"/>
              </a:cxn>
              <a:cxn ang="0">
                <a:pos x="473" y="1484"/>
              </a:cxn>
              <a:cxn ang="0">
                <a:pos x="291" y="1310"/>
              </a:cxn>
              <a:cxn ang="0">
                <a:pos x="181" y="1191"/>
              </a:cxn>
              <a:cxn ang="0">
                <a:pos x="99" y="1063"/>
              </a:cxn>
              <a:cxn ang="0">
                <a:pos x="16" y="771"/>
              </a:cxn>
              <a:cxn ang="0">
                <a:pos x="44" y="469"/>
              </a:cxn>
              <a:cxn ang="0">
                <a:pos x="373" y="149"/>
              </a:cxn>
              <a:cxn ang="0">
                <a:pos x="574" y="58"/>
              </a:cxn>
              <a:cxn ang="0">
                <a:pos x="830" y="3"/>
              </a:cxn>
              <a:cxn ang="0">
                <a:pos x="1443" y="39"/>
              </a:cxn>
              <a:cxn ang="0">
                <a:pos x="1708" y="122"/>
              </a:cxn>
              <a:cxn ang="0">
                <a:pos x="1827" y="231"/>
              </a:cxn>
              <a:cxn ang="0">
                <a:pos x="1881" y="305"/>
              </a:cxn>
              <a:cxn ang="0">
                <a:pos x="1936" y="487"/>
              </a:cxn>
              <a:cxn ang="0">
                <a:pos x="1854" y="945"/>
              </a:cxn>
              <a:cxn ang="0">
                <a:pos x="1808" y="1018"/>
              </a:cxn>
              <a:cxn ang="0">
                <a:pos x="1726" y="1155"/>
              </a:cxn>
              <a:cxn ang="0">
                <a:pos x="1671" y="1237"/>
              </a:cxn>
              <a:cxn ang="0">
                <a:pos x="1625" y="1274"/>
              </a:cxn>
              <a:cxn ang="0">
                <a:pos x="1552" y="1329"/>
              </a:cxn>
              <a:cxn ang="0">
                <a:pos x="1443" y="1402"/>
              </a:cxn>
              <a:cxn ang="0">
                <a:pos x="1324" y="1466"/>
              </a:cxn>
              <a:cxn ang="0">
                <a:pos x="1269" y="1484"/>
              </a:cxn>
              <a:cxn ang="0">
                <a:pos x="1214" y="1511"/>
              </a:cxn>
              <a:cxn ang="0">
                <a:pos x="912" y="1594"/>
              </a:cxn>
              <a:cxn ang="0">
                <a:pos x="857" y="1621"/>
              </a:cxn>
              <a:cxn ang="0">
                <a:pos x="748" y="1658"/>
              </a:cxn>
              <a:cxn ang="0">
                <a:pos x="583" y="1749"/>
              </a:cxn>
              <a:cxn ang="0">
                <a:pos x="409" y="1886"/>
              </a:cxn>
              <a:cxn ang="0">
                <a:pos x="300" y="1914"/>
              </a:cxn>
              <a:cxn ang="0">
                <a:pos x="227" y="2005"/>
              </a:cxn>
            </a:cxnLst>
            <a:rect l="0" t="0" r="r" b="b"/>
            <a:pathLst>
              <a:path w="1936" h="2005">
                <a:moveTo>
                  <a:pt x="1004" y="1996"/>
                </a:moveTo>
                <a:cubicBezTo>
                  <a:pt x="977" y="1930"/>
                  <a:pt x="926" y="1900"/>
                  <a:pt x="876" y="1850"/>
                </a:cubicBezTo>
                <a:cubicBezTo>
                  <a:pt x="836" y="1810"/>
                  <a:pt x="814" y="1750"/>
                  <a:pt x="757" y="1731"/>
                </a:cubicBezTo>
                <a:cubicBezTo>
                  <a:pt x="746" y="1714"/>
                  <a:pt x="741" y="1692"/>
                  <a:pt x="729" y="1676"/>
                </a:cubicBezTo>
                <a:cubicBezTo>
                  <a:pt x="689" y="1623"/>
                  <a:pt x="628" y="1593"/>
                  <a:pt x="574" y="1557"/>
                </a:cubicBezTo>
                <a:cubicBezTo>
                  <a:pt x="565" y="1551"/>
                  <a:pt x="555" y="1546"/>
                  <a:pt x="547" y="1539"/>
                </a:cubicBezTo>
                <a:cubicBezTo>
                  <a:pt x="541" y="1533"/>
                  <a:pt x="535" y="1526"/>
                  <a:pt x="528" y="1521"/>
                </a:cubicBezTo>
                <a:cubicBezTo>
                  <a:pt x="510" y="1508"/>
                  <a:pt x="473" y="1484"/>
                  <a:pt x="473" y="1484"/>
                </a:cubicBezTo>
                <a:cubicBezTo>
                  <a:pt x="424" y="1417"/>
                  <a:pt x="356" y="1363"/>
                  <a:pt x="291" y="1310"/>
                </a:cubicBezTo>
                <a:cubicBezTo>
                  <a:pt x="277" y="1273"/>
                  <a:pt x="214" y="1214"/>
                  <a:pt x="181" y="1191"/>
                </a:cubicBezTo>
                <a:cubicBezTo>
                  <a:pt x="170" y="1159"/>
                  <a:pt x="123" y="1087"/>
                  <a:pt x="99" y="1063"/>
                </a:cubicBezTo>
                <a:cubicBezTo>
                  <a:pt x="63" y="966"/>
                  <a:pt x="42" y="870"/>
                  <a:pt x="16" y="771"/>
                </a:cubicBezTo>
                <a:cubicBezTo>
                  <a:pt x="7" y="676"/>
                  <a:pt x="0" y="559"/>
                  <a:pt x="44" y="469"/>
                </a:cubicBezTo>
                <a:cubicBezTo>
                  <a:pt x="105" y="345"/>
                  <a:pt x="241" y="191"/>
                  <a:pt x="373" y="149"/>
                </a:cubicBezTo>
                <a:cubicBezTo>
                  <a:pt x="418" y="104"/>
                  <a:pt x="511" y="73"/>
                  <a:pt x="574" y="58"/>
                </a:cubicBezTo>
                <a:cubicBezTo>
                  <a:pt x="629" y="0"/>
                  <a:pt x="762" y="8"/>
                  <a:pt x="830" y="3"/>
                </a:cubicBezTo>
                <a:cubicBezTo>
                  <a:pt x="1043" y="8"/>
                  <a:pt x="1235" y="16"/>
                  <a:pt x="1443" y="39"/>
                </a:cubicBezTo>
                <a:cubicBezTo>
                  <a:pt x="1536" y="60"/>
                  <a:pt x="1619" y="93"/>
                  <a:pt x="1708" y="122"/>
                </a:cubicBezTo>
                <a:cubicBezTo>
                  <a:pt x="1758" y="155"/>
                  <a:pt x="1790" y="185"/>
                  <a:pt x="1827" y="231"/>
                </a:cubicBezTo>
                <a:cubicBezTo>
                  <a:pt x="1846" y="255"/>
                  <a:pt x="1881" y="305"/>
                  <a:pt x="1881" y="305"/>
                </a:cubicBezTo>
                <a:cubicBezTo>
                  <a:pt x="1898" y="368"/>
                  <a:pt x="1925" y="422"/>
                  <a:pt x="1936" y="487"/>
                </a:cubicBezTo>
                <a:cubicBezTo>
                  <a:pt x="1928" y="699"/>
                  <a:pt x="1932" y="771"/>
                  <a:pt x="1854" y="945"/>
                </a:cubicBezTo>
                <a:cubicBezTo>
                  <a:pt x="1822" y="1017"/>
                  <a:pt x="1858" y="984"/>
                  <a:pt x="1808" y="1018"/>
                </a:cubicBezTo>
                <a:cubicBezTo>
                  <a:pt x="1794" y="1088"/>
                  <a:pt x="1768" y="1101"/>
                  <a:pt x="1726" y="1155"/>
                </a:cubicBezTo>
                <a:cubicBezTo>
                  <a:pt x="1706" y="1181"/>
                  <a:pt x="1698" y="1219"/>
                  <a:pt x="1671" y="1237"/>
                </a:cubicBezTo>
                <a:cubicBezTo>
                  <a:pt x="1650" y="1251"/>
                  <a:pt x="1640" y="1255"/>
                  <a:pt x="1625" y="1274"/>
                </a:cubicBezTo>
                <a:cubicBezTo>
                  <a:pt x="1601" y="1304"/>
                  <a:pt x="1590" y="1316"/>
                  <a:pt x="1552" y="1329"/>
                </a:cubicBezTo>
                <a:cubicBezTo>
                  <a:pt x="1518" y="1363"/>
                  <a:pt x="1483" y="1380"/>
                  <a:pt x="1443" y="1402"/>
                </a:cubicBezTo>
                <a:cubicBezTo>
                  <a:pt x="1399" y="1426"/>
                  <a:pt x="1370" y="1447"/>
                  <a:pt x="1324" y="1466"/>
                </a:cubicBezTo>
                <a:cubicBezTo>
                  <a:pt x="1306" y="1473"/>
                  <a:pt x="1285" y="1474"/>
                  <a:pt x="1269" y="1484"/>
                </a:cubicBezTo>
                <a:cubicBezTo>
                  <a:pt x="1233" y="1507"/>
                  <a:pt x="1252" y="1498"/>
                  <a:pt x="1214" y="1511"/>
                </a:cubicBezTo>
                <a:cubicBezTo>
                  <a:pt x="1126" y="1573"/>
                  <a:pt x="1012" y="1566"/>
                  <a:pt x="912" y="1594"/>
                </a:cubicBezTo>
                <a:cubicBezTo>
                  <a:pt x="847" y="1612"/>
                  <a:pt x="925" y="1591"/>
                  <a:pt x="857" y="1621"/>
                </a:cubicBezTo>
                <a:cubicBezTo>
                  <a:pt x="828" y="1634"/>
                  <a:pt x="776" y="1640"/>
                  <a:pt x="748" y="1658"/>
                </a:cubicBezTo>
                <a:cubicBezTo>
                  <a:pt x="695" y="1693"/>
                  <a:pt x="644" y="1730"/>
                  <a:pt x="583" y="1749"/>
                </a:cubicBezTo>
                <a:cubicBezTo>
                  <a:pt x="521" y="1790"/>
                  <a:pt x="472" y="1845"/>
                  <a:pt x="409" y="1886"/>
                </a:cubicBezTo>
                <a:cubicBezTo>
                  <a:pt x="381" y="1904"/>
                  <a:pt x="329" y="1909"/>
                  <a:pt x="300" y="1914"/>
                </a:cubicBezTo>
                <a:cubicBezTo>
                  <a:pt x="265" y="1948"/>
                  <a:pt x="248" y="1963"/>
                  <a:pt x="227" y="2005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48492" name="Freeform 12"/>
          <p:cNvSpPr>
            <a:spLocks/>
          </p:cNvSpPr>
          <p:nvPr/>
        </p:nvSpPr>
        <p:spPr bwMode="auto">
          <a:xfrm>
            <a:off x="4859338" y="2276475"/>
            <a:ext cx="3073400" cy="3182938"/>
          </a:xfrm>
          <a:custGeom>
            <a:avLst/>
            <a:gdLst/>
            <a:ahLst/>
            <a:cxnLst>
              <a:cxn ang="0">
                <a:pos x="1004" y="1996"/>
              </a:cxn>
              <a:cxn ang="0">
                <a:pos x="876" y="1850"/>
              </a:cxn>
              <a:cxn ang="0">
                <a:pos x="757" y="1731"/>
              </a:cxn>
              <a:cxn ang="0">
                <a:pos x="729" y="1676"/>
              </a:cxn>
              <a:cxn ang="0">
                <a:pos x="574" y="1557"/>
              </a:cxn>
              <a:cxn ang="0">
                <a:pos x="547" y="1539"/>
              </a:cxn>
              <a:cxn ang="0">
                <a:pos x="528" y="1521"/>
              </a:cxn>
              <a:cxn ang="0">
                <a:pos x="473" y="1484"/>
              </a:cxn>
              <a:cxn ang="0">
                <a:pos x="291" y="1310"/>
              </a:cxn>
              <a:cxn ang="0">
                <a:pos x="181" y="1191"/>
              </a:cxn>
              <a:cxn ang="0">
                <a:pos x="99" y="1063"/>
              </a:cxn>
              <a:cxn ang="0">
                <a:pos x="16" y="771"/>
              </a:cxn>
              <a:cxn ang="0">
                <a:pos x="44" y="469"/>
              </a:cxn>
              <a:cxn ang="0">
                <a:pos x="373" y="149"/>
              </a:cxn>
              <a:cxn ang="0">
                <a:pos x="574" y="58"/>
              </a:cxn>
              <a:cxn ang="0">
                <a:pos x="830" y="3"/>
              </a:cxn>
              <a:cxn ang="0">
                <a:pos x="1443" y="39"/>
              </a:cxn>
              <a:cxn ang="0">
                <a:pos x="1708" y="122"/>
              </a:cxn>
              <a:cxn ang="0">
                <a:pos x="1827" y="231"/>
              </a:cxn>
              <a:cxn ang="0">
                <a:pos x="1881" y="305"/>
              </a:cxn>
              <a:cxn ang="0">
                <a:pos x="1936" y="487"/>
              </a:cxn>
              <a:cxn ang="0">
                <a:pos x="1854" y="945"/>
              </a:cxn>
              <a:cxn ang="0">
                <a:pos x="1808" y="1018"/>
              </a:cxn>
              <a:cxn ang="0">
                <a:pos x="1726" y="1155"/>
              </a:cxn>
              <a:cxn ang="0">
                <a:pos x="1671" y="1237"/>
              </a:cxn>
              <a:cxn ang="0">
                <a:pos x="1625" y="1274"/>
              </a:cxn>
              <a:cxn ang="0">
                <a:pos x="1552" y="1329"/>
              </a:cxn>
              <a:cxn ang="0">
                <a:pos x="1443" y="1402"/>
              </a:cxn>
              <a:cxn ang="0">
                <a:pos x="1324" y="1466"/>
              </a:cxn>
              <a:cxn ang="0">
                <a:pos x="1269" y="1484"/>
              </a:cxn>
              <a:cxn ang="0">
                <a:pos x="1214" y="1511"/>
              </a:cxn>
              <a:cxn ang="0">
                <a:pos x="912" y="1594"/>
              </a:cxn>
              <a:cxn ang="0">
                <a:pos x="857" y="1621"/>
              </a:cxn>
              <a:cxn ang="0">
                <a:pos x="748" y="1658"/>
              </a:cxn>
              <a:cxn ang="0">
                <a:pos x="583" y="1749"/>
              </a:cxn>
              <a:cxn ang="0">
                <a:pos x="409" y="1886"/>
              </a:cxn>
              <a:cxn ang="0">
                <a:pos x="300" y="1914"/>
              </a:cxn>
              <a:cxn ang="0">
                <a:pos x="227" y="2005"/>
              </a:cxn>
            </a:cxnLst>
            <a:rect l="0" t="0" r="r" b="b"/>
            <a:pathLst>
              <a:path w="1936" h="2005">
                <a:moveTo>
                  <a:pt x="1004" y="1996"/>
                </a:moveTo>
                <a:cubicBezTo>
                  <a:pt x="977" y="1930"/>
                  <a:pt x="926" y="1900"/>
                  <a:pt x="876" y="1850"/>
                </a:cubicBezTo>
                <a:cubicBezTo>
                  <a:pt x="836" y="1810"/>
                  <a:pt x="814" y="1750"/>
                  <a:pt x="757" y="1731"/>
                </a:cubicBezTo>
                <a:cubicBezTo>
                  <a:pt x="746" y="1714"/>
                  <a:pt x="741" y="1692"/>
                  <a:pt x="729" y="1676"/>
                </a:cubicBezTo>
                <a:cubicBezTo>
                  <a:pt x="689" y="1623"/>
                  <a:pt x="628" y="1593"/>
                  <a:pt x="574" y="1557"/>
                </a:cubicBezTo>
                <a:cubicBezTo>
                  <a:pt x="565" y="1551"/>
                  <a:pt x="555" y="1546"/>
                  <a:pt x="547" y="1539"/>
                </a:cubicBezTo>
                <a:cubicBezTo>
                  <a:pt x="541" y="1533"/>
                  <a:pt x="535" y="1526"/>
                  <a:pt x="528" y="1521"/>
                </a:cubicBezTo>
                <a:cubicBezTo>
                  <a:pt x="510" y="1508"/>
                  <a:pt x="473" y="1484"/>
                  <a:pt x="473" y="1484"/>
                </a:cubicBezTo>
                <a:cubicBezTo>
                  <a:pt x="424" y="1417"/>
                  <a:pt x="356" y="1363"/>
                  <a:pt x="291" y="1310"/>
                </a:cubicBezTo>
                <a:cubicBezTo>
                  <a:pt x="277" y="1273"/>
                  <a:pt x="214" y="1214"/>
                  <a:pt x="181" y="1191"/>
                </a:cubicBezTo>
                <a:cubicBezTo>
                  <a:pt x="170" y="1159"/>
                  <a:pt x="123" y="1087"/>
                  <a:pt x="99" y="1063"/>
                </a:cubicBezTo>
                <a:cubicBezTo>
                  <a:pt x="63" y="966"/>
                  <a:pt x="42" y="870"/>
                  <a:pt x="16" y="771"/>
                </a:cubicBezTo>
                <a:cubicBezTo>
                  <a:pt x="7" y="676"/>
                  <a:pt x="0" y="559"/>
                  <a:pt x="44" y="469"/>
                </a:cubicBezTo>
                <a:cubicBezTo>
                  <a:pt x="105" y="345"/>
                  <a:pt x="241" y="191"/>
                  <a:pt x="373" y="149"/>
                </a:cubicBezTo>
                <a:cubicBezTo>
                  <a:pt x="418" y="104"/>
                  <a:pt x="511" y="73"/>
                  <a:pt x="574" y="58"/>
                </a:cubicBezTo>
                <a:cubicBezTo>
                  <a:pt x="629" y="0"/>
                  <a:pt x="762" y="8"/>
                  <a:pt x="830" y="3"/>
                </a:cubicBezTo>
                <a:cubicBezTo>
                  <a:pt x="1043" y="8"/>
                  <a:pt x="1235" y="16"/>
                  <a:pt x="1443" y="39"/>
                </a:cubicBezTo>
                <a:cubicBezTo>
                  <a:pt x="1536" y="60"/>
                  <a:pt x="1619" y="93"/>
                  <a:pt x="1708" y="122"/>
                </a:cubicBezTo>
                <a:cubicBezTo>
                  <a:pt x="1758" y="155"/>
                  <a:pt x="1790" y="185"/>
                  <a:pt x="1827" y="231"/>
                </a:cubicBezTo>
                <a:cubicBezTo>
                  <a:pt x="1846" y="255"/>
                  <a:pt x="1881" y="305"/>
                  <a:pt x="1881" y="305"/>
                </a:cubicBezTo>
                <a:cubicBezTo>
                  <a:pt x="1898" y="368"/>
                  <a:pt x="1925" y="422"/>
                  <a:pt x="1936" y="487"/>
                </a:cubicBezTo>
                <a:cubicBezTo>
                  <a:pt x="1928" y="699"/>
                  <a:pt x="1932" y="771"/>
                  <a:pt x="1854" y="945"/>
                </a:cubicBezTo>
                <a:cubicBezTo>
                  <a:pt x="1822" y="1017"/>
                  <a:pt x="1858" y="984"/>
                  <a:pt x="1808" y="1018"/>
                </a:cubicBezTo>
                <a:cubicBezTo>
                  <a:pt x="1794" y="1088"/>
                  <a:pt x="1768" y="1101"/>
                  <a:pt x="1726" y="1155"/>
                </a:cubicBezTo>
                <a:cubicBezTo>
                  <a:pt x="1706" y="1181"/>
                  <a:pt x="1698" y="1219"/>
                  <a:pt x="1671" y="1237"/>
                </a:cubicBezTo>
                <a:cubicBezTo>
                  <a:pt x="1650" y="1251"/>
                  <a:pt x="1640" y="1255"/>
                  <a:pt x="1625" y="1274"/>
                </a:cubicBezTo>
                <a:cubicBezTo>
                  <a:pt x="1601" y="1304"/>
                  <a:pt x="1590" y="1316"/>
                  <a:pt x="1552" y="1329"/>
                </a:cubicBezTo>
                <a:cubicBezTo>
                  <a:pt x="1518" y="1363"/>
                  <a:pt x="1483" y="1380"/>
                  <a:pt x="1443" y="1402"/>
                </a:cubicBezTo>
                <a:cubicBezTo>
                  <a:pt x="1399" y="1426"/>
                  <a:pt x="1370" y="1447"/>
                  <a:pt x="1324" y="1466"/>
                </a:cubicBezTo>
                <a:cubicBezTo>
                  <a:pt x="1306" y="1473"/>
                  <a:pt x="1285" y="1474"/>
                  <a:pt x="1269" y="1484"/>
                </a:cubicBezTo>
                <a:cubicBezTo>
                  <a:pt x="1233" y="1507"/>
                  <a:pt x="1252" y="1498"/>
                  <a:pt x="1214" y="1511"/>
                </a:cubicBezTo>
                <a:cubicBezTo>
                  <a:pt x="1126" y="1573"/>
                  <a:pt x="1012" y="1566"/>
                  <a:pt x="912" y="1594"/>
                </a:cubicBezTo>
                <a:cubicBezTo>
                  <a:pt x="847" y="1612"/>
                  <a:pt x="925" y="1591"/>
                  <a:pt x="857" y="1621"/>
                </a:cubicBezTo>
                <a:cubicBezTo>
                  <a:pt x="828" y="1634"/>
                  <a:pt x="776" y="1640"/>
                  <a:pt x="748" y="1658"/>
                </a:cubicBezTo>
                <a:cubicBezTo>
                  <a:pt x="695" y="1693"/>
                  <a:pt x="644" y="1730"/>
                  <a:pt x="583" y="1749"/>
                </a:cubicBezTo>
                <a:cubicBezTo>
                  <a:pt x="521" y="1790"/>
                  <a:pt x="472" y="1845"/>
                  <a:pt x="409" y="1886"/>
                </a:cubicBezTo>
                <a:cubicBezTo>
                  <a:pt x="381" y="1904"/>
                  <a:pt x="329" y="1909"/>
                  <a:pt x="300" y="1914"/>
                </a:cubicBezTo>
                <a:cubicBezTo>
                  <a:pt x="265" y="1948"/>
                  <a:pt x="248" y="1963"/>
                  <a:pt x="227" y="2005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148495" name="Picture 15" descr="cheeta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92725" y="3357563"/>
            <a:ext cx="1511300" cy="719137"/>
          </a:xfrm>
          <a:noFill/>
          <a:ln/>
        </p:spPr>
      </p:pic>
      <p:pic>
        <p:nvPicPr>
          <p:cNvPr id="148504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3831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85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504"/>
                </p:tgtEl>
              </p:cMediaNode>
            </p:audio>
          </p:childTnLst>
        </p:cTn>
      </p:par>
    </p:tnLst>
    <p:bldLst>
      <p:bldP spid="148482" grpId="0"/>
      <p:bldP spid="148491" grpId="0" animBg="1"/>
      <p:bldP spid="1484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Freeform 5"/>
          <p:cNvSpPr>
            <a:spLocks/>
          </p:cNvSpPr>
          <p:nvPr/>
        </p:nvSpPr>
        <p:spPr bwMode="auto">
          <a:xfrm>
            <a:off x="395536" y="332656"/>
            <a:ext cx="4320530" cy="4375051"/>
          </a:xfrm>
          <a:custGeom>
            <a:avLst/>
            <a:gdLst/>
            <a:ahLst/>
            <a:cxnLst>
              <a:cxn ang="0">
                <a:pos x="674" y="2148"/>
              </a:cxn>
              <a:cxn ang="0">
                <a:pos x="573" y="1938"/>
              </a:cxn>
              <a:cxn ang="0">
                <a:pos x="528" y="1892"/>
              </a:cxn>
              <a:cxn ang="0">
                <a:pos x="464" y="1782"/>
              </a:cxn>
              <a:cxn ang="0">
                <a:pos x="326" y="1618"/>
              </a:cxn>
              <a:cxn ang="0">
                <a:pos x="262" y="1526"/>
              </a:cxn>
              <a:cxn ang="0">
                <a:pos x="244" y="1481"/>
              </a:cxn>
              <a:cxn ang="0">
                <a:pos x="208" y="1453"/>
              </a:cxn>
              <a:cxn ang="0">
                <a:pos x="171" y="1344"/>
              </a:cxn>
              <a:cxn ang="0">
                <a:pos x="153" y="1298"/>
              </a:cxn>
              <a:cxn ang="0">
                <a:pos x="116" y="1225"/>
              </a:cxn>
              <a:cxn ang="0">
                <a:pos x="80" y="1124"/>
              </a:cxn>
              <a:cxn ang="0">
                <a:pos x="43" y="969"/>
              </a:cxn>
              <a:cxn ang="0">
                <a:pos x="6" y="731"/>
              </a:cxn>
              <a:cxn ang="0">
                <a:pos x="43" y="356"/>
              </a:cxn>
              <a:cxn ang="0">
                <a:pos x="80" y="201"/>
              </a:cxn>
              <a:cxn ang="0">
                <a:pos x="509" y="9"/>
              </a:cxn>
              <a:cxn ang="0">
                <a:pos x="601" y="0"/>
              </a:cxn>
              <a:cxn ang="0">
                <a:pos x="1296" y="45"/>
              </a:cxn>
              <a:cxn ang="0">
                <a:pos x="1542" y="82"/>
              </a:cxn>
              <a:cxn ang="0">
                <a:pos x="1634" y="109"/>
              </a:cxn>
              <a:cxn ang="0">
                <a:pos x="1762" y="210"/>
              </a:cxn>
              <a:cxn ang="0">
                <a:pos x="1853" y="320"/>
              </a:cxn>
              <a:cxn ang="0">
                <a:pos x="1899" y="402"/>
              </a:cxn>
              <a:cxn ang="0">
                <a:pos x="1954" y="521"/>
              </a:cxn>
              <a:cxn ang="0">
                <a:pos x="2018" y="758"/>
              </a:cxn>
              <a:cxn ang="0">
                <a:pos x="2018" y="1014"/>
              </a:cxn>
              <a:cxn ang="0">
                <a:pos x="1981" y="1097"/>
              </a:cxn>
              <a:cxn ang="0">
                <a:pos x="1844" y="1243"/>
              </a:cxn>
              <a:cxn ang="0">
                <a:pos x="1835" y="1270"/>
              </a:cxn>
              <a:cxn ang="0">
                <a:pos x="1707" y="1325"/>
              </a:cxn>
              <a:cxn ang="0">
                <a:pos x="1625" y="1362"/>
              </a:cxn>
              <a:cxn ang="0">
                <a:pos x="1414" y="1444"/>
              </a:cxn>
              <a:cxn ang="0">
                <a:pos x="1058" y="1517"/>
              </a:cxn>
              <a:cxn ang="0">
                <a:pos x="994" y="1536"/>
              </a:cxn>
              <a:cxn ang="0">
                <a:pos x="829" y="1554"/>
              </a:cxn>
              <a:cxn ang="0">
                <a:pos x="774" y="1572"/>
              </a:cxn>
              <a:cxn ang="0">
                <a:pos x="747" y="1581"/>
              </a:cxn>
              <a:cxn ang="0">
                <a:pos x="665" y="1618"/>
              </a:cxn>
              <a:cxn ang="0">
                <a:pos x="646" y="1636"/>
              </a:cxn>
              <a:cxn ang="0">
                <a:pos x="592" y="1654"/>
              </a:cxn>
              <a:cxn ang="0">
                <a:pos x="518" y="1691"/>
              </a:cxn>
              <a:cxn ang="0">
                <a:pos x="464" y="1737"/>
              </a:cxn>
              <a:cxn ang="0">
                <a:pos x="454" y="1764"/>
              </a:cxn>
              <a:cxn ang="0">
                <a:pos x="400" y="1819"/>
              </a:cxn>
              <a:cxn ang="0">
                <a:pos x="372" y="1856"/>
              </a:cxn>
              <a:cxn ang="0">
                <a:pos x="272" y="2020"/>
              </a:cxn>
              <a:cxn ang="0">
                <a:pos x="198" y="2093"/>
              </a:cxn>
              <a:cxn ang="0">
                <a:pos x="25" y="2212"/>
              </a:cxn>
            </a:cxnLst>
            <a:rect l="0" t="0" r="r" b="b"/>
            <a:pathLst>
              <a:path w="2035" h="2212">
                <a:moveTo>
                  <a:pt x="674" y="2148"/>
                </a:moveTo>
                <a:cubicBezTo>
                  <a:pt x="660" y="2076"/>
                  <a:pt x="618" y="1996"/>
                  <a:pt x="573" y="1938"/>
                </a:cubicBezTo>
                <a:cubicBezTo>
                  <a:pt x="560" y="1921"/>
                  <a:pt x="541" y="1909"/>
                  <a:pt x="528" y="1892"/>
                </a:cubicBezTo>
                <a:cubicBezTo>
                  <a:pt x="503" y="1859"/>
                  <a:pt x="487" y="1816"/>
                  <a:pt x="464" y="1782"/>
                </a:cubicBezTo>
                <a:cubicBezTo>
                  <a:pt x="425" y="1725"/>
                  <a:pt x="369" y="1672"/>
                  <a:pt x="326" y="1618"/>
                </a:cubicBezTo>
                <a:cubicBezTo>
                  <a:pt x="301" y="1587"/>
                  <a:pt x="291" y="1555"/>
                  <a:pt x="262" y="1526"/>
                </a:cubicBezTo>
                <a:cubicBezTo>
                  <a:pt x="256" y="1511"/>
                  <a:pt x="254" y="1494"/>
                  <a:pt x="244" y="1481"/>
                </a:cubicBezTo>
                <a:cubicBezTo>
                  <a:pt x="235" y="1469"/>
                  <a:pt x="215" y="1466"/>
                  <a:pt x="208" y="1453"/>
                </a:cubicBezTo>
                <a:cubicBezTo>
                  <a:pt x="190" y="1419"/>
                  <a:pt x="185" y="1380"/>
                  <a:pt x="171" y="1344"/>
                </a:cubicBezTo>
                <a:cubicBezTo>
                  <a:pt x="165" y="1329"/>
                  <a:pt x="160" y="1313"/>
                  <a:pt x="153" y="1298"/>
                </a:cubicBezTo>
                <a:cubicBezTo>
                  <a:pt x="142" y="1273"/>
                  <a:pt x="116" y="1225"/>
                  <a:pt x="116" y="1225"/>
                </a:cubicBezTo>
                <a:cubicBezTo>
                  <a:pt x="99" y="1122"/>
                  <a:pt x="121" y="1215"/>
                  <a:pt x="80" y="1124"/>
                </a:cubicBezTo>
                <a:cubicBezTo>
                  <a:pt x="59" y="1077"/>
                  <a:pt x="60" y="1019"/>
                  <a:pt x="43" y="969"/>
                </a:cubicBezTo>
                <a:cubicBezTo>
                  <a:pt x="33" y="888"/>
                  <a:pt x="15" y="812"/>
                  <a:pt x="6" y="731"/>
                </a:cubicBezTo>
                <a:cubicBezTo>
                  <a:pt x="11" y="618"/>
                  <a:pt x="0" y="467"/>
                  <a:pt x="43" y="356"/>
                </a:cubicBezTo>
                <a:cubicBezTo>
                  <a:pt x="51" y="307"/>
                  <a:pt x="62" y="248"/>
                  <a:pt x="80" y="201"/>
                </a:cubicBezTo>
                <a:cubicBezTo>
                  <a:pt x="136" y="55"/>
                  <a:pt x="380" y="23"/>
                  <a:pt x="509" y="9"/>
                </a:cubicBezTo>
                <a:cubicBezTo>
                  <a:pt x="540" y="6"/>
                  <a:pt x="570" y="3"/>
                  <a:pt x="601" y="0"/>
                </a:cubicBezTo>
                <a:cubicBezTo>
                  <a:pt x="865" y="5"/>
                  <a:pt x="1053" y="7"/>
                  <a:pt x="1296" y="45"/>
                </a:cubicBezTo>
                <a:cubicBezTo>
                  <a:pt x="1378" y="58"/>
                  <a:pt x="1460" y="66"/>
                  <a:pt x="1542" y="82"/>
                </a:cubicBezTo>
                <a:cubicBezTo>
                  <a:pt x="1573" y="88"/>
                  <a:pt x="1634" y="109"/>
                  <a:pt x="1634" y="109"/>
                </a:cubicBezTo>
                <a:cubicBezTo>
                  <a:pt x="1669" y="145"/>
                  <a:pt x="1714" y="195"/>
                  <a:pt x="1762" y="210"/>
                </a:cubicBezTo>
                <a:cubicBezTo>
                  <a:pt x="1796" y="244"/>
                  <a:pt x="1820" y="285"/>
                  <a:pt x="1853" y="320"/>
                </a:cubicBezTo>
                <a:cubicBezTo>
                  <a:pt x="1863" y="350"/>
                  <a:pt x="1899" y="402"/>
                  <a:pt x="1899" y="402"/>
                </a:cubicBezTo>
                <a:cubicBezTo>
                  <a:pt x="1910" y="444"/>
                  <a:pt x="1924" y="489"/>
                  <a:pt x="1954" y="521"/>
                </a:cubicBezTo>
                <a:cubicBezTo>
                  <a:pt x="1973" y="598"/>
                  <a:pt x="1983" y="687"/>
                  <a:pt x="2018" y="758"/>
                </a:cubicBezTo>
                <a:cubicBezTo>
                  <a:pt x="2029" y="869"/>
                  <a:pt x="2035" y="883"/>
                  <a:pt x="2018" y="1014"/>
                </a:cubicBezTo>
                <a:cubicBezTo>
                  <a:pt x="2015" y="1038"/>
                  <a:pt x="1991" y="1075"/>
                  <a:pt x="1981" y="1097"/>
                </a:cubicBezTo>
                <a:cubicBezTo>
                  <a:pt x="1952" y="1164"/>
                  <a:pt x="1916" y="1220"/>
                  <a:pt x="1844" y="1243"/>
                </a:cubicBezTo>
                <a:cubicBezTo>
                  <a:pt x="1841" y="1252"/>
                  <a:pt x="1842" y="1263"/>
                  <a:pt x="1835" y="1270"/>
                </a:cubicBezTo>
                <a:cubicBezTo>
                  <a:pt x="1816" y="1289"/>
                  <a:pt x="1734" y="1316"/>
                  <a:pt x="1707" y="1325"/>
                </a:cubicBezTo>
                <a:cubicBezTo>
                  <a:pt x="1683" y="1350"/>
                  <a:pt x="1657" y="1351"/>
                  <a:pt x="1625" y="1362"/>
                </a:cubicBezTo>
                <a:cubicBezTo>
                  <a:pt x="1561" y="1412"/>
                  <a:pt x="1493" y="1431"/>
                  <a:pt x="1414" y="1444"/>
                </a:cubicBezTo>
                <a:cubicBezTo>
                  <a:pt x="1304" y="1499"/>
                  <a:pt x="1178" y="1500"/>
                  <a:pt x="1058" y="1517"/>
                </a:cubicBezTo>
                <a:cubicBezTo>
                  <a:pt x="1037" y="1523"/>
                  <a:pt x="1016" y="1532"/>
                  <a:pt x="994" y="1536"/>
                </a:cubicBezTo>
                <a:cubicBezTo>
                  <a:pt x="939" y="1545"/>
                  <a:pt x="829" y="1554"/>
                  <a:pt x="829" y="1554"/>
                </a:cubicBezTo>
                <a:cubicBezTo>
                  <a:pt x="811" y="1560"/>
                  <a:pt x="792" y="1566"/>
                  <a:pt x="774" y="1572"/>
                </a:cubicBezTo>
                <a:cubicBezTo>
                  <a:pt x="765" y="1575"/>
                  <a:pt x="747" y="1581"/>
                  <a:pt x="747" y="1581"/>
                </a:cubicBezTo>
                <a:cubicBezTo>
                  <a:pt x="677" y="1630"/>
                  <a:pt x="778" y="1563"/>
                  <a:pt x="665" y="1618"/>
                </a:cubicBezTo>
                <a:cubicBezTo>
                  <a:pt x="657" y="1622"/>
                  <a:pt x="654" y="1632"/>
                  <a:pt x="646" y="1636"/>
                </a:cubicBezTo>
                <a:cubicBezTo>
                  <a:pt x="629" y="1644"/>
                  <a:pt x="609" y="1646"/>
                  <a:pt x="592" y="1654"/>
                </a:cubicBezTo>
                <a:cubicBezTo>
                  <a:pt x="479" y="1706"/>
                  <a:pt x="595" y="1666"/>
                  <a:pt x="518" y="1691"/>
                </a:cubicBezTo>
                <a:cubicBezTo>
                  <a:pt x="501" y="1708"/>
                  <a:pt x="479" y="1719"/>
                  <a:pt x="464" y="1737"/>
                </a:cubicBezTo>
                <a:cubicBezTo>
                  <a:pt x="458" y="1744"/>
                  <a:pt x="460" y="1756"/>
                  <a:pt x="454" y="1764"/>
                </a:cubicBezTo>
                <a:cubicBezTo>
                  <a:pt x="438" y="1784"/>
                  <a:pt x="416" y="1799"/>
                  <a:pt x="400" y="1819"/>
                </a:cubicBezTo>
                <a:cubicBezTo>
                  <a:pt x="391" y="1831"/>
                  <a:pt x="381" y="1843"/>
                  <a:pt x="372" y="1856"/>
                </a:cubicBezTo>
                <a:cubicBezTo>
                  <a:pt x="335" y="1909"/>
                  <a:pt x="308" y="1966"/>
                  <a:pt x="272" y="2020"/>
                </a:cubicBezTo>
                <a:cubicBezTo>
                  <a:pt x="252" y="2050"/>
                  <a:pt x="222" y="2068"/>
                  <a:pt x="198" y="2093"/>
                </a:cubicBezTo>
                <a:cubicBezTo>
                  <a:pt x="141" y="2153"/>
                  <a:pt x="119" y="2212"/>
                  <a:pt x="25" y="22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52582" name="Freeform 6"/>
          <p:cNvSpPr>
            <a:spLocks/>
          </p:cNvSpPr>
          <p:nvPr/>
        </p:nvSpPr>
        <p:spPr bwMode="auto">
          <a:xfrm>
            <a:off x="4860033" y="1412776"/>
            <a:ext cx="3960440" cy="4608511"/>
          </a:xfrm>
          <a:custGeom>
            <a:avLst/>
            <a:gdLst/>
            <a:ahLst/>
            <a:cxnLst>
              <a:cxn ang="0">
                <a:pos x="674" y="2148"/>
              </a:cxn>
              <a:cxn ang="0">
                <a:pos x="573" y="1938"/>
              </a:cxn>
              <a:cxn ang="0">
                <a:pos x="528" y="1892"/>
              </a:cxn>
              <a:cxn ang="0">
                <a:pos x="464" y="1782"/>
              </a:cxn>
              <a:cxn ang="0">
                <a:pos x="326" y="1618"/>
              </a:cxn>
              <a:cxn ang="0">
                <a:pos x="262" y="1526"/>
              </a:cxn>
              <a:cxn ang="0">
                <a:pos x="244" y="1481"/>
              </a:cxn>
              <a:cxn ang="0">
                <a:pos x="208" y="1453"/>
              </a:cxn>
              <a:cxn ang="0">
                <a:pos x="171" y="1344"/>
              </a:cxn>
              <a:cxn ang="0">
                <a:pos x="153" y="1298"/>
              </a:cxn>
              <a:cxn ang="0">
                <a:pos x="116" y="1225"/>
              </a:cxn>
              <a:cxn ang="0">
                <a:pos x="80" y="1124"/>
              </a:cxn>
              <a:cxn ang="0">
                <a:pos x="43" y="969"/>
              </a:cxn>
              <a:cxn ang="0">
                <a:pos x="6" y="731"/>
              </a:cxn>
              <a:cxn ang="0">
                <a:pos x="43" y="356"/>
              </a:cxn>
              <a:cxn ang="0">
                <a:pos x="80" y="201"/>
              </a:cxn>
              <a:cxn ang="0">
                <a:pos x="509" y="9"/>
              </a:cxn>
              <a:cxn ang="0">
                <a:pos x="601" y="0"/>
              </a:cxn>
              <a:cxn ang="0">
                <a:pos x="1296" y="45"/>
              </a:cxn>
              <a:cxn ang="0">
                <a:pos x="1542" y="82"/>
              </a:cxn>
              <a:cxn ang="0">
                <a:pos x="1634" y="109"/>
              </a:cxn>
              <a:cxn ang="0">
                <a:pos x="1762" y="210"/>
              </a:cxn>
              <a:cxn ang="0">
                <a:pos x="1853" y="320"/>
              </a:cxn>
              <a:cxn ang="0">
                <a:pos x="1899" y="402"/>
              </a:cxn>
              <a:cxn ang="0">
                <a:pos x="1954" y="521"/>
              </a:cxn>
              <a:cxn ang="0">
                <a:pos x="2018" y="758"/>
              </a:cxn>
              <a:cxn ang="0">
                <a:pos x="2018" y="1014"/>
              </a:cxn>
              <a:cxn ang="0">
                <a:pos x="1981" y="1097"/>
              </a:cxn>
              <a:cxn ang="0">
                <a:pos x="1844" y="1243"/>
              </a:cxn>
              <a:cxn ang="0">
                <a:pos x="1835" y="1270"/>
              </a:cxn>
              <a:cxn ang="0">
                <a:pos x="1707" y="1325"/>
              </a:cxn>
              <a:cxn ang="0">
                <a:pos x="1625" y="1362"/>
              </a:cxn>
              <a:cxn ang="0">
                <a:pos x="1414" y="1444"/>
              </a:cxn>
              <a:cxn ang="0">
                <a:pos x="1058" y="1517"/>
              </a:cxn>
              <a:cxn ang="0">
                <a:pos x="994" y="1536"/>
              </a:cxn>
              <a:cxn ang="0">
                <a:pos x="829" y="1554"/>
              </a:cxn>
              <a:cxn ang="0">
                <a:pos x="774" y="1572"/>
              </a:cxn>
              <a:cxn ang="0">
                <a:pos x="747" y="1581"/>
              </a:cxn>
              <a:cxn ang="0">
                <a:pos x="665" y="1618"/>
              </a:cxn>
              <a:cxn ang="0">
                <a:pos x="646" y="1636"/>
              </a:cxn>
              <a:cxn ang="0">
                <a:pos x="592" y="1654"/>
              </a:cxn>
              <a:cxn ang="0">
                <a:pos x="518" y="1691"/>
              </a:cxn>
              <a:cxn ang="0">
                <a:pos x="464" y="1737"/>
              </a:cxn>
              <a:cxn ang="0">
                <a:pos x="454" y="1764"/>
              </a:cxn>
              <a:cxn ang="0">
                <a:pos x="400" y="1819"/>
              </a:cxn>
              <a:cxn ang="0">
                <a:pos x="372" y="1856"/>
              </a:cxn>
              <a:cxn ang="0">
                <a:pos x="272" y="2020"/>
              </a:cxn>
              <a:cxn ang="0">
                <a:pos x="198" y="2093"/>
              </a:cxn>
              <a:cxn ang="0">
                <a:pos x="25" y="2212"/>
              </a:cxn>
            </a:cxnLst>
            <a:rect l="0" t="0" r="r" b="b"/>
            <a:pathLst>
              <a:path w="2035" h="2212">
                <a:moveTo>
                  <a:pt x="674" y="2148"/>
                </a:moveTo>
                <a:cubicBezTo>
                  <a:pt x="660" y="2076"/>
                  <a:pt x="618" y="1996"/>
                  <a:pt x="573" y="1938"/>
                </a:cubicBezTo>
                <a:cubicBezTo>
                  <a:pt x="560" y="1921"/>
                  <a:pt x="541" y="1909"/>
                  <a:pt x="528" y="1892"/>
                </a:cubicBezTo>
                <a:cubicBezTo>
                  <a:pt x="503" y="1859"/>
                  <a:pt x="487" y="1816"/>
                  <a:pt x="464" y="1782"/>
                </a:cubicBezTo>
                <a:cubicBezTo>
                  <a:pt x="425" y="1725"/>
                  <a:pt x="369" y="1672"/>
                  <a:pt x="326" y="1618"/>
                </a:cubicBezTo>
                <a:cubicBezTo>
                  <a:pt x="301" y="1587"/>
                  <a:pt x="291" y="1555"/>
                  <a:pt x="262" y="1526"/>
                </a:cubicBezTo>
                <a:cubicBezTo>
                  <a:pt x="256" y="1511"/>
                  <a:pt x="254" y="1494"/>
                  <a:pt x="244" y="1481"/>
                </a:cubicBezTo>
                <a:cubicBezTo>
                  <a:pt x="235" y="1469"/>
                  <a:pt x="215" y="1466"/>
                  <a:pt x="208" y="1453"/>
                </a:cubicBezTo>
                <a:cubicBezTo>
                  <a:pt x="190" y="1419"/>
                  <a:pt x="185" y="1380"/>
                  <a:pt x="171" y="1344"/>
                </a:cubicBezTo>
                <a:cubicBezTo>
                  <a:pt x="165" y="1329"/>
                  <a:pt x="160" y="1313"/>
                  <a:pt x="153" y="1298"/>
                </a:cubicBezTo>
                <a:cubicBezTo>
                  <a:pt x="142" y="1273"/>
                  <a:pt x="116" y="1225"/>
                  <a:pt x="116" y="1225"/>
                </a:cubicBezTo>
                <a:cubicBezTo>
                  <a:pt x="99" y="1122"/>
                  <a:pt x="121" y="1215"/>
                  <a:pt x="80" y="1124"/>
                </a:cubicBezTo>
                <a:cubicBezTo>
                  <a:pt x="59" y="1077"/>
                  <a:pt x="60" y="1019"/>
                  <a:pt x="43" y="969"/>
                </a:cubicBezTo>
                <a:cubicBezTo>
                  <a:pt x="33" y="888"/>
                  <a:pt x="15" y="812"/>
                  <a:pt x="6" y="731"/>
                </a:cubicBezTo>
                <a:cubicBezTo>
                  <a:pt x="11" y="618"/>
                  <a:pt x="0" y="467"/>
                  <a:pt x="43" y="356"/>
                </a:cubicBezTo>
                <a:cubicBezTo>
                  <a:pt x="51" y="307"/>
                  <a:pt x="62" y="248"/>
                  <a:pt x="80" y="201"/>
                </a:cubicBezTo>
                <a:cubicBezTo>
                  <a:pt x="136" y="55"/>
                  <a:pt x="380" y="23"/>
                  <a:pt x="509" y="9"/>
                </a:cubicBezTo>
                <a:cubicBezTo>
                  <a:pt x="540" y="6"/>
                  <a:pt x="570" y="3"/>
                  <a:pt x="601" y="0"/>
                </a:cubicBezTo>
                <a:cubicBezTo>
                  <a:pt x="865" y="5"/>
                  <a:pt x="1053" y="7"/>
                  <a:pt x="1296" y="45"/>
                </a:cubicBezTo>
                <a:cubicBezTo>
                  <a:pt x="1378" y="58"/>
                  <a:pt x="1460" y="66"/>
                  <a:pt x="1542" y="82"/>
                </a:cubicBezTo>
                <a:cubicBezTo>
                  <a:pt x="1573" y="88"/>
                  <a:pt x="1634" y="109"/>
                  <a:pt x="1634" y="109"/>
                </a:cubicBezTo>
                <a:cubicBezTo>
                  <a:pt x="1669" y="145"/>
                  <a:pt x="1714" y="195"/>
                  <a:pt x="1762" y="210"/>
                </a:cubicBezTo>
                <a:cubicBezTo>
                  <a:pt x="1796" y="244"/>
                  <a:pt x="1820" y="285"/>
                  <a:pt x="1853" y="320"/>
                </a:cubicBezTo>
                <a:cubicBezTo>
                  <a:pt x="1863" y="350"/>
                  <a:pt x="1899" y="402"/>
                  <a:pt x="1899" y="402"/>
                </a:cubicBezTo>
                <a:cubicBezTo>
                  <a:pt x="1910" y="444"/>
                  <a:pt x="1924" y="489"/>
                  <a:pt x="1954" y="521"/>
                </a:cubicBezTo>
                <a:cubicBezTo>
                  <a:pt x="1973" y="598"/>
                  <a:pt x="1983" y="687"/>
                  <a:pt x="2018" y="758"/>
                </a:cubicBezTo>
                <a:cubicBezTo>
                  <a:pt x="2029" y="869"/>
                  <a:pt x="2035" y="883"/>
                  <a:pt x="2018" y="1014"/>
                </a:cubicBezTo>
                <a:cubicBezTo>
                  <a:pt x="2015" y="1038"/>
                  <a:pt x="1991" y="1075"/>
                  <a:pt x="1981" y="1097"/>
                </a:cubicBezTo>
                <a:cubicBezTo>
                  <a:pt x="1952" y="1164"/>
                  <a:pt x="1916" y="1220"/>
                  <a:pt x="1844" y="1243"/>
                </a:cubicBezTo>
                <a:cubicBezTo>
                  <a:pt x="1841" y="1252"/>
                  <a:pt x="1842" y="1263"/>
                  <a:pt x="1835" y="1270"/>
                </a:cubicBezTo>
                <a:cubicBezTo>
                  <a:pt x="1816" y="1289"/>
                  <a:pt x="1734" y="1316"/>
                  <a:pt x="1707" y="1325"/>
                </a:cubicBezTo>
                <a:cubicBezTo>
                  <a:pt x="1683" y="1350"/>
                  <a:pt x="1657" y="1351"/>
                  <a:pt x="1625" y="1362"/>
                </a:cubicBezTo>
                <a:cubicBezTo>
                  <a:pt x="1561" y="1412"/>
                  <a:pt x="1493" y="1431"/>
                  <a:pt x="1414" y="1444"/>
                </a:cubicBezTo>
                <a:cubicBezTo>
                  <a:pt x="1304" y="1499"/>
                  <a:pt x="1178" y="1500"/>
                  <a:pt x="1058" y="1517"/>
                </a:cubicBezTo>
                <a:cubicBezTo>
                  <a:pt x="1037" y="1523"/>
                  <a:pt x="1016" y="1532"/>
                  <a:pt x="994" y="1536"/>
                </a:cubicBezTo>
                <a:cubicBezTo>
                  <a:pt x="939" y="1545"/>
                  <a:pt x="829" y="1554"/>
                  <a:pt x="829" y="1554"/>
                </a:cubicBezTo>
                <a:cubicBezTo>
                  <a:pt x="811" y="1560"/>
                  <a:pt x="792" y="1566"/>
                  <a:pt x="774" y="1572"/>
                </a:cubicBezTo>
                <a:cubicBezTo>
                  <a:pt x="765" y="1575"/>
                  <a:pt x="747" y="1581"/>
                  <a:pt x="747" y="1581"/>
                </a:cubicBezTo>
                <a:cubicBezTo>
                  <a:pt x="677" y="1630"/>
                  <a:pt x="778" y="1563"/>
                  <a:pt x="665" y="1618"/>
                </a:cubicBezTo>
                <a:cubicBezTo>
                  <a:pt x="657" y="1622"/>
                  <a:pt x="654" y="1632"/>
                  <a:pt x="646" y="1636"/>
                </a:cubicBezTo>
                <a:cubicBezTo>
                  <a:pt x="629" y="1644"/>
                  <a:pt x="609" y="1646"/>
                  <a:pt x="592" y="1654"/>
                </a:cubicBezTo>
                <a:cubicBezTo>
                  <a:pt x="479" y="1706"/>
                  <a:pt x="595" y="1666"/>
                  <a:pt x="518" y="1691"/>
                </a:cubicBezTo>
                <a:cubicBezTo>
                  <a:pt x="501" y="1708"/>
                  <a:pt x="479" y="1719"/>
                  <a:pt x="464" y="1737"/>
                </a:cubicBezTo>
                <a:cubicBezTo>
                  <a:pt x="458" y="1744"/>
                  <a:pt x="460" y="1756"/>
                  <a:pt x="454" y="1764"/>
                </a:cubicBezTo>
                <a:cubicBezTo>
                  <a:pt x="438" y="1784"/>
                  <a:pt x="416" y="1799"/>
                  <a:pt x="400" y="1819"/>
                </a:cubicBezTo>
                <a:cubicBezTo>
                  <a:pt x="391" y="1831"/>
                  <a:pt x="381" y="1843"/>
                  <a:pt x="372" y="1856"/>
                </a:cubicBezTo>
                <a:cubicBezTo>
                  <a:pt x="335" y="1909"/>
                  <a:pt x="308" y="1966"/>
                  <a:pt x="272" y="2020"/>
                </a:cubicBezTo>
                <a:cubicBezTo>
                  <a:pt x="252" y="2050"/>
                  <a:pt x="222" y="2068"/>
                  <a:pt x="198" y="2093"/>
                </a:cubicBezTo>
                <a:cubicBezTo>
                  <a:pt x="141" y="2153"/>
                  <a:pt x="119" y="2212"/>
                  <a:pt x="25" y="22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152583" name="Picture 7" descr="dg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131840" y="1268760"/>
            <a:ext cx="1571084" cy="720080"/>
          </a:xfrm>
          <a:noFill/>
          <a:ln/>
        </p:spPr>
      </p:pic>
      <p:pic>
        <p:nvPicPr>
          <p:cNvPr id="152585" name="Picture 9" descr="dg2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43608" y="2132856"/>
            <a:ext cx="1728192" cy="792088"/>
          </a:xfrm>
          <a:noFill/>
          <a:ln/>
        </p:spPr>
      </p:pic>
      <p:pic>
        <p:nvPicPr>
          <p:cNvPr id="152588" name="Picture 12" descr="dg2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600" y="908720"/>
            <a:ext cx="1728192" cy="792088"/>
          </a:xfrm>
          <a:noFill/>
          <a:ln/>
        </p:spPr>
      </p:pic>
      <p:pic>
        <p:nvPicPr>
          <p:cNvPr id="152591" name="Picture 15" descr="cow_mooing_md_wht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19699" y="1772817"/>
            <a:ext cx="1428015" cy="1078334"/>
          </a:xfrm>
          <a:noFill/>
          <a:ln/>
        </p:spPr>
      </p:pic>
      <p:pic>
        <p:nvPicPr>
          <p:cNvPr id="152594" name="Picture 18" descr="cow_mooing_md_wht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1905000"/>
            <a:ext cx="1152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95" name="Picture 19" descr="cow_mooing_md_wht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2924175"/>
            <a:ext cx="100806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96" name="Picture 20" descr="cow_mooing_md_wht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2852738"/>
            <a:ext cx="8651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99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255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25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2599"/>
                </p:tgtEl>
              </p:cMediaNode>
            </p:audio>
          </p:childTnLst>
        </p:cTn>
      </p:par>
    </p:tnLst>
    <p:bldLst>
      <p:bldP spid="152581" grpId="0" animBg="1"/>
      <p:bldP spid="1525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Freeform 6"/>
          <p:cNvSpPr>
            <a:spLocks/>
          </p:cNvSpPr>
          <p:nvPr/>
        </p:nvSpPr>
        <p:spPr bwMode="auto">
          <a:xfrm>
            <a:off x="1979712" y="620688"/>
            <a:ext cx="5472633" cy="5123656"/>
          </a:xfrm>
          <a:custGeom>
            <a:avLst/>
            <a:gdLst/>
            <a:ahLst/>
            <a:cxnLst>
              <a:cxn ang="0">
                <a:pos x="969" y="2688"/>
              </a:cxn>
              <a:cxn ang="0">
                <a:pos x="905" y="2624"/>
              </a:cxn>
              <a:cxn ang="0">
                <a:pos x="768" y="2469"/>
              </a:cxn>
              <a:cxn ang="0">
                <a:pos x="741" y="2414"/>
              </a:cxn>
              <a:cxn ang="0">
                <a:pos x="631" y="2286"/>
              </a:cxn>
              <a:cxn ang="0">
                <a:pos x="549" y="2185"/>
              </a:cxn>
              <a:cxn ang="0">
                <a:pos x="403" y="1975"/>
              </a:cxn>
              <a:cxn ang="0">
                <a:pos x="357" y="1902"/>
              </a:cxn>
              <a:cxn ang="0">
                <a:pos x="302" y="1819"/>
              </a:cxn>
              <a:cxn ang="0">
                <a:pos x="211" y="1646"/>
              </a:cxn>
              <a:cxn ang="0">
                <a:pos x="192" y="1582"/>
              </a:cxn>
              <a:cxn ang="0">
                <a:pos x="128" y="1390"/>
              </a:cxn>
              <a:cxn ang="0">
                <a:pos x="55" y="859"/>
              </a:cxn>
              <a:cxn ang="0">
                <a:pos x="110" y="530"/>
              </a:cxn>
              <a:cxn ang="0">
                <a:pos x="147" y="439"/>
              </a:cxn>
              <a:cxn ang="0">
                <a:pos x="247" y="320"/>
              </a:cxn>
              <a:cxn ang="0">
                <a:pos x="320" y="256"/>
              </a:cxn>
              <a:cxn ang="0">
                <a:pos x="357" y="219"/>
              </a:cxn>
              <a:cxn ang="0">
                <a:pos x="448" y="183"/>
              </a:cxn>
              <a:cxn ang="0">
                <a:pos x="659" y="110"/>
              </a:cxn>
              <a:cxn ang="0">
                <a:pos x="750" y="73"/>
              </a:cxn>
              <a:cxn ang="0">
                <a:pos x="924" y="18"/>
              </a:cxn>
              <a:cxn ang="0">
                <a:pos x="1070" y="0"/>
              </a:cxn>
              <a:cxn ang="0">
                <a:pos x="1865" y="46"/>
              </a:cxn>
              <a:cxn ang="0">
                <a:pos x="2057" y="91"/>
              </a:cxn>
              <a:cxn ang="0">
                <a:pos x="2167" y="119"/>
              </a:cxn>
              <a:cxn ang="0">
                <a:pos x="2204" y="128"/>
              </a:cxn>
              <a:cxn ang="0">
                <a:pos x="2304" y="174"/>
              </a:cxn>
              <a:cxn ang="0">
                <a:pos x="2350" y="201"/>
              </a:cxn>
              <a:cxn ang="0">
                <a:pos x="2432" y="256"/>
              </a:cxn>
              <a:cxn ang="0">
                <a:pos x="2579" y="411"/>
              </a:cxn>
              <a:cxn ang="0">
                <a:pos x="2588" y="439"/>
              </a:cxn>
              <a:cxn ang="0">
                <a:pos x="2624" y="494"/>
              </a:cxn>
              <a:cxn ang="0">
                <a:pos x="2652" y="558"/>
              </a:cxn>
              <a:cxn ang="0">
                <a:pos x="2697" y="677"/>
              </a:cxn>
              <a:cxn ang="0">
                <a:pos x="2761" y="933"/>
              </a:cxn>
              <a:cxn ang="0">
                <a:pos x="2688" y="1353"/>
              </a:cxn>
              <a:cxn ang="0">
                <a:pos x="2679" y="1381"/>
              </a:cxn>
              <a:cxn ang="0">
                <a:pos x="2661" y="1408"/>
              </a:cxn>
              <a:cxn ang="0">
                <a:pos x="2633" y="1463"/>
              </a:cxn>
              <a:cxn ang="0">
                <a:pos x="2579" y="1591"/>
              </a:cxn>
              <a:cxn ang="0">
                <a:pos x="2542" y="1701"/>
              </a:cxn>
              <a:cxn ang="0">
                <a:pos x="2515" y="1737"/>
              </a:cxn>
              <a:cxn ang="0">
                <a:pos x="2460" y="1865"/>
              </a:cxn>
              <a:cxn ang="0">
                <a:pos x="2441" y="1883"/>
              </a:cxn>
              <a:cxn ang="0">
                <a:pos x="2387" y="1957"/>
              </a:cxn>
              <a:cxn ang="0">
                <a:pos x="2295" y="2048"/>
              </a:cxn>
              <a:cxn ang="0">
                <a:pos x="2204" y="2121"/>
              </a:cxn>
              <a:cxn ang="0">
                <a:pos x="2057" y="2203"/>
              </a:cxn>
              <a:cxn ang="0">
                <a:pos x="2039" y="2222"/>
              </a:cxn>
              <a:cxn ang="0">
                <a:pos x="1893" y="2267"/>
              </a:cxn>
              <a:cxn ang="0">
                <a:pos x="1500" y="2377"/>
              </a:cxn>
              <a:cxn ang="0">
                <a:pos x="622" y="2505"/>
              </a:cxn>
              <a:cxn ang="0">
                <a:pos x="448" y="2551"/>
              </a:cxn>
              <a:cxn ang="0">
                <a:pos x="320" y="2651"/>
              </a:cxn>
              <a:cxn ang="0">
                <a:pos x="256" y="2743"/>
              </a:cxn>
              <a:cxn ang="0">
                <a:pos x="238" y="2770"/>
              </a:cxn>
              <a:cxn ang="0">
                <a:pos x="137" y="2798"/>
              </a:cxn>
              <a:cxn ang="0">
                <a:pos x="0" y="2761"/>
              </a:cxn>
            </a:cxnLst>
            <a:rect l="0" t="0" r="r" b="b"/>
            <a:pathLst>
              <a:path w="2762" h="2798">
                <a:moveTo>
                  <a:pt x="969" y="2688"/>
                </a:moveTo>
                <a:cubicBezTo>
                  <a:pt x="948" y="2656"/>
                  <a:pt x="932" y="2648"/>
                  <a:pt x="905" y="2624"/>
                </a:cubicBezTo>
                <a:cubicBezTo>
                  <a:pt x="853" y="2579"/>
                  <a:pt x="810" y="2522"/>
                  <a:pt x="768" y="2469"/>
                </a:cubicBezTo>
                <a:cubicBezTo>
                  <a:pt x="719" y="2409"/>
                  <a:pt x="775" y="2472"/>
                  <a:pt x="741" y="2414"/>
                </a:cubicBezTo>
                <a:cubicBezTo>
                  <a:pt x="713" y="2367"/>
                  <a:pt x="664" y="2329"/>
                  <a:pt x="631" y="2286"/>
                </a:cubicBezTo>
                <a:cubicBezTo>
                  <a:pt x="598" y="2244"/>
                  <a:pt x="591" y="2213"/>
                  <a:pt x="549" y="2185"/>
                </a:cubicBezTo>
                <a:cubicBezTo>
                  <a:pt x="501" y="2113"/>
                  <a:pt x="466" y="2038"/>
                  <a:pt x="403" y="1975"/>
                </a:cubicBezTo>
                <a:cubicBezTo>
                  <a:pt x="358" y="1866"/>
                  <a:pt x="412" y="1980"/>
                  <a:pt x="357" y="1902"/>
                </a:cubicBezTo>
                <a:cubicBezTo>
                  <a:pt x="337" y="1873"/>
                  <a:pt x="327" y="1845"/>
                  <a:pt x="302" y="1819"/>
                </a:cubicBezTo>
                <a:cubicBezTo>
                  <a:pt x="278" y="1758"/>
                  <a:pt x="241" y="1704"/>
                  <a:pt x="211" y="1646"/>
                </a:cubicBezTo>
                <a:cubicBezTo>
                  <a:pt x="202" y="1628"/>
                  <a:pt x="197" y="1601"/>
                  <a:pt x="192" y="1582"/>
                </a:cubicBezTo>
                <a:cubicBezTo>
                  <a:pt x="174" y="1517"/>
                  <a:pt x="154" y="1452"/>
                  <a:pt x="128" y="1390"/>
                </a:cubicBezTo>
                <a:cubicBezTo>
                  <a:pt x="94" y="1218"/>
                  <a:pt x="74" y="1034"/>
                  <a:pt x="55" y="859"/>
                </a:cubicBezTo>
                <a:cubicBezTo>
                  <a:pt x="58" y="793"/>
                  <a:pt x="42" y="601"/>
                  <a:pt x="110" y="530"/>
                </a:cubicBezTo>
                <a:cubicBezTo>
                  <a:pt x="119" y="493"/>
                  <a:pt x="125" y="470"/>
                  <a:pt x="147" y="439"/>
                </a:cubicBezTo>
                <a:cubicBezTo>
                  <a:pt x="162" y="391"/>
                  <a:pt x="205" y="348"/>
                  <a:pt x="247" y="320"/>
                </a:cubicBezTo>
                <a:cubicBezTo>
                  <a:pt x="277" y="275"/>
                  <a:pt x="256" y="299"/>
                  <a:pt x="320" y="256"/>
                </a:cubicBezTo>
                <a:cubicBezTo>
                  <a:pt x="334" y="246"/>
                  <a:pt x="342" y="228"/>
                  <a:pt x="357" y="219"/>
                </a:cubicBezTo>
                <a:cubicBezTo>
                  <a:pt x="383" y="203"/>
                  <a:pt x="418" y="190"/>
                  <a:pt x="448" y="183"/>
                </a:cubicBezTo>
                <a:cubicBezTo>
                  <a:pt x="497" y="137"/>
                  <a:pt x="594" y="123"/>
                  <a:pt x="659" y="110"/>
                </a:cubicBezTo>
                <a:cubicBezTo>
                  <a:pt x="692" y="87"/>
                  <a:pt x="713" y="86"/>
                  <a:pt x="750" y="73"/>
                </a:cubicBezTo>
                <a:cubicBezTo>
                  <a:pt x="807" y="52"/>
                  <a:pt x="863" y="27"/>
                  <a:pt x="924" y="18"/>
                </a:cubicBezTo>
                <a:cubicBezTo>
                  <a:pt x="973" y="11"/>
                  <a:pt x="1070" y="0"/>
                  <a:pt x="1070" y="0"/>
                </a:cubicBezTo>
                <a:cubicBezTo>
                  <a:pt x="1334" y="8"/>
                  <a:pt x="1602" y="15"/>
                  <a:pt x="1865" y="46"/>
                </a:cubicBezTo>
                <a:cubicBezTo>
                  <a:pt x="1932" y="54"/>
                  <a:pt x="1993" y="72"/>
                  <a:pt x="2057" y="91"/>
                </a:cubicBezTo>
                <a:cubicBezTo>
                  <a:pt x="2068" y="94"/>
                  <a:pt x="2143" y="113"/>
                  <a:pt x="2167" y="119"/>
                </a:cubicBezTo>
                <a:cubicBezTo>
                  <a:pt x="2179" y="122"/>
                  <a:pt x="2204" y="128"/>
                  <a:pt x="2204" y="128"/>
                </a:cubicBezTo>
                <a:cubicBezTo>
                  <a:pt x="2240" y="155"/>
                  <a:pt x="2261" y="163"/>
                  <a:pt x="2304" y="174"/>
                </a:cubicBezTo>
                <a:cubicBezTo>
                  <a:pt x="2349" y="217"/>
                  <a:pt x="2294" y="170"/>
                  <a:pt x="2350" y="201"/>
                </a:cubicBezTo>
                <a:cubicBezTo>
                  <a:pt x="2379" y="217"/>
                  <a:pt x="2405" y="238"/>
                  <a:pt x="2432" y="256"/>
                </a:cubicBezTo>
                <a:cubicBezTo>
                  <a:pt x="2492" y="296"/>
                  <a:pt x="2528" y="363"/>
                  <a:pt x="2579" y="411"/>
                </a:cubicBezTo>
                <a:cubicBezTo>
                  <a:pt x="2582" y="420"/>
                  <a:pt x="2583" y="430"/>
                  <a:pt x="2588" y="439"/>
                </a:cubicBezTo>
                <a:cubicBezTo>
                  <a:pt x="2598" y="458"/>
                  <a:pt x="2617" y="473"/>
                  <a:pt x="2624" y="494"/>
                </a:cubicBezTo>
                <a:cubicBezTo>
                  <a:pt x="2637" y="534"/>
                  <a:pt x="2629" y="513"/>
                  <a:pt x="2652" y="558"/>
                </a:cubicBezTo>
                <a:cubicBezTo>
                  <a:pt x="2663" y="601"/>
                  <a:pt x="2673" y="640"/>
                  <a:pt x="2697" y="677"/>
                </a:cubicBezTo>
                <a:cubicBezTo>
                  <a:pt x="2716" y="763"/>
                  <a:pt x="2747" y="845"/>
                  <a:pt x="2761" y="933"/>
                </a:cubicBezTo>
                <a:cubicBezTo>
                  <a:pt x="2753" y="1038"/>
                  <a:pt x="2762" y="1248"/>
                  <a:pt x="2688" y="1353"/>
                </a:cubicBezTo>
                <a:cubicBezTo>
                  <a:pt x="2685" y="1362"/>
                  <a:pt x="2683" y="1372"/>
                  <a:pt x="2679" y="1381"/>
                </a:cubicBezTo>
                <a:cubicBezTo>
                  <a:pt x="2674" y="1391"/>
                  <a:pt x="2665" y="1398"/>
                  <a:pt x="2661" y="1408"/>
                </a:cubicBezTo>
                <a:cubicBezTo>
                  <a:pt x="2636" y="1466"/>
                  <a:pt x="2671" y="1427"/>
                  <a:pt x="2633" y="1463"/>
                </a:cubicBezTo>
                <a:cubicBezTo>
                  <a:pt x="2603" y="1583"/>
                  <a:pt x="2634" y="1492"/>
                  <a:pt x="2579" y="1591"/>
                </a:cubicBezTo>
                <a:cubicBezTo>
                  <a:pt x="2561" y="1623"/>
                  <a:pt x="2564" y="1672"/>
                  <a:pt x="2542" y="1701"/>
                </a:cubicBezTo>
                <a:cubicBezTo>
                  <a:pt x="2533" y="1713"/>
                  <a:pt x="2522" y="1724"/>
                  <a:pt x="2515" y="1737"/>
                </a:cubicBezTo>
                <a:cubicBezTo>
                  <a:pt x="2493" y="1777"/>
                  <a:pt x="2483" y="1826"/>
                  <a:pt x="2460" y="1865"/>
                </a:cubicBezTo>
                <a:cubicBezTo>
                  <a:pt x="2456" y="1873"/>
                  <a:pt x="2446" y="1876"/>
                  <a:pt x="2441" y="1883"/>
                </a:cubicBezTo>
                <a:cubicBezTo>
                  <a:pt x="2370" y="1977"/>
                  <a:pt x="2432" y="1909"/>
                  <a:pt x="2387" y="1957"/>
                </a:cubicBezTo>
                <a:cubicBezTo>
                  <a:pt x="2370" y="2004"/>
                  <a:pt x="2341" y="2033"/>
                  <a:pt x="2295" y="2048"/>
                </a:cubicBezTo>
                <a:cubicBezTo>
                  <a:pt x="2280" y="2094"/>
                  <a:pt x="2247" y="2104"/>
                  <a:pt x="2204" y="2121"/>
                </a:cubicBezTo>
                <a:cubicBezTo>
                  <a:pt x="2171" y="2170"/>
                  <a:pt x="2113" y="2189"/>
                  <a:pt x="2057" y="2203"/>
                </a:cubicBezTo>
                <a:cubicBezTo>
                  <a:pt x="2051" y="2209"/>
                  <a:pt x="2047" y="2219"/>
                  <a:pt x="2039" y="2222"/>
                </a:cubicBezTo>
                <a:cubicBezTo>
                  <a:pt x="2001" y="2237"/>
                  <a:pt x="1935" y="2253"/>
                  <a:pt x="1893" y="2267"/>
                </a:cubicBezTo>
                <a:cubicBezTo>
                  <a:pt x="1780" y="2344"/>
                  <a:pt x="1630" y="2352"/>
                  <a:pt x="1500" y="2377"/>
                </a:cubicBezTo>
                <a:cubicBezTo>
                  <a:pt x="1209" y="2434"/>
                  <a:pt x="918" y="2479"/>
                  <a:pt x="622" y="2505"/>
                </a:cubicBezTo>
                <a:cubicBezTo>
                  <a:pt x="563" y="2524"/>
                  <a:pt x="508" y="2536"/>
                  <a:pt x="448" y="2551"/>
                </a:cubicBezTo>
                <a:cubicBezTo>
                  <a:pt x="401" y="2582"/>
                  <a:pt x="366" y="2621"/>
                  <a:pt x="320" y="2651"/>
                </a:cubicBezTo>
                <a:cubicBezTo>
                  <a:pt x="302" y="2688"/>
                  <a:pt x="281" y="2712"/>
                  <a:pt x="256" y="2743"/>
                </a:cubicBezTo>
                <a:cubicBezTo>
                  <a:pt x="249" y="2751"/>
                  <a:pt x="247" y="2764"/>
                  <a:pt x="238" y="2770"/>
                </a:cubicBezTo>
                <a:cubicBezTo>
                  <a:pt x="214" y="2785"/>
                  <a:pt x="165" y="2792"/>
                  <a:pt x="137" y="2798"/>
                </a:cubicBezTo>
                <a:cubicBezTo>
                  <a:pt x="135" y="2798"/>
                  <a:pt x="0" y="2790"/>
                  <a:pt x="0" y="2761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157703" name="Picture 7" descr="big_headed_tiny_dog_awake_md_wht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699792" y="2492896"/>
            <a:ext cx="1143000" cy="1143000"/>
          </a:xfrm>
          <a:noFill/>
          <a:ln/>
        </p:spPr>
      </p:pic>
      <p:pic>
        <p:nvPicPr>
          <p:cNvPr id="157705" name="Picture 9" descr="big_headed_tiny_dog_awake_md_wht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08625" y="1042988"/>
            <a:ext cx="1008063" cy="1008062"/>
          </a:xfrm>
          <a:noFill/>
          <a:ln/>
        </p:spPr>
      </p:pic>
      <p:pic>
        <p:nvPicPr>
          <p:cNvPr id="157708" name="Picture 12" descr="big_headed_tiny_dog_awake_md_wht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92725" y="2133600"/>
            <a:ext cx="1143000" cy="1143000"/>
          </a:xfrm>
          <a:noFill/>
          <a:ln/>
        </p:spPr>
      </p:pic>
      <p:pic>
        <p:nvPicPr>
          <p:cNvPr id="157711" name="Picture 15" descr="big_headed_tiny_dog_awake_md_wht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139952" y="3212976"/>
            <a:ext cx="1143000" cy="1143000"/>
          </a:xfrm>
          <a:noFill/>
          <a:ln/>
        </p:spPr>
      </p:pic>
      <p:pic>
        <p:nvPicPr>
          <p:cNvPr id="157714" name="Picture 18" descr="big_headed_tiny_dog_awake_md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83671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718" name="Picture 22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2577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77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18"/>
                </p:tgtEl>
              </p:cMediaNode>
            </p:audio>
          </p:childTnLst>
        </p:cTn>
      </p:par>
    </p:tnLst>
    <p:bldLst>
      <p:bldP spid="1577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/>
              <a:t>Πόσα λέει το σημαδάκι ότι πρέπει να βάλουμε μέσα στο σχοινί;</a:t>
            </a:r>
          </a:p>
        </p:txBody>
      </p:sp>
      <p:pic>
        <p:nvPicPr>
          <p:cNvPr id="177156" name="Picture 4" descr="one_md_wht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31640" y="1484784"/>
            <a:ext cx="1367929" cy="3719728"/>
          </a:xfrm>
          <a:noFill/>
          <a:ln/>
        </p:spPr>
      </p:pic>
      <p:sp>
        <p:nvSpPr>
          <p:cNvPr id="177158" name="Freeform 6"/>
          <p:cNvSpPr>
            <a:spLocks/>
          </p:cNvSpPr>
          <p:nvPr/>
        </p:nvSpPr>
        <p:spPr bwMode="auto">
          <a:xfrm>
            <a:off x="4356100" y="1916113"/>
            <a:ext cx="3960316" cy="3673127"/>
          </a:xfrm>
          <a:custGeom>
            <a:avLst/>
            <a:gdLst/>
            <a:ahLst/>
            <a:cxnLst>
              <a:cxn ang="0">
                <a:pos x="978" y="1550"/>
              </a:cxn>
              <a:cxn ang="0">
                <a:pos x="777" y="1303"/>
              </a:cxn>
              <a:cxn ang="0">
                <a:pos x="695" y="1221"/>
              </a:cxn>
              <a:cxn ang="0">
                <a:pos x="612" y="1148"/>
              </a:cxn>
              <a:cxn ang="0">
                <a:pos x="548" y="1093"/>
              </a:cxn>
              <a:cxn ang="0">
                <a:pos x="530" y="1065"/>
              </a:cxn>
              <a:cxn ang="0">
                <a:pos x="494" y="1038"/>
              </a:cxn>
              <a:cxn ang="0">
                <a:pos x="448" y="992"/>
              </a:cxn>
              <a:cxn ang="0">
                <a:pos x="356" y="864"/>
              </a:cxn>
              <a:cxn ang="0">
                <a:pos x="320" y="764"/>
              </a:cxn>
              <a:cxn ang="0">
                <a:pos x="274" y="681"/>
              </a:cxn>
              <a:cxn ang="0">
                <a:pos x="238" y="553"/>
              </a:cxn>
              <a:cxn ang="0">
                <a:pos x="274" y="380"/>
              </a:cxn>
              <a:cxn ang="0">
                <a:pos x="420" y="279"/>
              </a:cxn>
              <a:cxn ang="0">
                <a:pos x="484" y="224"/>
              </a:cxn>
              <a:cxn ang="0">
                <a:pos x="795" y="114"/>
              </a:cxn>
              <a:cxn ang="0">
                <a:pos x="1097" y="50"/>
              </a:cxn>
              <a:cxn ang="0">
                <a:pos x="1252" y="41"/>
              </a:cxn>
              <a:cxn ang="0">
                <a:pos x="1344" y="32"/>
              </a:cxn>
              <a:cxn ang="0">
                <a:pos x="1673" y="32"/>
              </a:cxn>
              <a:cxn ang="0">
                <a:pos x="1865" y="69"/>
              </a:cxn>
              <a:cxn ang="0">
                <a:pos x="1975" y="133"/>
              </a:cxn>
              <a:cxn ang="0">
                <a:pos x="1993" y="160"/>
              </a:cxn>
              <a:cxn ang="0">
                <a:pos x="2020" y="178"/>
              </a:cxn>
              <a:cxn ang="0">
                <a:pos x="2048" y="233"/>
              </a:cxn>
              <a:cxn ang="0">
                <a:pos x="2075" y="288"/>
              </a:cxn>
              <a:cxn ang="0">
                <a:pos x="1975" y="709"/>
              </a:cxn>
              <a:cxn ang="0">
                <a:pos x="1874" y="782"/>
              </a:cxn>
              <a:cxn ang="0">
                <a:pos x="1764" y="855"/>
              </a:cxn>
              <a:cxn ang="0">
                <a:pos x="1572" y="983"/>
              </a:cxn>
              <a:cxn ang="0">
                <a:pos x="1545" y="1020"/>
              </a:cxn>
              <a:cxn ang="0">
                <a:pos x="1307" y="1129"/>
              </a:cxn>
              <a:cxn ang="0">
                <a:pos x="1207" y="1166"/>
              </a:cxn>
              <a:cxn ang="0">
                <a:pos x="987" y="1239"/>
              </a:cxn>
              <a:cxn ang="0">
                <a:pos x="896" y="1266"/>
              </a:cxn>
              <a:cxn ang="0">
                <a:pos x="878" y="1285"/>
              </a:cxn>
              <a:cxn ang="0">
                <a:pos x="786" y="1312"/>
              </a:cxn>
              <a:cxn ang="0">
                <a:pos x="759" y="1330"/>
              </a:cxn>
              <a:cxn ang="0">
                <a:pos x="731" y="1340"/>
              </a:cxn>
              <a:cxn ang="0">
                <a:pos x="649" y="1385"/>
              </a:cxn>
              <a:cxn ang="0">
                <a:pos x="594" y="1422"/>
              </a:cxn>
              <a:cxn ang="0">
                <a:pos x="457" y="1522"/>
              </a:cxn>
              <a:cxn ang="0">
                <a:pos x="210" y="1577"/>
              </a:cxn>
              <a:cxn ang="0">
                <a:pos x="91" y="1559"/>
              </a:cxn>
              <a:cxn ang="0">
                <a:pos x="0" y="1550"/>
              </a:cxn>
            </a:cxnLst>
            <a:rect l="0" t="0" r="r" b="b"/>
            <a:pathLst>
              <a:path w="2082" h="1577">
                <a:moveTo>
                  <a:pt x="978" y="1550"/>
                </a:moveTo>
                <a:cubicBezTo>
                  <a:pt x="950" y="1463"/>
                  <a:pt x="840" y="1366"/>
                  <a:pt x="777" y="1303"/>
                </a:cubicBezTo>
                <a:cubicBezTo>
                  <a:pt x="748" y="1274"/>
                  <a:pt x="734" y="1234"/>
                  <a:pt x="695" y="1221"/>
                </a:cubicBezTo>
                <a:cubicBezTo>
                  <a:pt x="632" y="1158"/>
                  <a:pt x="662" y="1180"/>
                  <a:pt x="612" y="1148"/>
                </a:cubicBezTo>
                <a:cubicBezTo>
                  <a:pt x="571" y="1084"/>
                  <a:pt x="625" y="1159"/>
                  <a:pt x="548" y="1093"/>
                </a:cubicBezTo>
                <a:cubicBezTo>
                  <a:pt x="540" y="1086"/>
                  <a:pt x="538" y="1073"/>
                  <a:pt x="530" y="1065"/>
                </a:cubicBezTo>
                <a:cubicBezTo>
                  <a:pt x="519" y="1054"/>
                  <a:pt x="505" y="1049"/>
                  <a:pt x="494" y="1038"/>
                </a:cubicBezTo>
                <a:cubicBezTo>
                  <a:pt x="433" y="977"/>
                  <a:pt x="519" y="1039"/>
                  <a:pt x="448" y="992"/>
                </a:cubicBezTo>
                <a:cubicBezTo>
                  <a:pt x="424" y="944"/>
                  <a:pt x="387" y="907"/>
                  <a:pt x="356" y="864"/>
                </a:cubicBezTo>
                <a:cubicBezTo>
                  <a:pt x="333" y="832"/>
                  <a:pt x="335" y="798"/>
                  <a:pt x="320" y="764"/>
                </a:cubicBezTo>
                <a:cubicBezTo>
                  <a:pt x="275" y="665"/>
                  <a:pt x="307" y="766"/>
                  <a:pt x="274" y="681"/>
                </a:cubicBezTo>
                <a:cubicBezTo>
                  <a:pt x="257" y="638"/>
                  <a:pt x="247" y="598"/>
                  <a:pt x="238" y="553"/>
                </a:cubicBezTo>
                <a:cubicBezTo>
                  <a:pt x="245" y="505"/>
                  <a:pt x="248" y="424"/>
                  <a:pt x="274" y="380"/>
                </a:cubicBezTo>
                <a:cubicBezTo>
                  <a:pt x="304" y="329"/>
                  <a:pt x="371" y="304"/>
                  <a:pt x="420" y="279"/>
                </a:cubicBezTo>
                <a:cubicBezTo>
                  <a:pt x="433" y="243"/>
                  <a:pt x="448" y="236"/>
                  <a:pt x="484" y="224"/>
                </a:cubicBezTo>
                <a:cubicBezTo>
                  <a:pt x="557" y="154"/>
                  <a:pt x="698" y="136"/>
                  <a:pt x="795" y="114"/>
                </a:cubicBezTo>
                <a:cubicBezTo>
                  <a:pt x="895" y="91"/>
                  <a:pt x="994" y="59"/>
                  <a:pt x="1097" y="50"/>
                </a:cubicBezTo>
                <a:cubicBezTo>
                  <a:pt x="1149" y="46"/>
                  <a:pt x="1200" y="45"/>
                  <a:pt x="1252" y="41"/>
                </a:cubicBezTo>
                <a:cubicBezTo>
                  <a:pt x="1283" y="39"/>
                  <a:pt x="1313" y="35"/>
                  <a:pt x="1344" y="32"/>
                </a:cubicBezTo>
                <a:cubicBezTo>
                  <a:pt x="1476" y="0"/>
                  <a:pt x="1541" y="12"/>
                  <a:pt x="1673" y="32"/>
                </a:cubicBezTo>
                <a:cubicBezTo>
                  <a:pt x="1729" y="41"/>
                  <a:pt x="1814" y="41"/>
                  <a:pt x="1865" y="69"/>
                </a:cubicBezTo>
                <a:cubicBezTo>
                  <a:pt x="1906" y="92"/>
                  <a:pt x="1932" y="119"/>
                  <a:pt x="1975" y="133"/>
                </a:cubicBezTo>
                <a:cubicBezTo>
                  <a:pt x="1981" y="142"/>
                  <a:pt x="1985" y="152"/>
                  <a:pt x="1993" y="160"/>
                </a:cubicBezTo>
                <a:cubicBezTo>
                  <a:pt x="2001" y="168"/>
                  <a:pt x="2013" y="170"/>
                  <a:pt x="2020" y="178"/>
                </a:cubicBezTo>
                <a:cubicBezTo>
                  <a:pt x="2033" y="194"/>
                  <a:pt x="2037" y="216"/>
                  <a:pt x="2048" y="233"/>
                </a:cubicBezTo>
                <a:cubicBezTo>
                  <a:pt x="2054" y="252"/>
                  <a:pt x="2074" y="268"/>
                  <a:pt x="2075" y="288"/>
                </a:cubicBezTo>
                <a:cubicBezTo>
                  <a:pt x="2079" y="392"/>
                  <a:pt x="2082" y="625"/>
                  <a:pt x="1975" y="709"/>
                </a:cubicBezTo>
                <a:cubicBezTo>
                  <a:pt x="1942" y="735"/>
                  <a:pt x="1903" y="753"/>
                  <a:pt x="1874" y="782"/>
                </a:cubicBezTo>
                <a:cubicBezTo>
                  <a:pt x="1841" y="815"/>
                  <a:pt x="1808" y="841"/>
                  <a:pt x="1764" y="855"/>
                </a:cubicBezTo>
                <a:cubicBezTo>
                  <a:pt x="1716" y="889"/>
                  <a:pt x="1629" y="965"/>
                  <a:pt x="1572" y="983"/>
                </a:cubicBezTo>
                <a:cubicBezTo>
                  <a:pt x="1563" y="995"/>
                  <a:pt x="1557" y="1011"/>
                  <a:pt x="1545" y="1020"/>
                </a:cubicBezTo>
                <a:cubicBezTo>
                  <a:pt x="1491" y="1059"/>
                  <a:pt x="1374" y="1108"/>
                  <a:pt x="1307" y="1129"/>
                </a:cubicBezTo>
                <a:cubicBezTo>
                  <a:pt x="1274" y="1152"/>
                  <a:pt x="1242" y="1149"/>
                  <a:pt x="1207" y="1166"/>
                </a:cubicBezTo>
                <a:cubicBezTo>
                  <a:pt x="1137" y="1201"/>
                  <a:pt x="1062" y="1215"/>
                  <a:pt x="987" y="1239"/>
                </a:cubicBezTo>
                <a:cubicBezTo>
                  <a:pt x="919" y="1284"/>
                  <a:pt x="1017" y="1225"/>
                  <a:pt x="896" y="1266"/>
                </a:cubicBezTo>
                <a:cubicBezTo>
                  <a:pt x="888" y="1269"/>
                  <a:pt x="886" y="1281"/>
                  <a:pt x="878" y="1285"/>
                </a:cubicBezTo>
                <a:cubicBezTo>
                  <a:pt x="857" y="1296"/>
                  <a:pt x="812" y="1306"/>
                  <a:pt x="786" y="1312"/>
                </a:cubicBezTo>
                <a:cubicBezTo>
                  <a:pt x="777" y="1318"/>
                  <a:pt x="769" y="1325"/>
                  <a:pt x="759" y="1330"/>
                </a:cubicBezTo>
                <a:cubicBezTo>
                  <a:pt x="750" y="1334"/>
                  <a:pt x="740" y="1335"/>
                  <a:pt x="731" y="1340"/>
                </a:cubicBezTo>
                <a:cubicBezTo>
                  <a:pt x="639" y="1391"/>
                  <a:pt x="709" y="1365"/>
                  <a:pt x="649" y="1385"/>
                </a:cubicBezTo>
                <a:cubicBezTo>
                  <a:pt x="569" y="1468"/>
                  <a:pt x="669" y="1373"/>
                  <a:pt x="594" y="1422"/>
                </a:cubicBezTo>
                <a:cubicBezTo>
                  <a:pt x="550" y="1451"/>
                  <a:pt x="509" y="1503"/>
                  <a:pt x="457" y="1522"/>
                </a:cubicBezTo>
                <a:cubicBezTo>
                  <a:pt x="377" y="1552"/>
                  <a:pt x="294" y="1563"/>
                  <a:pt x="210" y="1577"/>
                </a:cubicBezTo>
                <a:cubicBezTo>
                  <a:pt x="170" y="1571"/>
                  <a:pt x="131" y="1564"/>
                  <a:pt x="91" y="1559"/>
                </a:cubicBezTo>
                <a:cubicBezTo>
                  <a:pt x="61" y="1555"/>
                  <a:pt x="0" y="1550"/>
                  <a:pt x="0" y="155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177159" name="Picture 7" descr="burger_jump_md_wht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508104" y="2492896"/>
            <a:ext cx="1584473" cy="1518455"/>
          </a:xfrm>
          <a:noFill/>
          <a:ln/>
        </p:spPr>
      </p:pic>
      <p:pic>
        <p:nvPicPr>
          <p:cNvPr id="177162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2638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11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7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7162"/>
                </p:tgtEl>
              </p:cMediaNode>
            </p:audio>
          </p:childTnLst>
        </p:cTn>
      </p:par>
    </p:tnLst>
    <p:bldLst>
      <p:bldP spid="177154" grpId="0"/>
      <p:bldP spid="1771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/>
              <a:t>Πόσα λέει το σημαδάκι ότι πρέπει να βάλουμε μέσα στο σχοινί;</a:t>
            </a:r>
          </a:p>
        </p:txBody>
      </p:sp>
      <p:pic>
        <p:nvPicPr>
          <p:cNvPr id="180232" name="Picture 8" descr="two_md_wht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15616" y="2349499"/>
            <a:ext cx="2087959" cy="3352003"/>
          </a:xfrm>
          <a:noFill/>
          <a:ln/>
        </p:spPr>
      </p:pic>
      <p:pic>
        <p:nvPicPr>
          <p:cNvPr id="180235" name="Picture 11" descr="acorn_spin_md_wht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76963" y="2259013"/>
            <a:ext cx="1568782" cy="1386011"/>
          </a:xfrm>
          <a:noFill/>
          <a:ln/>
        </p:spPr>
      </p:pic>
      <p:sp>
        <p:nvSpPr>
          <p:cNvPr id="180228" name="Freeform 4"/>
          <p:cNvSpPr>
            <a:spLocks/>
          </p:cNvSpPr>
          <p:nvPr/>
        </p:nvSpPr>
        <p:spPr bwMode="auto">
          <a:xfrm>
            <a:off x="3059832" y="1700809"/>
            <a:ext cx="5040560" cy="3816424"/>
          </a:xfrm>
          <a:custGeom>
            <a:avLst/>
            <a:gdLst/>
            <a:ahLst/>
            <a:cxnLst>
              <a:cxn ang="0">
                <a:pos x="978" y="1550"/>
              </a:cxn>
              <a:cxn ang="0">
                <a:pos x="777" y="1303"/>
              </a:cxn>
              <a:cxn ang="0">
                <a:pos x="695" y="1221"/>
              </a:cxn>
              <a:cxn ang="0">
                <a:pos x="612" y="1148"/>
              </a:cxn>
              <a:cxn ang="0">
                <a:pos x="548" y="1093"/>
              </a:cxn>
              <a:cxn ang="0">
                <a:pos x="530" y="1065"/>
              </a:cxn>
              <a:cxn ang="0">
                <a:pos x="494" y="1038"/>
              </a:cxn>
              <a:cxn ang="0">
                <a:pos x="448" y="992"/>
              </a:cxn>
              <a:cxn ang="0">
                <a:pos x="356" y="864"/>
              </a:cxn>
              <a:cxn ang="0">
                <a:pos x="320" y="764"/>
              </a:cxn>
              <a:cxn ang="0">
                <a:pos x="274" y="681"/>
              </a:cxn>
              <a:cxn ang="0">
                <a:pos x="238" y="553"/>
              </a:cxn>
              <a:cxn ang="0">
                <a:pos x="274" y="380"/>
              </a:cxn>
              <a:cxn ang="0">
                <a:pos x="420" y="279"/>
              </a:cxn>
              <a:cxn ang="0">
                <a:pos x="484" y="224"/>
              </a:cxn>
              <a:cxn ang="0">
                <a:pos x="795" y="114"/>
              </a:cxn>
              <a:cxn ang="0">
                <a:pos x="1097" y="50"/>
              </a:cxn>
              <a:cxn ang="0">
                <a:pos x="1252" y="41"/>
              </a:cxn>
              <a:cxn ang="0">
                <a:pos x="1344" y="32"/>
              </a:cxn>
              <a:cxn ang="0">
                <a:pos x="1673" y="32"/>
              </a:cxn>
              <a:cxn ang="0">
                <a:pos x="1865" y="69"/>
              </a:cxn>
              <a:cxn ang="0">
                <a:pos x="1975" y="133"/>
              </a:cxn>
              <a:cxn ang="0">
                <a:pos x="1993" y="160"/>
              </a:cxn>
              <a:cxn ang="0">
                <a:pos x="2020" y="178"/>
              </a:cxn>
              <a:cxn ang="0">
                <a:pos x="2048" y="233"/>
              </a:cxn>
              <a:cxn ang="0">
                <a:pos x="2075" y="288"/>
              </a:cxn>
              <a:cxn ang="0">
                <a:pos x="1975" y="709"/>
              </a:cxn>
              <a:cxn ang="0">
                <a:pos x="1874" y="782"/>
              </a:cxn>
              <a:cxn ang="0">
                <a:pos x="1764" y="855"/>
              </a:cxn>
              <a:cxn ang="0">
                <a:pos x="1572" y="983"/>
              </a:cxn>
              <a:cxn ang="0">
                <a:pos x="1545" y="1020"/>
              </a:cxn>
              <a:cxn ang="0">
                <a:pos x="1307" y="1129"/>
              </a:cxn>
              <a:cxn ang="0">
                <a:pos x="1207" y="1166"/>
              </a:cxn>
              <a:cxn ang="0">
                <a:pos x="987" y="1239"/>
              </a:cxn>
              <a:cxn ang="0">
                <a:pos x="896" y="1266"/>
              </a:cxn>
              <a:cxn ang="0">
                <a:pos x="878" y="1285"/>
              </a:cxn>
              <a:cxn ang="0">
                <a:pos x="786" y="1312"/>
              </a:cxn>
              <a:cxn ang="0">
                <a:pos x="759" y="1330"/>
              </a:cxn>
              <a:cxn ang="0">
                <a:pos x="731" y="1340"/>
              </a:cxn>
              <a:cxn ang="0">
                <a:pos x="649" y="1385"/>
              </a:cxn>
              <a:cxn ang="0">
                <a:pos x="594" y="1422"/>
              </a:cxn>
              <a:cxn ang="0">
                <a:pos x="457" y="1522"/>
              </a:cxn>
              <a:cxn ang="0">
                <a:pos x="210" y="1577"/>
              </a:cxn>
              <a:cxn ang="0">
                <a:pos x="91" y="1559"/>
              </a:cxn>
              <a:cxn ang="0">
                <a:pos x="0" y="1550"/>
              </a:cxn>
            </a:cxnLst>
            <a:rect l="0" t="0" r="r" b="b"/>
            <a:pathLst>
              <a:path w="2082" h="1577">
                <a:moveTo>
                  <a:pt x="978" y="1550"/>
                </a:moveTo>
                <a:cubicBezTo>
                  <a:pt x="950" y="1463"/>
                  <a:pt x="840" y="1366"/>
                  <a:pt x="777" y="1303"/>
                </a:cubicBezTo>
                <a:cubicBezTo>
                  <a:pt x="748" y="1274"/>
                  <a:pt x="734" y="1234"/>
                  <a:pt x="695" y="1221"/>
                </a:cubicBezTo>
                <a:cubicBezTo>
                  <a:pt x="632" y="1158"/>
                  <a:pt x="662" y="1180"/>
                  <a:pt x="612" y="1148"/>
                </a:cubicBezTo>
                <a:cubicBezTo>
                  <a:pt x="571" y="1084"/>
                  <a:pt x="625" y="1159"/>
                  <a:pt x="548" y="1093"/>
                </a:cubicBezTo>
                <a:cubicBezTo>
                  <a:pt x="540" y="1086"/>
                  <a:pt x="538" y="1073"/>
                  <a:pt x="530" y="1065"/>
                </a:cubicBezTo>
                <a:cubicBezTo>
                  <a:pt x="519" y="1054"/>
                  <a:pt x="505" y="1049"/>
                  <a:pt x="494" y="1038"/>
                </a:cubicBezTo>
                <a:cubicBezTo>
                  <a:pt x="433" y="977"/>
                  <a:pt x="519" y="1039"/>
                  <a:pt x="448" y="992"/>
                </a:cubicBezTo>
                <a:cubicBezTo>
                  <a:pt x="424" y="944"/>
                  <a:pt x="387" y="907"/>
                  <a:pt x="356" y="864"/>
                </a:cubicBezTo>
                <a:cubicBezTo>
                  <a:pt x="333" y="832"/>
                  <a:pt x="335" y="798"/>
                  <a:pt x="320" y="764"/>
                </a:cubicBezTo>
                <a:cubicBezTo>
                  <a:pt x="275" y="665"/>
                  <a:pt x="307" y="766"/>
                  <a:pt x="274" y="681"/>
                </a:cubicBezTo>
                <a:cubicBezTo>
                  <a:pt x="257" y="638"/>
                  <a:pt x="247" y="598"/>
                  <a:pt x="238" y="553"/>
                </a:cubicBezTo>
                <a:cubicBezTo>
                  <a:pt x="245" y="505"/>
                  <a:pt x="248" y="424"/>
                  <a:pt x="274" y="380"/>
                </a:cubicBezTo>
                <a:cubicBezTo>
                  <a:pt x="304" y="329"/>
                  <a:pt x="371" y="304"/>
                  <a:pt x="420" y="279"/>
                </a:cubicBezTo>
                <a:cubicBezTo>
                  <a:pt x="433" y="243"/>
                  <a:pt x="448" y="236"/>
                  <a:pt x="484" y="224"/>
                </a:cubicBezTo>
                <a:cubicBezTo>
                  <a:pt x="557" y="154"/>
                  <a:pt x="698" y="136"/>
                  <a:pt x="795" y="114"/>
                </a:cubicBezTo>
                <a:cubicBezTo>
                  <a:pt x="895" y="91"/>
                  <a:pt x="994" y="59"/>
                  <a:pt x="1097" y="50"/>
                </a:cubicBezTo>
                <a:cubicBezTo>
                  <a:pt x="1149" y="46"/>
                  <a:pt x="1200" y="45"/>
                  <a:pt x="1252" y="41"/>
                </a:cubicBezTo>
                <a:cubicBezTo>
                  <a:pt x="1283" y="39"/>
                  <a:pt x="1313" y="35"/>
                  <a:pt x="1344" y="32"/>
                </a:cubicBezTo>
                <a:cubicBezTo>
                  <a:pt x="1476" y="0"/>
                  <a:pt x="1541" y="12"/>
                  <a:pt x="1673" y="32"/>
                </a:cubicBezTo>
                <a:cubicBezTo>
                  <a:pt x="1729" y="41"/>
                  <a:pt x="1814" y="41"/>
                  <a:pt x="1865" y="69"/>
                </a:cubicBezTo>
                <a:cubicBezTo>
                  <a:pt x="1906" y="92"/>
                  <a:pt x="1932" y="119"/>
                  <a:pt x="1975" y="133"/>
                </a:cubicBezTo>
                <a:cubicBezTo>
                  <a:pt x="1981" y="142"/>
                  <a:pt x="1985" y="152"/>
                  <a:pt x="1993" y="160"/>
                </a:cubicBezTo>
                <a:cubicBezTo>
                  <a:pt x="2001" y="168"/>
                  <a:pt x="2013" y="170"/>
                  <a:pt x="2020" y="178"/>
                </a:cubicBezTo>
                <a:cubicBezTo>
                  <a:pt x="2033" y="194"/>
                  <a:pt x="2037" y="216"/>
                  <a:pt x="2048" y="233"/>
                </a:cubicBezTo>
                <a:cubicBezTo>
                  <a:pt x="2054" y="252"/>
                  <a:pt x="2074" y="268"/>
                  <a:pt x="2075" y="288"/>
                </a:cubicBezTo>
                <a:cubicBezTo>
                  <a:pt x="2079" y="392"/>
                  <a:pt x="2082" y="625"/>
                  <a:pt x="1975" y="709"/>
                </a:cubicBezTo>
                <a:cubicBezTo>
                  <a:pt x="1942" y="735"/>
                  <a:pt x="1903" y="753"/>
                  <a:pt x="1874" y="782"/>
                </a:cubicBezTo>
                <a:cubicBezTo>
                  <a:pt x="1841" y="815"/>
                  <a:pt x="1808" y="841"/>
                  <a:pt x="1764" y="855"/>
                </a:cubicBezTo>
                <a:cubicBezTo>
                  <a:pt x="1716" y="889"/>
                  <a:pt x="1629" y="965"/>
                  <a:pt x="1572" y="983"/>
                </a:cubicBezTo>
                <a:cubicBezTo>
                  <a:pt x="1563" y="995"/>
                  <a:pt x="1557" y="1011"/>
                  <a:pt x="1545" y="1020"/>
                </a:cubicBezTo>
                <a:cubicBezTo>
                  <a:pt x="1491" y="1059"/>
                  <a:pt x="1374" y="1108"/>
                  <a:pt x="1307" y="1129"/>
                </a:cubicBezTo>
                <a:cubicBezTo>
                  <a:pt x="1274" y="1152"/>
                  <a:pt x="1242" y="1149"/>
                  <a:pt x="1207" y="1166"/>
                </a:cubicBezTo>
                <a:cubicBezTo>
                  <a:pt x="1137" y="1201"/>
                  <a:pt x="1062" y="1215"/>
                  <a:pt x="987" y="1239"/>
                </a:cubicBezTo>
                <a:cubicBezTo>
                  <a:pt x="919" y="1284"/>
                  <a:pt x="1017" y="1225"/>
                  <a:pt x="896" y="1266"/>
                </a:cubicBezTo>
                <a:cubicBezTo>
                  <a:pt x="888" y="1269"/>
                  <a:pt x="886" y="1281"/>
                  <a:pt x="878" y="1285"/>
                </a:cubicBezTo>
                <a:cubicBezTo>
                  <a:pt x="857" y="1296"/>
                  <a:pt x="812" y="1306"/>
                  <a:pt x="786" y="1312"/>
                </a:cubicBezTo>
                <a:cubicBezTo>
                  <a:pt x="777" y="1318"/>
                  <a:pt x="769" y="1325"/>
                  <a:pt x="759" y="1330"/>
                </a:cubicBezTo>
                <a:cubicBezTo>
                  <a:pt x="750" y="1334"/>
                  <a:pt x="740" y="1335"/>
                  <a:pt x="731" y="1340"/>
                </a:cubicBezTo>
                <a:cubicBezTo>
                  <a:pt x="639" y="1391"/>
                  <a:pt x="709" y="1365"/>
                  <a:pt x="649" y="1385"/>
                </a:cubicBezTo>
                <a:cubicBezTo>
                  <a:pt x="569" y="1468"/>
                  <a:pt x="669" y="1373"/>
                  <a:pt x="594" y="1422"/>
                </a:cubicBezTo>
                <a:cubicBezTo>
                  <a:pt x="550" y="1451"/>
                  <a:pt x="509" y="1503"/>
                  <a:pt x="457" y="1522"/>
                </a:cubicBezTo>
                <a:cubicBezTo>
                  <a:pt x="377" y="1552"/>
                  <a:pt x="294" y="1563"/>
                  <a:pt x="210" y="1577"/>
                </a:cubicBezTo>
                <a:cubicBezTo>
                  <a:pt x="170" y="1571"/>
                  <a:pt x="131" y="1564"/>
                  <a:pt x="91" y="1559"/>
                </a:cubicBezTo>
                <a:cubicBezTo>
                  <a:pt x="61" y="1555"/>
                  <a:pt x="0" y="1550"/>
                  <a:pt x="0" y="1550"/>
                </a:cubicBezTo>
              </a:path>
            </a:pathLst>
          </a:custGeom>
          <a:noFill/>
          <a:ln w="2540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180237" name="Picture 13" descr="acorn_spin_md_wht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355976" y="2564904"/>
            <a:ext cx="1466503" cy="1295648"/>
          </a:xfrm>
          <a:noFill/>
          <a:ln/>
        </p:spPr>
      </p:pic>
      <p:pic>
        <p:nvPicPr>
          <p:cNvPr id="180240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551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02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4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0240"/>
                </p:tgtEl>
              </p:cMediaNode>
            </p:audio>
          </p:childTnLst>
        </p:cTn>
      </p:par>
    </p:tnLst>
    <p:bldLst>
      <p:bldP spid="180226" grpId="0"/>
      <p:bldP spid="1802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5|0.7|1.5|0.7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8|0.6|0.6|1.3|0.6|0.6|0.6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7|0.7|0.7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3.2|1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|2.3|0.9|1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2|0.9|0.8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1.9|0.8|0.8|0.8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1.8|0.8|0.8|0.7|0.7|0.7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106</Words>
  <Application>Microsoft Office PowerPoint</Application>
  <PresentationFormat>Προβολή στην οθόνη (4:3)</PresentationFormat>
  <Paragraphs>27</Paragraphs>
  <Slides>21</Slides>
  <Notes>0</Notes>
  <HiddenSlides>0</HiddenSlides>
  <MMClips>8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Διαφάνεια 1</vt:lpstr>
      <vt:lpstr>Διαφάνεια 2</vt:lpstr>
      <vt:lpstr>Διαφάνεια 3</vt:lpstr>
      <vt:lpstr>Διαφάνεια 4</vt:lpstr>
      <vt:lpstr>Πόσα ζώα υπάρχουν σε κάθε σχοινί;</vt:lpstr>
      <vt:lpstr>Διαφάνεια 6</vt:lpstr>
      <vt:lpstr>Διαφάνεια 7</vt:lpstr>
      <vt:lpstr>Πόσα λέει το σημαδάκι ότι πρέπει να βάλουμε μέσα στο σχοινί;</vt:lpstr>
      <vt:lpstr>Πόσα λέει το σημαδάκι ότι πρέπει να βάλουμε μέσα στο σχοινί;</vt:lpstr>
      <vt:lpstr>Πόσα λέει το σημαδάκι ότι πρέπει να βάλουμε μέσα στο σχοινί;</vt:lpstr>
      <vt:lpstr>Πόσα λέει το σημαδάκι ότι πρέπει να βάλουμε μέσα στο σχοινί;</vt:lpstr>
      <vt:lpstr>Πόσα λέει το σημαδάκι ότι πρέπει να βάλουμε μέσα στο σχοινί;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Sofia Maglaridou</cp:lastModifiedBy>
  <cp:revision>14</cp:revision>
  <dcterms:created xsi:type="dcterms:W3CDTF">2012-09-23T04:44:55Z</dcterms:created>
  <dcterms:modified xsi:type="dcterms:W3CDTF">2016-10-03T15:56:40Z</dcterms:modified>
</cp:coreProperties>
</file>