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/>
            </a:gs>
            <a:gs pos="100000">
              <a:srgbClr val="00B050"/>
            </a:gs>
            <a:gs pos="58000">
              <a:srgbClr val="FF0000">
                <a:alpha val="73000"/>
              </a:srgbClr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03E1-9AA6-4E88-B9E2-1C3865B85C3D}" type="datetimeFigureOut">
              <a:rPr lang="lt-LT" smtClean="0"/>
              <a:t>2015.09.19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FA25-05A9-4F93-AA55-CF47C99DCC81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itchFamily="66" charset="0"/>
              </a:rPr>
              <a:t>Postcards - Lithuania</a:t>
            </a:r>
            <a:endParaRPr lang="lt-LT" b="1" dirty="0">
              <a:latin typeface="Lucida Calligraphy" pitchFamily="66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European Day of Languages </a:t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</a:br>
            <a:endParaRPr lang="lt-LT" b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Our pictures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6" name="Turinio vietos rezervavimo ženklas 5" descr="20150911_112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Lucida Calligraphy" pitchFamily="66" charset="0"/>
              </a:rPr>
              <a:t>Lithunia's</a:t>
            </a:r>
            <a:r>
              <a:rPr lang="en-US" dirty="0" smtClean="0">
                <a:latin typeface="Lucida Calligraphy" pitchFamily="66" charset="0"/>
              </a:rPr>
              <a:t> flag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4" name="Turinio vietos rezervavimo ženklas 3" descr="20150916_133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Our postcards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4" name="Turinio vietos rezervavimo ženklas 3" descr="20150918_124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Our postcards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4" name="Turinio vietos rezervavimo ženklas 3" descr="20150918_124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Our postcards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4" name="Turinio vietos rezervavimo ženklas 3" descr="20150918_124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Our postcards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4" name="Turinio vietos rezervavimo ženklas 3" descr="20150918_124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Happy European Day of Languages</a:t>
            </a:r>
            <a:r>
              <a:rPr lang="en-US" dirty="0">
                <a:latin typeface="Lucida Calligraphy" pitchFamily="66" charset="0"/>
              </a:rPr>
              <a:t>!</a:t>
            </a:r>
            <a:endParaRPr lang="lt-LT" dirty="0">
              <a:latin typeface="Lucida Calligraphy" pitchFamily="66" charset="0"/>
            </a:endParaRPr>
          </a:p>
        </p:txBody>
      </p:sp>
      <p:pic>
        <p:nvPicPr>
          <p:cNvPr id="6" name="Turinio vietos rezervavimo ženklas 5" descr="20150918_124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Turinio vietos rezervavimo ženklas 6" descr="20150918_124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Office PowerPoint</Application>
  <PresentationFormat>Demonstracija ekrane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tema</vt:lpstr>
      <vt:lpstr>Postcards - Lithuania</vt:lpstr>
      <vt:lpstr>Our pictures</vt:lpstr>
      <vt:lpstr>Lithunia's flag</vt:lpstr>
      <vt:lpstr>Our postcards</vt:lpstr>
      <vt:lpstr>Our postcards</vt:lpstr>
      <vt:lpstr>Our postcards</vt:lpstr>
      <vt:lpstr>Our postcards</vt:lpstr>
      <vt:lpstr>Happy European Day of Languages!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Postcards - Lithuania</dc:title>
  <dc:creator>PC</dc:creator>
  <cp:lastModifiedBy>PC</cp:lastModifiedBy>
  <cp:revision>2</cp:revision>
  <dcterms:created xsi:type="dcterms:W3CDTF">2015-09-19T16:47:45Z</dcterms:created>
  <dcterms:modified xsi:type="dcterms:W3CDTF">2015-09-19T17:07:21Z</dcterms:modified>
</cp:coreProperties>
</file>