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B3FD5-FADD-455D-94E8-8141238E4B6D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71736B5-377F-4527-87D9-F41BF64B161A}">
      <dgm:prSet/>
      <dgm:spPr/>
      <dgm:t>
        <a:bodyPr/>
        <a:lstStyle/>
        <a:p>
          <a:r>
            <a:rPr lang="fr-FR" dirty="0" err="1"/>
            <a:t>Liceul</a:t>
          </a:r>
          <a:r>
            <a:rPr lang="fr-FR" dirty="0"/>
            <a:t> </a:t>
          </a:r>
          <a:r>
            <a:rPr lang="fr-FR" dirty="0" err="1"/>
            <a:t>Tehnologic</a:t>
          </a:r>
          <a:r>
            <a:rPr lang="fr-FR" dirty="0"/>
            <a:t> </a:t>
          </a:r>
          <a:r>
            <a:rPr lang="fr-FR" dirty="0" err="1"/>
            <a:t>Octavian</a:t>
          </a:r>
          <a:r>
            <a:rPr lang="fr-FR" dirty="0"/>
            <a:t> </a:t>
          </a:r>
          <a:r>
            <a:rPr lang="fr-FR" dirty="0" err="1"/>
            <a:t>Goga</a:t>
          </a:r>
          <a:r>
            <a:rPr lang="fr-FR" dirty="0"/>
            <a:t> </a:t>
          </a:r>
          <a:r>
            <a:rPr lang="fr-FR" dirty="0" err="1"/>
            <a:t>Jibou</a:t>
          </a:r>
          <a:r>
            <a:rPr lang="fr-FR" dirty="0"/>
            <a:t>, Romania – </a:t>
          </a:r>
          <a:r>
            <a:rPr lang="fr-FR" b="1" dirty="0"/>
            <a:t>3 </a:t>
          </a:r>
          <a:r>
            <a:rPr lang="fr-FR" b="1" dirty="0" err="1"/>
            <a:t>teachers</a:t>
          </a:r>
          <a:endParaRPr lang="en-US" b="1" dirty="0"/>
        </a:p>
      </dgm:t>
    </dgm:pt>
    <dgm:pt modelId="{293FD683-F4B9-4F65-943E-4E4110E569B4}" type="parTrans" cxnId="{55B6D1B3-7B98-486E-BD41-1B275BA0F653}">
      <dgm:prSet/>
      <dgm:spPr/>
      <dgm:t>
        <a:bodyPr/>
        <a:lstStyle/>
        <a:p>
          <a:endParaRPr lang="en-US"/>
        </a:p>
      </dgm:t>
    </dgm:pt>
    <dgm:pt modelId="{39969C98-8F88-444D-B63D-7CF1F8034DD6}" type="sibTrans" cxnId="{55B6D1B3-7B98-486E-BD41-1B275BA0F653}">
      <dgm:prSet/>
      <dgm:spPr/>
      <dgm:t>
        <a:bodyPr/>
        <a:lstStyle/>
        <a:p>
          <a:endParaRPr lang="en-US"/>
        </a:p>
      </dgm:t>
    </dgm:pt>
    <dgm:pt modelId="{38A1FDE0-2EB2-4137-A1FB-FD878475F659}">
      <dgm:prSet/>
      <dgm:spPr/>
      <dgm:t>
        <a:bodyPr/>
        <a:lstStyle/>
        <a:p>
          <a:r>
            <a:rPr lang="en-GB" dirty="0"/>
            <a:t>Vilniaus </a:t>
          </a:r>
          <a:r>
            <a:rPr lang="en-GB" dirty="0" err="1"/>
            <a:t>Sausio</a:t>
          </a:r>
          <a:r>
            <a:rPr lang="en-GB" dirty="0"/>
            <a:t> 13-</a:t>
          </a:r>
          <a:r>
            <a:rPr lang="en-GB" dirty="0" err="1"/>
            <a:t>osios</a:t>
          </a:r>
          <a:r>
            <a:rPr lang="en-GB" dirty="0"/>
            <a:t> </a:t>
          </a:r>
          <a:r>
            <a:rPr lang="en-GB" dirty="0" err="1"/>
            <a:t>Progimnazija</a:t>
          </a:r>
          <a:r>
            <a:rPr lang="en-GB" dirty="0"/>
            <a:t>, Lithuania </a:t>
          </a:r>
          <a:r>
            <a:rPr lang="en-GB" b="1" dirty="0"/>
            <a:t>– 3 teachers</a:t>
          </a:r>
          <a:endParaRPr lang="en-US" b="1" dirty="0"/>
        </a:p>
      </dgm:t>
    </dgm:pt>
    <dgm:pt modelId="{D2AF0A67-DD17-434C-BB1B-A25FF5C346DB}" type="parTrans" cxnId="{CF2E3B68-9BBA-4E33-B78D-11F99454FEDD}">
      <dgm:prSet/>
      <dgm:spPr/>
      <dgm:t>
        <a:bodyPr/>
        <a:lstStyle/>
        <a:p>
          <a:endParaRPr lang="en-US"/>
        </a:p>
      </dgm:t>
    </dgm:pt>
    <dgm:pt modelId="{FFECB5F8-7B1A-4D8A-ACBF-2AD3EB8EBBA9}" type="sibTrans" cxnId="{CF2E3B68-9BBA-4E33-B78D-11F99454FEDD}">
      <dgm:prSet/>
      <dgm:spPr/>
      <dgm:t>
        <a:bodyPr/>
        <a:lstStyle/>
        <a:p>
          <a:endParaRPr lang="en-US"/>
        </a:p>
      </dgm:t>
    </dgm:pt>
    <dgm:pt modelId="{FFF44082-DE4E-485F-9FAE-9306DE54ED91}">
      <dgm:prSet/>
      <dgm:spPr/>
      <dgm:t>
        <a:bodyPr/>
        <a:lstStyle/>
        <a:p>
          <a:r>
            <a:rPr lang="pt-BR" dirty="0"/>
            <a:t>Agrupamento de Escolas do Barreiro, Portugal – </a:t>
          </a:r>
          <a:r>
            <a:rPr lang="pt-BR" b="1" dirty="0"/>
            <a:t>2 teachers</a:t>
          </a:r>
          <a:endParaRPr lang="en-US" b="1" dirty="0"/>
        </a:p>
      </dgm:t>
    </dgm:pt>
    <dgm:pt modelId="{E680E231-0BF5-470F-8F16-77ACAA18A2B8}" type="parTrans" cxnId="{D387B002-E16F-4A72-A4FA-508C2F9F7AEE}">
      <dgm:prSet/>
      <dgm:spPr/>
      <dgm:t>
        <a:bodyPr/>
        <a:lstStyle/>
        <a:p>
          <a:endParaRPr lang="en-US"/>
        </a:p>
      </dgm:t>
    </dgm:pt>
    <dgm:pt modelId="{572D90DD-0484-4C2B-AC14-D4E3F89B7C62}" type="sibTrans" cxnId="{D387B002-E16F-4A72-A4FA-508C2F9F7AEE}">
      <dgm:prSet/>
      <dgm:spPr/>
      <dgm:t>
        <a:bodyPr/>
        <a:lstStyle/>
        <a:p>
          <a:endParaRPr lang="en-US"/>
        </a:p>
      </dgm:t>
    </dgm:pt>
    <dgm:pt modelId="{CB3A4361-0EA8-4D79-A41B-53BDAB3EA41A}">
      <dgm:prSet/>
      <dgm:spPr/>
      <dgm:t>
        <a:bodyPr/>
        <a:lstStyle/>
        <a:p>
          <a:r>
            <a:rPr lang="es-ES" dirty="0"/>
            <a:t>CEIP Santa María del Mar, </a:t>
          </a:r>
          <a:r>
            <a:rPr lang="es-ES" dirty="0" err="1"/>
            <a:t>Spain</a:t>
          </a:r>
          <a:r>
            <a:rPr lang="es-ES" dirty="0"/>
            <a:t> – </a:t>
          </a:r>
          <a:r>
            <a:rPr lang="es-ES" b="1" dirty="0"/>
            <a:t>1 </a:t>
          </a:r>
          <a:r>
            <a:rPr lang="es-ES" b="1" dirty="0" err="1"/>
            <a:t>teacher</a:t>
          </a:r>
          <a:endParaRPr lang="en-US" b="1" dirty="0"/>
        </a:p>
      </dgm:t>
    </dgm:pt>
    <dgm:pt modelId="{4B656650-3F86-48BE-BD90-932DB3A02E58}" type="parTrans" cxnId="{76E37331-A636-4F94-A59A-A3E8A594258E}">
      <dgm:prSet/>
      <dgm:spPr/>
      <dgm:t>
        <a:bodyPr/>
        <a:lstStyle/>
        <a:p>
          <a:endParaRPr lang="en-US"/>
        </a:p>
      </dgm:t>
    </dgm:pt>
    <dgm:pt modelId="{5FA06070-CC02-4159-BD0F-1E14438B36B0}" type="sibTrans" cxnId="{76E37331-A636-4F94-A59A-A3E8A594258E}">
      <dgm:prSet/>
      <dgm:spPr/>
      <dgm:t>
        <a:bodyPr/>
        <a:lstStyle/>
        <a:p>
          <a:endParaRPr lang="en-US"/>
        </a:p>
      </dgm:t>
    </dgm:pt>
    <dgm:pt modelId="{D9EF6786-FE2D-4F43-B031-E6B4576CE708}" type="pres">
      <dgm:prSet presAssocID="{AB6B3FD5-FADD-455D-94E8-8141238E4B6D}" presName="vert0" presStyleCnt="0">
        <dgm:presLayoutVars>
          <dgm:dir/>
          <dgm:animOne val="branch"/>
          <dgm:animLvl val="lvl"/>
        </dgm:presLayoutVars>
      </dgm:prSet>
      <dgm:spPr/>
    </dgm:pt>
    <dgm:pt modelId="{10C3864F-2D6E-44CE-A0A1-75E9681F0E72}" type="pres">
      <dgm:prSet presAssocID="{871736B5-377F-4527-87D9-F41BF64B161A}" presName="thickLine" presStyleLbl="alignNode1" presStyleIdx="0" presStyleCnt="4"/>
      <dgm:spPr/>
    </dgm:pt>
    <dgm:pt modelId="{6244B3AA-D197-4D4A-A0E8-FE5EA277C80F}" type="pres">
      <dgm:prSet presAssocID="{871736B5-377F-4527-87D9-F41BF64B161A}" presName="horz1" presStyleCnt="0"/>
      <dgm:spPr/>
    </dgm:pt>
    <dgm:pt modelId="{62CA5F01-8485-4AC0-80EE-CE4E4E70DF1B}" type="pres">
      <dgm:prSet presAssocID="{871736B5-377F-4527-87D9-F41BF64B161A}" presName="tx1" presStyleLbl="revTx" presStyleIdx="0" presStyleCnt="4"/>
      <dgm:spPr/>
    </dgm:pt>
    <dgm:pt modelId="{9EAE5FA0-1ED4-495C-9D79-3287B152B57F}" type="pres">
      <dgm:prSet presAssocID="{871736B5-377F-4527-87D9-F41BF64B161A}" presName="vert1" presStyleCnt="0"/>
      <dgm:spPr/>
    </dgm:pt>
    <dgm:pt modelId="{2878F266-74DF-41EF-87BC-9EA95E8500B2}" type="pres">
      <dgm:prSet presAssocID="{38A1FDE0-2EB2-4137-A1FB-FD878475F659}" presName="thickLine" presStyleLbl="alignNode1" presStyleIdx="1" presStyleCnt="4"/>
      <dgm:spPr/>
    </dgm:pt>
    <dgm:pt modelId="{DB9FA38B-40AD-4C90-A780-2F5954DFD043}" type="pres">
      <dgm:prSet presAssocID="{38A1FDE0-2EB2-4137-A1FB-FD878475F659}" presName="horz1" presStyleCnt="0"/>
      <dgm:spPr/>
    </dgm:pt>
    <dgm:pt modelId="{4D8883ED-BB17-47A9-A7E6-D377E092835A}" type="pres">
      <dgm:prSet presAssocID="{38A1FDE0-2EB2-4137-A1FB-FD878475F659}" presName="tx1" presStyleLbl="revTx" presStyleIdx="1" presStyleCnt="4"/>
      <dgm:spPr/>
    </dgm:pt>
    <dgm:pt modelId="{D3458F65-0015-4696-82D8-359A9B8475D4}" type="pres">
      <dgm:prSet presAssocID="{38A1FDE0-2EB2-4137-A1FB-FD878475F659}" presName="vert1" presStyleCnt="0"/>
      <dgm:spPr/>
    </dgm:pt>
    <dgm:pt modelId="{C1D908D5-C1B2-421C-A9F5-0A3A79FAD834}" type="pres">
      <dgm:prSet presAssocID="{FFF44082-DE4E-485F-9FAE-9306DE54ED91}" presName="thickLine" presStyleLbl="alignNode1" presStyleIdx="2" presStyleCnt="4"/>
      <dgm:spPr/>
    </dgm:pt>
    <dgm:pt modelId="{87E587C0-E43D-4433-A6B4-FA8286FCA813}" type="pres">
      <dgm:prSet presAssocID="{FFF44082-DE4E-485F-9FAE-9306DE54ED91}" presName="horz1" presStyleCnt="0"/>
      <dgm:spPr/>
    </dgm:pt>
    <dgm:pt modelId="{E3A12DB4-594B-4E7D-8840-016B577E328D}" type="pres">
      <dgm:prSet presAssocID="{FFF44082-DE4E-485F-9FAE-9306DE54ED91}" presName="tx1" presStyleLbl="revTx" presStyleIdx="2" presStyleCnt="4"/>
      <dgm:spPr/>
    </dgm:pt>
    <dgm:pt modelId="{9EC99AA9-5E73-43C6-BFD5-42370507FDBA}" type="pres">
      <dgm:prSet presAssocID="{FFF44082-DE4E-485F-9FAE-9306DE54ED91}" presName="vert1" presStyleCnt="0"/>
      <dgm:spPr/>
    </dgm:pt>
    <dgm:pt modelId="{DD019C13-664F-43DA-A6F4-4FD04AAB1F32}" type="pres">
      <dgm:prSet presAssocID="{CB3A4361-0EA8-4D79-A41B-53BDAB3EA41A}" presName="thickLine" presStyleLbl="alignNode1" presStyleIdx="3" presStyleCnt="4"/>
      <dgm:spPr/>
    </dgm:pt>
    <dgm:pt modelId="{5CAE1844-17BA-44B7-A9CF-468346AF8869}" type="pres">
      <dgm:prSet presAssocID="{CB3A4361-0EA8-4D79-A41B-53BDAB3EA41A}" presName="horz1" presStyleCnt="0"/>
      <dgm:spPr/>
    </dgm:pt>
    <dgm:pt modelId="{7B7C1B34-FA5D-4214-AD35-AAC476B23781}" type="pres">
      <dgm:prSet presAssocID="{CB3A4361-0EA8-4D79-A41B-53BDAB3EA41A}" presName="tx1" presStyleLbl="revTx" presStyleIdx="3" presStyleCnt="4"/>
      <dgm:spPr/>
    </dgm:pt>
    <dgm:pt modelId="{45D5DD1C-847D-4562-A00B-B7B2530ABD8A}" type="pres">
      <dgm:prSet presAssocID="{CB3A4361-0EA8-4D79-A41B-53BDAB3EA41A}" presName="vert1" presStyleCnt="0"/>
      <dgm:spPr/>
    </dgm:pt>
  </dgm:ptLst>
  <dgm:cxnLst>
    <dgm:cxn modelId="{D387B002-E16F-4A72-A4FA-508C2F9F7AEE}" srcId="{AB6B3FD5-FADD-455D-94E8-8141238E4B6D}" destId="{FFF44082-DE4E-485F-9FAE-9306DE54ED91}" srcOrd="2" destOrd="0" parTransId="{E680E231-0BF5-470F-8F16-77ACAA18A2B8}" sibTransId="{572D90DD-0484-4C2B-AC14-D4E3F89B7C62}"/>
    <dgm:cxn modelId="{55F75C2F-C820-4E11-B46A-9CE597F3627B}" type="presOf" srcId="{FFF44082-DE4E-485F-9FAE-9306DE54ED91}" destId="{E3A12DB4-594B-4E7D-8840-016B577E328D}" srcOrd="0" destOrd="0" presId="urn:microsoft.com/office/officeart/2008/layout/LinedList"/>
    <dgm:cxn modelId="{76E37331-A636-4F94-A59A-A3E8A594258E}" srcId="{AB6B3FD5-FADD-455D-94E8-8141238E4B6D}" destId="{CB3A4361-0EA8-4D79-A41B-53BDAB3EA41A}" srcOrd="3" destOrd="0" parTransId="{4B656650-3F86-48BE-BD90-932DB3A02E58}" sibTransId="{5FA06070-CC02-4159-BD0F-1E14438B36B0}"/>
    <dgm:cxn modelId="{CF2E3B68-9BBA-4E33-B78D-11F99454FEDD}" srcId="{AB6B3FD5-FADD-455D-94E8-8141238E4B6D}" destId="{38A1FDE0-2EB2-4137-A1FB-FD878475F659}" srcOrd="1" destOrd="0" parTransId="{D2AF0A67-DD17-434C-BB1B-A25FF5C346DB}" sibTransId="{FFECB5F8-7B1A-4D8A-ACBF-2AD3EB8EBBA9}"/>
    <dgm:cxn modelId="{66F7BA6F-0AB9-4C2A-A2AF-A2F6D1A6B0EE}" type="presOf" srcId="{AB6B3FD5-FADD-455D-94E8-8141238E4B6D}" destId="{D9EF6786-FE2D-4F43-B031-E6B4576CE708}" srcOrd="0" destOrd="0" presId="urn:microsoft.com/office/officeart/2008/layout/LinedList"/>
    <dgm:cxn modelId="{F5EEFC54-43AD-4426-B5F8-A4536BB1CC8C}" type="presOf" srcId="{38A1FDE0-2EB2-4137-A1FB-FD878475F659}" destId="{4D8883ED-BB17-47A9-A7E6-D377E092835A}" srcOrd="0" destOrd="0" presId="urn:microsoft.com/office/officeart/2008/layout/LinedList"/>
    <dgm:cxn modelId="{A9EE8C94-4741-4415-96B6-C62062D32D24}" type="presOf" srcId="{CB3A4361-0EA8-4D79-A41B-53BDAB3EA41A}" destId="{7B7C1B34-FA5D-4214-AD35-AAC476B23781}" srcOrd="0" destOrd="0" presId="urn:microsoft.com/office/officeart/2008/layout/LinedList"/>
    <dgm:cxn modelId="{D96313A3-4123-42CA-993C-2D08CEB34387}" type="presOf" srcId="{871736B5-377F-4527-87D9-F41BF64B161A}" destId="{62CA5F01-8485-4AC0-80EE-CE4E4E70DF1B}" srcOrd="0" destOrd="0" presId="urn:microsoft.com/office/officeart/2008/layout/LinedList"/>
    <dgm:cxn modelId="{55B6D1B3-7B98-486E-BD41-1B275BA0F653}" srcId="{AB6B3FD5-FADD-455D-94E8-8141238E4B6D}" destId="{871736B5-377F-4527-87D9-F41BF64B161A}" srcOrd="0" destOrd="0" parTransId="{293FD683-F4B9-4F65-943E-4E4110E569B4}" sibTransId="{39969C98-8F88-444D-B63D-7CF1F8034DD6}"/>
    <dgm:cxn modelId="{1AD91CE7-1242-41AE-A53A-07F8E21F37A0}" type="presParOf" srcId="{D9EF6786-FE2D-4F43-B031-E6B4576CE708}" destId="{10C3864F-2D6E-44CE-A0A1-75E9681F0E72}" srcOrd="0" destOrd="0" presId="urn:microsoft.com/office/officeart/2008/layout/LinedList"/>
    <dgm:cxn modelId="{59AEFC26-AD20-4F04-95F4-68CC9CD98266}" type="presParOf" srcId="{D9EF6786-FE2D-4F43-B031-E6B4576CE708}" destId="{6244B3AA-D197-4D4A-A0E8-FE5EA277C80F}" srcOrd="1" destOrd="0" presId="urn:microsoft.com/office/officeart/2008/layout/LinedList"/>
    <dgm:cxn modelId="{6B2F429E-8D4C-4F18-B35E-151C61471B3D}" type="presParOf" srcId="{6244B3AA-D197-4D4A-A0E8-FE5EA277C80F}" destId="{62CA5F01-8485-4AC0-80EE-CE4E4E70DF1B}" srcOrd="0" destOrd="0" presId="urn:microsoft.com/office/officeart/2008/layout/LinedList"/>
    <dgm:cxn modelId="{139D593B-8D37-4965-907D-AE0CC41E34FD}" type="presParOf" srcId="{6244B3AA-D197-4D4A-A0E8-FE5EA277C80F}" destId="{9EAE5FA0-1ED4-495C-9D79-3287B152B57F}" srcOrd="1" destOrd="0" presId="urn:microsoft.com/office/officeart/2008/layout/LinedList"/>
    <dgm:cxn modelId="{A1257891-45CD-44EE-A700-B47DCA135997}" type="presParOf" srcId="{D9EF6786-FE2D-4F43-B031-E6B4576CE708}" destId="{2878F266-74DF-41EF-87BC-9EA95E8500B2}" srcOrd="2" destOrd="0" presId="urn:microsoft.com/office/officeart/2008/layout/LinedList"/>
    <dgm:cxn modelId="{D02B2CF5-3B49-4111-AADC-63934ABA4983}" type="presParOf" srcId="{D9EF6786-FE2D-4F43-B031-E6B4576CE708}" destId="{DB9FA38B-40AD-4C90-A780-2F5954DFD043}" srcOrd="3" destOrd="0" presId="urn:microsoft.com/office/officeart/2008/layout/LinedList"/>
    <dgm:cxn modelId="{70B21DC8-5FFD-4BBD-B80D-3277FBC5DF85}" type="presParOf" srcId="{DB9FA38B-40AD-4C90-A780-2F5954DFD043}" destId="{4D8883ED-BB17-47A9-A7E6-D377E092835A}" srcOrd="0" destOrd="0" presId="urn:microsoft.com/office/officeart/2008/layout/LinedList"/>
    <dgm:cxn modelId="{BD99195D-A7D4-45E3-8889-1423BCDAA765}" type="presParOf" srcId="{DB9FA38B-40AD-4C90-A780-2F5954DFD043}" destId="{D3458F65-0015-4696-82D8-359A9B8475D4}" srcOrd="1" destOrd="0" presId="urn:microsoft.com/office/officeart/2008/layout/LinedList"/>
    <dgm:cxn modelId="{B47D96D6-DB00-42C8-BA09-AFFE9AB8500F}" type="presParOf" srcId="{D9EF6786-FE2D-4F43-B031-E6B4576CE708}" destId="{C1D908D5-C1B2-421C-A9F5-0A3A79FAD834}" srcOrd="4" destOrd="0" presId="urn:microsoft.com/office/officeart/2008/layout/LinedList"/>
    <dgm:cxn modelId="{31BCE8C1-8247-42B8-9ACD-3DE7730D6B00}" type="presParOf" srcId="{D9EF6786-FE2D-4F43-B031-E6B4576CE708}" destId="{87E587C0-E43D-4433-A6B4-FA8286FCA813}" srcOrd="5" destOrd="0" presId="urn:microsoft.com/office/officeart/2008/layout/LinedList"/>
    <dgm:cxn modelId="{35621F4A-385E-4939-B5A0-CCAB5896D806}" type="presParOf" srcId="{87E587C0-E43D-4433-A6B4-FA8286FCA813}" destId="{E3A12DB4-594B-4E7D-8840-016B577E328D}" srcOrd="0" destOrd="0" presId="urn:microsoft.com/office/officeart/2008/layout/LinedList"/>
    <dgm:cxn modelId="{CA4E19F1-8EBE-4CE6-B15C-375DD224DB51}" type="presParOf" srcId="{87E587C0-E43D-4433-A6B4-FA8286FCA813}" destId="{9EC99AA9-5E73-43C6-BFD5-42370507FDBA}" srcOrd="1" destOrd="0" presId="urn:microsoft.com/office/officeart/2008/layout/LinedList"/>
    <dgm:cxn modelId="{DC942E56-6E86-4FBA-8981-72D0959860C8}" type="presParOf" srcId="{D9EF6786-FE2D-4F43-B031-E6B4576CE708}" destId="{DD019C13-664F-43DA-A6F4-4FD04AAB1F32}" srcOrd="6" destOrd="0" presId="urn:microsoft.com/office/officeart/2008/layout/LinedList"/>
    <dgm:cxn modelId="{F06A97B1-F7D5-425E-8C19-16F9233B0D72}" type="presParOf" srcId="{D9EF6786-FE2D-4F43-B031-E6B4576CE708}" destId="{5CAE1844-17BA-44B7-A9CF-468346AF8869}" srcOrd="7" destOrd="0" presId="urn:microsoft.com/office/officeart/2008/layout/LinedList"/>
    <dgm:cxn modelId="{01FF9486-D7E9-4733-B37B-FF2455717879}" type="presParOf" srcId="{5CAE1844-17BA-44B7-A9CF-468346AF8869}" destId="{7B7C1B34-FA5D-4214-AD35-AAC476B23781}" srcOrd="0" destOrd="0" presId="urn:microsoft.com/office/officeart/2008/layout/LinedList"/>
    <dgm:cxn modelId="{D2C63691-54DD-4D94-8066-92C920C0BA43}" type="presParOf" srcId="{5CAE1844-17BA-44B7-A9CF-468346AF8869}" destId="{45D5DD1C-847D-4562-A00B-B7B2530ABD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9E44CF-ADA9-4A25-9D3B-942102E4DEC3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3C10AD-2656-41F0-848E-02C2F0FEE5D6}">
      <dgm:prSet/>
      <dgm:spPr/>
      <dgm:t>
        <a:bodyPr/>
        <a:lstStyle/>
        <a:p>
          <a:r>
            <a:rPr lang="en-GB" dirty="0"/>
            <a:t>English – </a:t>
          </a:r>
          <a:r>
            <a:rPr lang="en-GB" b="1" dirty="0"/>
            <a:t>3 teachers</a:t>
          </a:r>
          <a:endParaRPr lang="en-US" b="1" dirty="0"/>
        </a:p>
      </dgm:t>
    </dgm:pt>
    <dgm:pt modelId="{E51C8CE8-5FC2-405D-8615-5E6D0FF85675}" type="parTrans" cxnId="{74F917A7-F02E-43EA-8BAF-1DD388DBC868}">
      <dgm:prSet/>
      <dgm:spPr/>
      <dgm:t>
        <a:bodyPr/>
        <a:lstStyle/>
        <a:p>
          <a:endParaRPr lang="en-US"/>
        </a:p>
      </dgm:t>
    </dgm:pt>
    <dgm:pt modelId="{918E1E52-79E5-450F-8756-36316C07028D}" type="sibTrans" cxnId="{74F917A7-F02E-43EA-8BAF-1DD388DBC868}">
      <dgm:prSet/>
      <dgm:spPr/>
      <dgm:t>
        <a:bodyPr/>
        <a:lstStyle/>
        <a:p>
          <a:endParaRPr lang="en-US"/>
        </a:p>
      </dgm:t>
    </dgm:pt>
    <dgm:pt modelId="{8BBD68DB-7F63-494B-86BD-C2920177AD07}">
      <dgm:prSet/>
      <dgm:spPr/>
      <dgm:t>
        <a:bodyPr/>
        <a:lstStyle/>
        <a:p>
          <a:r>
            <a:rPr lang="en-GB" dirty="0"/>
            <a:t>Headmaster – </a:t>
          </a:r>
          <a:r>
            <a:rPr lang="en-GB" b="1" dirty="0"/>
            <a:t>2 teachers</a:t>
          </a:r>
          <a:endParaRPr lang="en-US" b="1" dirty="0"/>
        </a:p>
      </dgm:t>
    </dgm:pt>
    <dgm:pt modelId="{D8E4BD6E-E584-495D-91CD-879465F866A6}" type="parTrans" cxnId="{AB5D47EC-716D-4EDB-A6BE-C881C241CF54}">
      <dgm:prSet/>
      <dgm:spPr/>
      <dgm:t>
        <a:bodyPr/>
        <a:lstStyle/>
        <a:p>
          <a:endParaRPr lang="en-US"/>
        </a:p>
      </dgm:t>
    </dgm:pt>
    <dgm:pt modelId="{84DBE178-1B65-4D23-8BD8-A7CE8E2C6C96}" type="sibTrans" cxnId="{AB5D47EC-716D-4EDB-A6BE-C881C241CF54}">
      <dgm:prSet/>
      <dgm:spPr/>
      <dgm:t>
        <a:bodyPr/>
        <a:lstStyle/>
        <a:p>
          <a:endParaRPr lang="en-US"/>
        </a:p>
      </dgm:t>
    </dgm:pt>
    <dgm:pt modelId="{FC1D10AB-C234-44C0-B121-C2D4F5B2E168}">
      <dgm:prSet/>
      <dgm:spPr/>
      <dgm:t>
        <a:bodyPr/>
        <a:lstStyle/>
        <a:p>
          <a:r>
            <a:rPr lang="en-GB" dirty="0"/>
            <a:t>History – </a:t>
          </a:r>
          <a:r>
            <a:rPr lang="en-GB" b="1" dirty="0"/>
            <a:t>1 teacher</a:t>
          </a:r>
          <a:endParaRPr lang="en-US" b="1" dirty="0"/>
        </a:p>
      </dgm:t>
    </dgm:pt>
    <dgm:pt modelId="{2C5B7064-C22D-435D-A4DF-3A6938CD5707}" type="parTrans" cxnId="{C590D8F0-274C-414C-A46D-3C649BAC9CA5}">
      <dgm:prSet/>
      <dgm:spPr/>
      <dgm:t>
        <a:bodyPr/>
        <a:lstStyle/>
        <a:p>
          <a:endParaRPr lang="en-US"/>
        </a:p>
      </dgm:t>
    </dgm:pt>
    <dgm:pt modelId="{37776AB8-0905-4EA7-BB4F-B07B38EDFC3C}" type="sibTrans" cxnId="{C590D8F0-274C-414C-A46D-3C649BAC9CA5}">
      <dgm:prSet/>
      <dgm:spPr/>
      <dgm:t>
        <a:bodyPr/>
        <a:lstStyle/>
        <a:p>
          <a:endParaRPr lang="en-US"/>
        </a:p>
      </dgm:t>
    </dgm:pt>
    <dgm:pt modelId="{52B11096-1A6F-4041-93B9-E4AD2FC33317}">
      <dgm:prSet/>
      <dgm:spPr/>
      <dgm:t>
        <a:bodyPr/>
        <a:lstStyle/>
        <a:p>
          <a:r>
            <a:rPr lang="en-GB" dirty="0"/>
            <a:t>ICT – </a:t>
          </a:r>
          <a:r>
            <a:rPr lang="en-GB" b="1" dirty="0"/>
            <a:t>1 teacher</a:t>
          </a:r>
          <a:endParaRPr lang="en-US" b="1" dirty="0"/>
        </a:p>
      </dgm:t>
    </dgm:pt>
    <dgm:pt modelId="{65860B6F-532A-488D-8DDC-31A95E7FB875}" type="parTrans" cxnId="{8735A1BD-0746-47C3-862C-88F4EC989C38}">
      <dgm:prSet/>
      <dgm:spPr/>
      <dgm:t>
        <a:bodyPr/>
        <a:lstStyle/>
        <a:p>
          <a:endParaRPr lang="en-US"/>
        </a:p>
      </dgm:t>
    </dgm:pt>
    <dgm:pt modelId="{9748EF1E-A329-4400-85E4-7246FB40DBB7}" type="sibTrans" cxnId="{8735A1BD-0746-47C3-862C-88F4EC989C38}">
      <dgm:prSet/>
      <dgm:spPr/>
      <dgm:t>
        <a:bodyPr/>
        <a:lstStyle/>
        <a:p>
          <a:endParaRPr lang="en-US"/>
        </a:p>
      </dgm:t>
    </dgm:pt>
    <dgm:pt modelId="{C1598A56-1862-45D0-88C1-EC4E31D09A86}">
      <dgm:prSet/>
      <dgm:spPr/>
      <dgm:t>
        <a:bodyPr/>
        <a:lstStyle/>
        <a:p>
          <a:r>
            <a:rPr lang="en-GB" dirty="0"/>
            <a:t>Maths - </a:t>
          </a:r>
          <a:r>
            <a:rPr lang="en-GB" b="1" dirty="0"/>
            <a:t>1 teacher</a:t>
          </a:r>
          <a:endParaRPr lang="en-US" b="1" dirty="0"/>
        </a:p>
      </dgm:t>
    </dgm:pt>
    <dgm:pt modelId="{DC96625D-5E6D-4E77-88D1-024743E55EEA}" type="parTrans" cxnId="{C8CB6B4F-0B72-4224-A1DE-9203207E297E}">
      <dgm:prSet/>
      <dgm:spPr/>
      <dgm:t>
        <a:bodyPr/>
        <a:lstStyle/>
        <a:p>
          <a:endParaRPr lang="en-US"/>
        </a:p>
      </dgm:t>
    </dgm:pt>
    <dgm:pt modelId="{3CD1F389-785A-4687-8097-AE675D5ECFD8}" type="sibTrans" cxnId="{C8CB6B4F-0B72-4224-A1DE-9203207E297E}">
      <dgm:prSet/>
      <dgm:spPr/>
      <dgm:t>
        <a:bodyPr/>
        <a:lstStyle/>
        <a:p>
          <a:endParaRPr lang="en-US"/>
        </a:p>
      </dgm:t>
    </dgm:pt>
    <dgm:pt modelId="{260D7C80-ED80-40CD-8B6F-F0F45C26A543}">
      <dgm:prSet/>
      <dgm:spPr/>
      <dgm:t>
        <a:bodyPr/>
        <a:lstStyle/>
        <a:p>
          <a:r>
            <a:rPr lang="en-GB" dirty="0"/>
            <a:t>P.E. – </a:t>
          </a:r>
          <a:r>
            <a:rPr lang="en-GB" b="1" dirty="0"/>
            <a:t>1 teacher </a:t>
          </a:r>
          <a:endParaRPr lang="en-US" b="1" dirty="0"/>
        </a:p>
      </dgm:t>
    </dgm:pt>
    <dgm:pt modelId="{785588A9-B339-4268-902A-DE396058DEFC}" type="parTrans" cxnId="{C6DAEF80-E2BF-4C6B-90FF-19DC1735C3F3}">
      <dgm:prSet/>
      <dgm:spPr/>
      <dgm:t>
        <a:bodyPr/>
        <a:lstStyle/>
        <a:p>
          <a:endParaRPr lang="en-US"/>
        </a:p>
      </dgm:t>
    </dgm:pt>
    <dgm:pt modelId="{5C9A5149-B6FF-4BEE-AE63-F0B074EF2AC0}" type="sibTrans" cxnId="{C6DAEF80-E2BF-4C6B-90FF-19DC1735C3F3}">
      <dgm:prSet/>
      <dgm:spPr/>
      <dgm:t>
        <a:bodyPr/>
        <a:lstStyle/>
        <a:p>
          <a:endParaRPr lang="en-US"/>
        </a:p>
      </dgm:t>
    </dgm:pt>
    <dgm:pt modelId="{13005EFD-EB91-4960-B702-21929DE6355C}" type="pres">
      <dgm:prSet presAssocID="{009E44CF-ADA9-4A25-9D3B-942102E4DEC3}" presName="diagram" presStyleCnt="0">
        <dgm:presLayoutVars>
          <dgm:dir/>
          <dgm:resizeHandles val="exact"/>
        </dgm:presLayoutVars>
      </dgm:prSet>
      <dgm:spPr/>
    </dgm:pt>
    <dgm:pt modelId="{80996B93-9C4E-46DC-9176-A8707658233F}" type="pres">
      <dgm:prSet presAssocID="{D03C10AD-2656-41F0-848E-02C2F0FEE5D6}" presName="node" presStyleLbl="node1" presStyleIdx="0" presStyleCnt="6">
        <dgm:presLayoutVars>
          <dgm:bulletEnabled val="1"/>
        </dgm:presLayoutVars>
      </dgm:prSet>
      <dgm:spPr/>
    </dgm:pt>
    <dgm:pt modelId="{58FBD2F7-E70D-40B9-9F88-713392ACE5B5}" type="pres">
      <dgm:prSet presAssocID="{918E1E52-79E5-450F-8756-36316C07028D}" presName="sibTrans" presStyleCnt="0"/>
      <dgm:spPr/>
    </dgm:pt>
    <dgm:pt modelId="{E7720563-1E27-4B54-B63C-D18009DB42EF}" type="pres">
      <dgm:prSet presAssocID="{8BBD68DB-7F63-494B-86BD-C2920177AD07}" presName="node" presStyleLbl="node1" presStyleIdx="1" presStyleCnt="6">
        <dgm:presLayoutVars>
          <dgm:bulletEnabled val="1"/>
        </dgm:presLayoutVars>
      </dgm:prSet>
      <dgm:spPr/>
    </dgm:pt>
    <dgm:pt modelId="{74E82C30-0178-42F8-8D9E-15E78EAF3A70}" type="pres">
      <dgm:prSet presAssocID="{84DBE178-1B65-4D23-8BD8-A7CE8E2C6C96}" presName="sibTrans" presStyleCnt="0"/>
      <dgm:spPr/>
    </dgm:pt>
    <dgm:pt modelId="{2D45DEF7-08BE-49CE-9313-8D9D9E9826BE}" type="pres">
      <dgm:prSet presAssocID="{FC1D10AB-C234-44C0-B121-C2D4F5B2E168}" presName="node" presStyleLbl="node1" presStyleIdx="2" presStyleCnt="6">
        <dgm:presLayoutVars>
          <dgm:bulletEnabled val="1"/>
        </dgm:presLayoutVars>
      </dgm:prSet>
      <dgm:spPr/>
    </dgm:pt>
    <dgm:pt modelId="{ECAE473E-1FB2-4DB8-815D-854F7045BFD2}" type="pres">
      <dgm:prSet presAssocID="{37776AB8-0905-4EA7-BB4F-B07B38EDFC3C}" presName="sibTrans" presStyleCnt="0"/>
      <dgm:spPr/>
    </dgm:pt>
    <dgm:pt modelId="{BCEF20AB-B751-41EB-8216-E7553C5143A9}" type="pres">
      <dgm:prSet presAssocID="{52B11096-1A6F-4041-93B9-E4AD2FC33317}" presName="node" presStyleLbl="node1" presStyleIdx="3" presStyleCnt="6">
        <dgm:presLayoutVars>
          <dgm:bulletEnabled val="1"/>
        </dgm:presLayoutVars>
      </dgm:prSet>
      <dgm:spPr/>
    </dgm:pt>
    <dgm:pt modelId="{5761CA06-5998-46FD-B14C-E481231F21BD}" type="pres">
      <dgm:prSet presAssocID="{9748EF1E-A329-4400-85E4-7246FB40DBB7}" presName="sibTrans" presStyleCnt="0"/>
      <dgm:spPr/>
    </dgm:pt>
    <dgm:pt modelId="{EB93A78B-7339-42DF-BA0F-B63390CFF039}" type="pres">
      <dgm:prSet presAssocID="{C1598A56-1862-45D0-88C1-EC4E31D09A86}" presName="node" presStyleLbl="node1" presStyleIdx="4" presStyleCnt="6">
        <dgm:presLayoutVars>
          <dgm:bulletEnabled val="1"/>
        </dgm:presLayoutVars>
      </dgm:prSet>
      <dgm:spPr/>
    </dgm:pt>
    <dgm:pt modelId="{7063D8FA-EE4D-494F-AB90-5E903B97F7BE}" type="pres">
      <dgm:prSet presAssocID="{3CD1F389-785A-4687-8097-AE675D5ECFD8}" presName="sibTrans" presStyleCnt="0"/>
      <dgm:spPr/>
    </dgm:pt>
    <dgm:pt modelId="{7650634B-C475-468C-88D9-863C50B781C4}" type="pres">
      <dgm:prSet presAssocID="{260D7C80-ED80-40CD-8B6F-F0F45C26A543}" presName="node" presStyleLbl="node1" presStyleIdx="5" presStyleCnt="6">
        <dgm:presLayoutVars>
          <dgm:bulletEnabled val="1"/>
        </dgm:presLayoutVars>
      </dgm:prSet>
      <dgm:spPr/>
    </dgm:pt>
  </dgm:ptLst>
  <dgm:cxnLst>
    <dgm:cxn modelId="{AED76311-8E64-4E8B-9126-731232C55E83}" type="presOf" srcId="{8BBD68DB-7F63-494B-86BD-C2920177AD07}" destId="{E7720563-1E27-4B54-B63C-D18009DB42EF}" srcOrd="0" destOrd="0" presId="urn:microsoft.com/office/officeart/2005/8/layout/default"/>
    <dgm:cxn modelId="{FA828828-FDE2-4F23-80F0-8206AFD0D886}" type="presOf" srcId="{FC1D10AB-C234-44C0-B121-C2D4F5B2E168}" destId="{2D45DEF7-08BE-49CE-9313-8D9D9E9826BE}" srcOrd="0" destOrd="0" presId="urn:microsoft.com/office/officeart/2005/8/layout/default"/>
    <dgm:cxn modelId="{BDAB9F60-A3B2-4A6A-A98A-BFAAEE8A21CC}" type="presOf" srcId="{52B11096-1A6F-4041-93B9-E4AD2FC33317}" destId="{BCEF20AB-B751-41EB-8216-E7553C5143A9}" srcOrd="0" destOrd="0" presId="urn:microsoft.com/office/officeart/2005/8/layout/default"/>
    <dgm:cxn modelId="{08B2AE49-D236-43CF-AE4C-9000B11878CF}" type="presOf" srcId="{260D7C80-ED80-40CD-8B6F-F0F45C26A543}" destId="{7650634B-C475-468C-88D9-863C50B781C4}" srcOrd="0" destOrd="0" presId="urn:microsoft.com/office/officeart/2005/8/layout/default"/>
    <dgm:cxn modelId="{C8CB6B4F-0B72-4224-A1DE-9203207E297E}" srcId="{009E44CF-ADA9-4A25-9D3B-942102E4DEC3}" destId="{C1598A56-1862-45D0-88C1-EC4E31D09A86}" srcOrd="4" destOrd="0" parTransId="{DC96625D-5E6D-4E77-88D1-024743E55EEA}" sibTransId="{3CD1F389-785A-4687-8097-AE675D5ECFD8}"/>
    <dgm:cxn modelId="{4CAFEA75-289E-4E5F-87F2-00772F824E1C}" type="presOf" srcId="{009E44CF-ADA9-4A25-9D3B-942102E4DEC3}" destId="{13005EFD-EB91-4960-B702-21929DE6355C}" srcOrd="0" destOrd="0" presId="urn:microsoft.com/office/officeart/2005/8/layout/default"/>
    <dgm:cxn modelId="{78EEF97E-0670-40B1-98A8-A954D2D4CA96}" type="presOf" srcId="{C1598A56-1862-45D0-88C1-EC4E31D09A86}" destId="{EB93A78B-7339-42DF-BA0F-B63390CFF039}" srcOrd="0" destOrd="0" presId="urn:microsoft.com/office/officeart/2005/8/layout/default"/>
    <dgm:cxn modelId="{C6DAEF80-E2BF-4C6B-90FF-19DC1735C3F3}" srcId="{009E44CF-ADA9-4A25-9D3B-942102E4DEC3}" destId="{260D7C80-ED80-40CD-8B6F-F0F45C26A543}" srcOrd="5" destOrd="0" parTransId="{785588A9-B339-4268-902A-DE396058DEFC}" sibTransId="{5C9A5149-B6FF-4BEE-AE63-F0B074EF2AC0}"/>
    <dgm:cxn modelId="{74F917A7-F02E-43EA-8BAF-1DD388DBC868}" srcId="{009E44CF-ADA9-4A25-9D3B-942102E4DEC3}" destId="{D03C10AD-2656-41F0-848E-02C2F0FEE5D6}" srcOrd="0" destOrd="0" parTransId="{E51C8CE8-5FC2-405D-8615-5E6D0FF85675}" sibTransId="{918E1E52-79E5-450F-8756-36316C07028D}"/>
    <dgm:cxn modelId="{8735A1BD-0746-47C3-862C-88F4EC989C38}" srcId="{009E44CF-ADA9-4A25-9D3B-942102E4DEC3}" destId="{52B11096-1A6F-4041-93B9-E4AD2FC33317}" srcOrd="3" destOrd="0" parTransId="{65860B6F-532A-488D-8DDC-31A95E7FB875}" sibTransId="{9748EF1E-A329-4400-85E4-7246FB40DBB7}"/>
    <dgm:cxn modelId="{887CD1E1-0A97-48FB-8116-157AAEFA459A}" type="presOf" srcId="{D03C10AD-2656-41F0-848E-02C2F0FEE5D6}" destId="{80996B93-9C4E-46DC-9176-A8707658233F}" srcOrd="0" destOrd="0" presId="urn:microsoft.com/office/officeart/2005/8/layout/default"/>
    <dgm:cxn modelId="{AB5D47EC-716D-4EDB-A6BE-C881C241CF54}" srcId="{009E44CF-ADA9-4A25-9D3B-942102E4DEC3}" destId="{8BBD68DB-7F63-494B-86BD-C2920177AD07}" srcOrd="1" destOrd="0" parTransId="{D8E4BD6E-E584-495D-91CD-879465F866A6}" sibTransId="{84DBE178-1B65-4D23-8BD8-A7CE8E2C6C96}"/>
    <dgm:cxn modelId="{C590D8F0-274C-414C-A46D-3C649BAC9CA5}" srcId="{009E44CF-ADA9-4A25-9D3B-942102E4DEC3}" destId="{FC1D10AB-C234-44C0-B121-C2D4F5B2E168}" srcOrd="2" destOrd="0" parTransId="{2C5B7064-C22D-435D-A4DF-3A6938CD5707}" sibTransId="{37776AB8-0905-4EA7-BB4F-B07B38EDFC3C}"/>
    <dgm:cxn modelId="{C3326A50-7D69-4ECB-B237-AC159E1E21BE}" type="presParOf" srcId="{13005EFD-EB91-4960-B702-21929DE6355C}" destId="{80996B93-9C4E-46DC-9176-A8707658233F}" srcOrd="0" destOrd="0" presId="urn:microsoft.com/office/officeart/2005/8/layout/default"/>
    <dgm:cxn modelId="{43E07119-76E9-443D-A456-D61EC6E4F2E7}" type="presParOf" srcId="{13005EFD-EB91-4960-B702-21929DE6355C}" destId="{58FBD2F7-E70D-40B9-9F88-713392ACE5B5}" srcOrd="1" destOrd="0" presId="urn:microsoft.com/office/officeart/2005/8/layout/default"/>
    <dgm:cxn modelId="{A0F67303-F8C7-4107-B129-610713EA464C}" type="presParOf" srcId="{13005EFD-EB91-4960-B702-21929DE6355C}" destId="{E7720563-1E27-4B54-B63C-D18009DB42EF}" srcOrd="2" destOrd="0" presId="urn:microsoft.com/office/officeart/2005/8/layout/default"/>
    <dgm:cxn modelId="{C0AEE7DC-482C-4205-819A-EDAA6C5A4DE5}" type="presParOf" srcId="{13005EFD-EB91-4960-B702-21929DE6355C}" destId="{74E82C30-0178-42F8-8D9E-15E78EAF3A70}" srcOrd="3" destOrd="0" presId="urn:microsoft.com/office/officeart/2005/8/layout/default"/>
    <dgm:cxn modelId="{1E4C46A7-FBCF-4D98-886E-10B9E5462D90}" type="presParOf" srcId="{13005EFD-EB91-4960-B702-21929DE6355C}" destId="{2D45DEF7-08BE-49CE-9313-8D9D9E9826BE}" srcOrd="4" destOrd="0" presId="urn:microsoft.com/office/officeart/2005/8/layout/default"/>
    <dgm:cxn modelId="{E7474502-5A28-4249-88C9-37597EBBF545}" type="presParOf" srcId="{13005EFD-EB91-4960-B702-21929DE6355C}" destId="{ECAE473E-1FB2-4DB8-815D-854F7045BFD2}" srcOrd="5" destOrd="0" presId="urn:microsoft.com/office/officeart/2005/8/layout/default"/>
    <dgm:cxn modelId="{F9D38178-6AED-4CDB-9409-FF1C26B52081}" type="presParOf" srcId="{13005EFD-EB91-4960-B702-21929DE6355C}" destId="{BCEF20AB-B751-41EB-8216-E7553C5143A9}" srcOrd="6" destOrd="0" presId="urn:microsoft.com/office/officeart/2005/8/layout/default"/>
    <dgm:cxn modelId="{312F5189-1352-42FE-8269-C80A2E31F758}" type="presParOf" srcId="{13005EFD-EB91-4960-B702-21929DE6355C}" destId="{5761CA06-5998-46FD-B14C-E481231F21BD}" srcOrd="7" destOrd="0" presId="urn:microsoft.com/office/officeart/2005/8/layout/default"/>
    <dgm:cxn modelId="{548A4F51-9DDB-4B4C-AAA3-AB38D531989A}" type="presParOf" srcId="{13005EFD-EB91-4960-B702-21929DE6355C}" destId="{EB93A78B-7339-42DF-BA0F-B63390CFF039}" srcOrd="8" destOrd="0" presId="urn:microsoft.com/office/officeart/2005/8/layout/default"/>
    <dgm:cxn modelId="{EBFCE831-1071-41BC-A746-5D619F8884E8}" type="presParOf" srcId="{13005EFD-EB91-4960-B702-21929DE6355C}" destId="{7063D8FA-EE4D-494F-AB90-5E903B97F7BE}" srcOrd="9" destOrd="0" presId="urn:microsoft.com/office/officeart/2005/8/layout/default"/>
    <dgm:cxn modelId="{A6520873-B59B-4BF1-BEC3-1A109D813D0D}" type="presParOf" srcId="{13005EFD-EB91-4960-B702-21929DE6355C}" destId="{7650634B-C475-468C-88D9-863C50B781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536E8-54E1-48CE-9306-1BB4DC3F36E9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19067F-D519-4A4C-849C-CB0110A27EC4}">
      <dgm:prSet/>
      <dgm:spPr/>
      <dgm:t>
        <a:bodyPr/>
        <a:lstStyle/>
        <a:p>
          <a:r>
            <a:rPr lang="en-GB" dirty="0"/>
            <a:t>Strongly agree – </a:t>
          </a:r>
          <a:r>
            <a:rPr lang="en-GB" b="1" dirty="0"/>
            <a:t>8 teachers</a:t>
          </a:r>
          <a:endParaRPr lang="en-US" b="1" dirty="0"/>
        </a:p>
      </dgm:t>
    </dgm:pt>
    <dgm:pt modelId="{FC9436BB-C1AB-478F-AF51-90187157BB95}" type="parTrans" cxnId="{460276E7-9475-4E38-9C14-D3870CD1CDEC}">
      <dgm:prSet/>
      <dgm:spPr/>
      <dgm:t>
        <a:bodyPr/>
        <a:lstStyle/>
        <a:p>
          <a:endParaRPr lang="en-US"/>
        </a:p>
      </dgm:t>
    </dgm:pt>
    <dgm:pt modelId="{8DC30E2B-AAC4-4E1F-82F4-95A741D8EABB}" type="sibTrans" cxnId="{460276E7-9475-4E38-9C14-D3870CD1CDEC}">
      <dgm:prSet/>
      <dgm:spPr/>
      <dgm:t>
        <a:bodyPr/>
        <a:lstStyle/>
        <a:p>
          <a:endParaRPr lang="en-US"/>
        </a:p>
      </dgm:t>
    </dgm:pt>
    <dgm:pt modelId="{24352FBF-682D-4181-A4F4-DAFCBAD07BE6}">
      <dgm:prSet/>
      <dgm:spPr/>
      <dgm:t>
        <a:bodyPr/>
        <a:lstStyle/>
        <a:p>
          <a:r>
            <a:rPr lang="en-GB" dirty="0"/>
            <a:t>Agree – </a:t>
          </a:r>
          <a:r>
            <a:rPr lang="en-GB" b="1" dirty="0"/>
            <a:t>1 teacher</a:t>
          </a:r>
          <a:endParaRPr lang="en-US" b="1" dirty="0"/>
        </a:p>
      </dgm:t>
    </dgm:pt>
    <dgm:pt modelId="{014B99D0-0635-49EF-AC74-D9674DFFC571}" type="parTrans" cxnId="{5031C65C-06BB-4C33-9640-D5EADF08DD52}">
      <dgm:prSet/>
      <dgm:spPr/>
      <dgm:t>
        <a:bodyPr/>
        <a:lstStyle/>
        <a:p>
          <a:endParaRPr lang="en-US"/>
        </a:p>
      </dgm:t>
    </dgm:pt>
    <dgm:pt modelId="{865B78E3-FEA2-43F4-99B7-3A8CD1A62E1F}" type="sibTrans" cxnId="{5031C65C-06BB-4C33-9640-D5EADF08DD52}">
      <dgm:prSet/>
      <dgm:spPr/>
      <dgm:t>
        <a:bodyPr/>
        <a:lstStyle/>
        <a:p>
          <a:endParaRPr lang="en-US"/>
        </a:p>
      </dgm:t>
    </dgm:pt>
    <dgm:pt modelId="{21D4F781-DD71-4DD4-8E8E-86A5A4678283}" type="pres">
      <dgm:prSet presAssocID="{1D9536E8-54E1-48CE-9306-1BB4DC3F36E9}" presName="linear" presStyleCnt="0">
        <dgm:presLayoutVars>
          <dgm:animLvl val="lvl"/>
          <dgm:resizeHandles val="exact"/>
        </dgm:presLayoutVars>
      </dgm:prSet>
      <dgm:spPr/>
    </dgm:pt>
    <dgm:pt modelId="{43456F73-A453-4C25-832D-3538545554D6}" type="pres">
      <dgm:prSet presAssocID="{7019067F-D519-4A4C-849C-CB0110A27EC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C745ED-ACCF-4E57-920C-8B9CCC49937A}" type="pres">
      <dgm:prSet presAssocID="{8DC30E2B-AAC4-4E1F-82F4-95A741D8EABB}" presName="spacer" presStyleCnt="0"/>
      <dgm:spPr/>
    </dgm:pt>
    <dgm:pt modelId="{1F07EDAC-D23B-4A81-B5D2-6270F4B91F7E}" type="pres">
      <dgm:prSet presAssocID="{24352FBF-682D-4181-A4F4-DAFCBAD07BE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9EDAF06-627D-47E9-BBD0-34773F49A36C}" type="presOf" srcId="{7019067F-D519-4A4C-849C-CB0110A27EC4}" destId="{43456F73-A453-4C25-832D-3538545554D6}" srcOrd="0" destOrd="0" presId="urn:microsoft.com/office/officeart/2005/8/layout/vList2"/>
    <dgm:cxn modelId="{5031C65C-06BB-4C33-9640-D5EADF08DD52}" srcId="{1D9536E8-54E1-48CE-9306-1BB4DC3F36E9}" destId="{24352FBF-682D-4181-A4F4-DAFCBAD07BE6}" srcOrd="1" destOrd="0" parTransId="{014B99D0-0635-49EF-AC74-D9674DFFC571}" sibTransId="{865B78E3-FEA2-43F4-99B7-3A8CD1A62E1F}"/>
    <dgm:cxn modelId="{750B6854-8565-4A0B-99AB-8C65A805C17C}" type="presOf" srcId="{1D9536E8-54E1-48CE-9306-1BB4DC3F36E9}" destId="{21D4F781-DD71-4DD4-8E8E-86A5A4678283}" srcOrd="0" destOrd="0" presId="urn:microsoft.com/office/officeart/2005/8/layout/vList2"/>
    <dgm:cxn modelId="{DA965581-1396-4746-87F8-446786364E6A}" type="presOf" srcId="{24352FBF-682D-4181-A4F4-DAFCBAD07BE6}" destId="{1F07EDAC-D23B-4A81-B5D2-6270F4B91F7E}" srcOrd="0" destOrd="0" presId="urn:microsoft.com/office/officeart/2005/8/layout/vList2"/>
    <dgm:cxn modelId="{460276E7-9475-4E38-9C14-D3870CD1CDEC}" srcId="{1D9536E8-54E1-48CE-9306-1BB4DC3F36E9}" destId="{7019067F-D519-4A4C-849C-CB0110A27EC4}" srcOrd="0" destOrd="0" parTransId="{FC9436BB-C1AB-478F-AF51-90187157BB95}" sibTransId="{8DC30E2B-AAC4-4E1F-82F4-95A741D8EABB}"/>
    <dgm:cxn modelId="{7E34D02A-CD15-4027-B685-E5EA3E642E75}" type="presParOf" srcId="{21D4F781-DD71-4DD4-8E8E-86A5A4678283}" destId="{43456F73-A453-4C25-832D-3538545554D6}" srcOrd="0" destOrd="0" presId="urn:microsoft.com/office/officeart/2005/8/layout/vList2"/>
    <dgm:cxn modelId="{63312EFB-3B6C-4112-A93A-57C8538006BA}" type="presParOf" srcId="{21D4F781-DD71-4DD4-8E8E-86A5A4678283}" destId="{F5C745ED-ACCF-4E57-920C-8B9CCC49937A}" srcOrd="1" destOrd="0" presId="urn:microsoft.com/office/officeart/2005/8/layout/vList2"/>
    <dgm:cxn modelId="{427B80B2-8C18-4797-9726-62C1E56381EE}" type="presParOf" srcId="{21D4F781-DD71-4DD4-8E8E-86A5A4678283}" destId="{1F07EDAC-D23B-4A81-B5D2-6270F4B91F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7E6ECC-B363-4F67-B4A0-23AEF6C1ADF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CBE692-8AF9-43AA-BF9F-E39074DBF5FB}">
      <dgm:prSet/>
      <dgm:spPr/>
      <dgm:t>
        <a:bodyPr/>
        <a:lstStyle/>
        <a:p>
          <a:r>
            <a:rPr lang="en-GB"/>
            <a:t>Strongly agree – 7 teachers</a:t>
          </a:r>
          <a:endParaRPr lang="en-US"/>
        </a:p>
      </dgm:t>
    </dgm:pt>
    <dgm:pt modelId="{58AFC2DF-50C0-4925-875A-61BE7048BE49}" type="parTrans" cxnId="{E53D0A39-E648-42B8-9128-C1D41E6DCFFA}">
      <dgm:prSet/>
      <dgm:spPr/>
      <dgm:t>
        <a:bodyPr/>
        <a:lstStyle/>
        <a:p>
          <a:endParaRPr lang="en-US"/>
        </a:p>
      </dgm:t>
    </dgm:pt>
    <dgm:pt modelId="{E668F05F-72CE-406C-B444-CA88263C6D9E}" type="sibTrans" cxnId="{E53D0A39-E648-42B8-9128-C1D41E6DCFFA}">
      <dgm:prSet/>
      <dgm:spPr/>
      <dgm:t>
        <a:bodyPr/>
        <a:lstStyle/>
        <a:p>
          <a:endParaRPr lang="en-US"/>
        </a:p>
      </dgm:t>
    </dgm:pt>
    <dgm:pt modelId="{0B0C7933-FF33-4EAB-8E05-DFBDA2B10384}">
      <dgm:prSet/>
      <dgm:spPr/>
      <dgm:t>
        <a:bodyPr/>
        <a:lstStyle/>
        <a:p>
          <a:r>
            <a:rPr lang="en-GB"/>
            <a:t>Agree – 2 teachers</a:t>
          </a:r>
          <a:endParaRPr lang="en-US"/>
        </a:p>
      </dgm:t>
    </dgm:pt>
    <dgm:pt modelId="{D141E957-61FC-44B1-A8CF-C6F3677BE07A}" type="parTrans" cxnId="{DCB01365-0638-4937-A99B-4E6D7B7A06B6}">
      <dgm:prSet/>
      <dgm:spPr/>
      <dgm:t>
        <a:bodyPr/>
        <a:lstStyle/>
        <a:p>
          <a:endParaRPr lang="en-US"/>
        </a:p>
      </dgm:t>
    </dgm:pt>
    <dgm:pt modelId="{72806FBB-1C5D-4C7E-8572-C507362C971D}" type="sibTrans" cxnId="{DCB01365-0638-4937-A99B-4E6D7B7A06B6}">
      <dgm:prSet/>
      <dgm:spPr/>
      <dgm:t>
        <a:bodyPr/>
        <a:lstStyle/>
        <a:p>
          <a:endParaRPr lang="en-US"/>
        </a:p>
      </dgm:t>
    </dgm:pt>
    <dgm:pt modelId="{44B3B400-3FBD-4EC0-AD38-9A1E40B2C037}" type="pres">
      <dgm:prSet presAssocID="{927E6ECC-B363-4F67-B4A0-23AEF6C1AD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25B8AE-6914-49D9-839E-CE43E3B660D8}" type="pres">
      <dgm:prSet presAssocID="{9DCBE692-8AF9-43AA-BF9F-E39074DBF5FB}" presName="hierRoot1" presStyleCnt="0"/>
      <dgm:spPr/>
    </dgm:pt>
    <dgm:pt modelId="{D44839AA-3076-4798-83A2-7758309885B8}" type="pres">
      <dgm:prSet presAssocID="{9DCBE692-8AF9-43AA-BF9F-E39074DBF5FB}" presName="composite" presStyleCnt="0"/>
      <dgm:spPr/>
    </dgm:pt>
    <dgm:pt modelId="{38A58D5A-1A25-48C7-961B-144DBFB45A49}" type="pres">
      <dgm:prSet presAssocID="{9DCBE692-8AF9-43AA-BF9F-E39074DBF5FB}" presName="background" presStyleLbl="node0" presStyleIdx="0" presStyleCnt="2"/>
      <dgm:spPr/>
    </dgm:pt>
    <dgm:pt modelId="{B0347EB0-B02F-4EDF-9706-A92805CA4974}" type="pres">
      <dgm:prSet presAssocID="{9DCBE692-8AF9-43AA-BF9F-E39074DBF5FB}" presName="text" presStyleLbl="fgAcc0" presStyleIdx="0" presStyleCnt="2">
        <dgm:presLayoutVars>
          <dgm:chPref val="3"/>
        </dgm:presLayoutVars>
      </dgm:prSet>
      <dgm:spPr/>
    </dgm:pt>
    <dgm:pt modelId="{F264D0F1-9DE6-4467-9940-17985F033A1A}" type="pres">
      <dgm:prSet presAssocID="{9DCBE692-8AF9-43AA-BF9F-E39074DBF5FB}" presName="hierChild2" presStyleCnt="0"/>
      <dgm:spPr/>
    </dgm:pt>
    <dgm:pt modelId="{3124A679-BABA-4633-AD7F-444FF201C60F}" type="pres">
      <dgm:prSet presAssocID="{0B0C7933-FF33-4EAB-8E05-DFBDA2B10384}" presName="hierRoot1" presStyleCnt="0"/>
      <dgm:spPr/>
    </dgm:pt>
    <dgm:pt modelId="{D428CEDC-6687-4B7A-B996-EAC089314CD6}" type="pres">
      <dgm:prSet presAssocID="{0B0C7933-FF33-4EAB-8E05-DFBDA2B10384}" presName="composite" presStyleCnt="0"/>
      <dgm:spPr/>
    </dgm:pt>
    <dgm:pt modelId="{8C025ABA-1E1E-4A98-AE00-F4AB44BA1E69}" type="pres">
      <dgm:prSet presAssocID="{0B0C7933-FF33-4EAB-8E05-DFBDA2B10384}" presName="background" presStyleLbl="node0" presStyleIdx="1" presStyleCnt="2"/>
      <dgm:spPr/>
    </dgm:pt>
    <dgm:pt modelId="{484011C3-CFE6-4415-B5DB-197413AEDA2E}" type="pres">
      <dgm:prSet presAssocID="{0B0C7933-FF33-4EAB-8E05-DFBDA2B10384}" presName="text" presStyleLbl="fgAcc0" presStyleIdx="1" presStyleCnt="2">
        <dgm:presLayoutVars>
          <dgm:chPref val="3"/>
        </dgm:presLayoutVars>
      </dgm:prSet>
      <dgm:spPr/>
    </dgm:pt>
    <dgm:pt modelId="{AADE402D-F4E6-4CD4-8BF8-4DFDCD90BB32}" type="pres">
      <dgm:prSet presAssocID="{0B0C7933-FF33-4EAB-8E05-DFBDA2B10384}" presName="hierChild2" presStyleCnt="0"/>
      <dgm:spPr/>
    </dgm:pt>
  </dgm:ptLst>
  <dgm:cxnLst>
    <dgm:cxn modelId="{E53D0A39-E648-42B8-9128-C1D41E6DCFFA}" srcId="{927E6ECC-B363-4F67-B4A0-23AEF6C1ADF9}" destId="{9DCBE692-8AF9-43AA-BF9F-E39074DBF5FB}" srcOrd="0" destOrd="0" parTransId="{58AFC2DF-50C0-4925-875A-61BE7048BE49}" sibTransId="{E668F05F-72CE-406C-B444-CA88263C6D9E}"/>
    <dgm:cxn modelId="{2836B05F-F65D-4139-B734-63C58C03DFE5}" type="presOf" srcId="{0B0C7933-FF33-4EAB-8E05-DFBDA2B10384}" destId="{484011C3-CFE6-4415-B5DB-197413AEDA2E}" srcOrd="0" destOrd="0" presId="urn:microsoft.com/office/officeart/2005/8/layout/hierarchy1"/>
    <dgm:cxn modelId="{DCB01365-0638-4937-A99B-4E6D7B7A06B6}" srcId="{927E6ECC-B363-4F67-B4A0-23AEF6C1ADF9}" destId="{0B0C7933-FF33-4EAB-8E05-DFBDA2B10384}" srcOrd="1" destOrd="0" parTransId="{D141E957-61FC-44B1-A8CF-C6F3677BE07A}" sibTransId="{72806FBB-1C5D-4C7E-8572-C507362C971D}"/>
    <dgm:cxn modelId="{CB0277BF-F6FD-48D6-A76F-43B33997FA0C}" type="presOf" srcId="{927E6ECC-B363-4F67-B4A0-23AEF6C1ADF9}" destId="{44B3B400-3FBD-4EC0-AD38-9A1E40B2C037}" srcOrd="0" destOrd="0" presId="urn:microsoft.com/office/officeart/2005/8/layout/hierarchy1"/>
    <dgm:cxn modelId="{755766C4-C865-4247-9A81-2F7DD7755E56}" type="presOf" srcId="{9DCBE692-8AF9-43AA-BF9F-E39074DBF5FB}" destId="{B0347EB0-B02F-4EDF-9706-A92805CA4974}" srcOrd="0" destOrd="0" presId="urn:microsoft.com/office/officeart/2005/8/layout/hierarchy1"/>
    <dgm:cxn modelId="{CE6C7DFC-63FD-48A1-93F1-DC19E314F0C7}" type="presParOf" srcId="{44B3B400-3FBD-4EC0-AD38-9A1E40B2C037}" destId="{6225B8AE-6914-49D9-839E-CE43E3B660D8}" srcOrd="0" destOrd="0" presId="urn:microsoft.com/office/officeart/2005/8/layout/hierarchy1"/>
    <dgm:cxn modelId="{60AEE591-8F6E-464F-BD37-293F531F8271}" type="presParOf" srcId="{6225B8AE-6914-49D9-839E-CE43E3B660D8}" destId="{D44839AA-3076-4798-83A2-7758309885B8}" srcOrd="0" destOrd="0" presId="urn:microsoft.com/office/officeart/2005/8/layout/hierarchy1"/>
    <dgm:cxn modelId="{AA256FA6-03EA-4537-B399-20B88D822032}" type="presParOf" srcId="{D44839AA-3076-4798-83A2-7758309885B8}" destId="{38A58D5A-1A25-48C7-961B-144DBFB45A49}" srcOrd="0" destOrd="0" presId="urn:microsoft.com/office/officeart/2005/8/layout/hierarchy1"/>
    <dgm:cxn modelId="{F7D0D02A-B285-446F-9B4C-1EA4625B8D46}" type="presParOf" srcId="{D44839AA-3076-4798-83A2-7758309885B8}" destId="{B0347EB0-B02F-4EDF-9706-A92805CA4974}" srcOrd="1" destOrd="0" presId="urn:microsoft.com/office/officeart/2005/8/layout/hierarchy1"/>
    <dgm:cxn modelId="{F2FB6700-24C7-4DB4-8499-F13460BFFDEF}" type="presParOf" srcId="{6225B8AE-6914-49D9-839E-CE43E3B660D8}" destId="{F264D0F1-9DE6-4467-9940-17985F033A1A}" srcOrd="1" destOrd="0" presId="urn:microsoft.com/office/officeart/2005/8/layout/hierarchy1"/>
    <dgm:cxn modelId="{CE7850D8-590E-4B47-814A-796EF69B77F8}" type="presParOf" srcId="{44B3B400-3FBD-4EC0-AD38-9A1E40B2C037}" destId="{3124A679-BABA-4633-AD7F-444FF201C60F}" srcOrd="1" destOrd="0" presId="urn:microsoft.com/office/officeart/2005/8/layout/hierarchy1"/>
    <dgm:cxn modelId="{7D2362A9-D9A9-408A-AB48-07A83D95113F}" type="presParOf" srcId="{3124A679-BABA-4633-AD7F-444FF201C60F}" destId="{D428CEDC-6687-4B7A-B996-EAC089314CD6}" srcOrd="0" destOrd="0" presId="urn:microsoft.com/office/officeart/2005/8/layout/hierarchy1"/>
    <dgm:cxn modelId="{152C4AF3-A7EA-48B8-9F73-7B602667CB07}" type="presParOf" srcId="{D428CEDC-6687-4B7A-B996-EAC089314CD6}" destId="{8C025ABA-1E1E-4A98-AE00-F4AB44BA1E69}" srcOrd="0" destOrd="0" presId="urn:microsoft.com/office/officeart/2005/8/layout/hierarchy1"/>
    <dgm:cxn modelId="{A4EC37C7-5EFB-41E1-9102-3E066A7C60D3}" type="presParOf" srcId="{D428CEDC-6687-4B7A-B996-EAC089314CD6}" destId="{484011C3-CFE6-4415-B5DB-197413AEDA2E}" srcOrd="1" destOrd="0" presId="urn:microsoft.com/office/officeart/2005/8/layout/hierarchy1"/>
    <dgm:cxn modelId="{965F75F5-37CE-4698-AD7E-E396C6D51873}" type="presParOf" srcId="{3124A679-BABA-4633-AD7F-444FF201C60F}" destId="{AADE402D-F4E6-4CD4-8BF8-4DFDCD90BB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3864F-2D6E-44CE-A0A1-75E9681F0E72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CA5F01-8485-4AC0-80EE-CE4E4E70DF1B}">
      <dsp:nvSpPr>
        <dsp:cNvPr id="0" name=""/>
        <dsp:cNvSpPr/>
      </dsp:nvSpPr>
      <dsp:spPr>
        <a:xfrm>
          <a:off x="0" y="0"/>
          <a:ext cx="10058399" cy="9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/>
            <a:t>Liceul</a:t>
          </a:r>
          <a:r>
            <a:rPr lang="fr-FR" sz="2700" kern="1200" dirty="0"/>
            <a:t> </a:t>
          </a:r>
          <a:r>
            <a:rPr lang="fr-FR" sz="2700" kern="1200" dirty="0" err="1"/>
            <a:t>Tehnologic</a:t>
          </a:r>
          <a:r>
            <a:rPr lang="fr-FR" sz="2700" kern="1200" dirty="0"/>
            <a:t> </a:t>
          </a:r>
          <a:r>
            <a:rPr lang="fr-FR" sz="2700" kern="1200" dirty="0" err="1"/>
            <a:t>Octavian</a:t>
          </a:r>
          <a:r>
            <a:rPr lang="fr-FR" sz="2700" kern="1200" dirty="0"/>
            <a:t> </a:t>
          </a:r>
          <a:r>
            <a:rPr lang="fr-FR" sz="2700" kern="1200" dirty="0" err="1"/>
            <a:t>Goga</a:t>
          </a:r>
          <a:r>
            <a:rPr lang="fr-FR" sz="2700" kern="1200" dirty="0"/>
            <a:t> </a:t>
          </a:r>
          <a:r>
            <a:rPr lang="fr-FR" sz="2700" kern="1200" dirty="0" err="1"/>
            <a:t>Jibou</a:t>
          </a:r>
          <a:r>
            <a:rPr lang="fr-FR" sz="2700" kern="1200" dirty="0"/>
            <a:t>, Romania – </a:t>
          </a:r>
          <a:r>
            <a:rPr lang="fr-FR" sz="2700" b="1" kern="1200" dirty="0"/>
            <a:t>3 </a:t>
          </a:r>
          <a:r>
            <a:rPr lang="fr-FR" sz="2700" b="1" kern="1200" dirty="0" err="1"/>
            <a:t>teachers</a:t>
          </a:r>
          <a:endParaRPr lang="en-US" sz="2700" b="1" kern="1200" dirty="0"/>
        </a:p>
      </dsp:txBody>
      <dsp:txXfrm>
        <a:off x="0" y="0"/>
        <a:ext cx="10058399" cy="931403"/>
      </dsp:txXfrm>
    </dsp:sp>
    <dsp:sp modelId="{2878F266-74DF-41EF-87BC-9EA95E8500B2}">
      <dsp:nvSpPr>
        <dsp:cNvPr id="0" name=""/>
        <dsp:cNvSpPr/>
      </dsp:nvSpPr>
      <dsp:spPr>
        <a:xfrm>
          <a:off x="0" y="931403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8883ED-BB17-47A9-A7E6-D377E092835A}">
      <dsp:nvSpPr>
        <dsp:cNvPr id="0" name=""/>
        <dsp:cNvSpPr/>
      </dsp:nvSpPr>
      <dsp:spPr>
        <a:xfrm>
          <a:off x="0" y="931403"/>
          <a:ext cx="10058399" cy="9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Vilniaus </a:t>
          </a:r>
          <a:r>
            <a:rPr lang="en-GB" sz="2700" kern="1200" dirty="0" err="1"/>
            <a:t>Sausio</a:t>
          </a:r>
          <a:r>
            <a:rPr lang="en-GB" sz="2700" kern="1200" dirty="0"/>
            <a:t> 13-</a:t>
          </a:r>
          <a:r>
            <a:rPr lang="en-GB" sz="2700" kern="1200" dirty="0" err="1"/>
            <a:t>osios</a:t>
          </a:r>
          <a:r>
            <a:rPr lang="en-GB" sz="2700" kern="1200" dirty="0"/>
            <a:t> </a:t>
          </a:r>
          <a:r>
            <a:rPr lang="en-GB" sz="2700" kern="1200" dirty="0" err="1"/>
            <a:t>Progimnazija</a:t>
          </a:r>
          <a:r>
            <a:rPr lang="en-GB" sz="2700" kern="1200" dirty="0"/>
            <a:t>, Lithuania </a:t>
          </a:r>
          <a:r>
            <a:rPr lang="en-GB" sz="2700" b="1" kern="1200" dirty="0"/>
            <a:t>– 3 teachers</a:t>
          </a:r>
          <a:endParaRPr lang="en-US" sz="2700" b="1" kern="1200" dirty="0"/>
        </a:p>
      </dsp:txBody>
      <dsp:txXfrm>
        <a:off x="0" y="931403"/>
        <a:ext cx="10058399" cy="931403"/>
      </dsp:txXfrm>
    </dsp:sp>
    <dsp:sp modelId="{C1D908D5-C1B2-421C-A9F5-0A3A79FAD834}">
      <dsp:nvSpPr>
        <dsp:cNvPr id="0" name=""/>
        <dsp:cNvSpPr/>
      </dsp:nvSpPr>
      <dsp:spPr>
        <a:xfrm>
          <a:off x="0" y="1862806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A12DB4-594B-4E7D-8840-016B577E328D}">
      <dsp:nvSpPr>
        <dsp:cNvPr id="0" name=""/>
        <dsp:cNvSpPr/>
      </dsp:nvSpPr>
      <dsp:spPr>
        <a:xfrm>
          <a:off x="0" y="1862806"/>
          <a:ext cx="10058399" cy="9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Agrupamento de Escolas do Barreiro, Portugal – </a:t>
          </a:r>
          <a:r>
            <a:rPr lang="pt-BR" sz="2700" b="1" kern="1200" dirty="0"/>
            <a:t>2 teachers</a:t>
          </a:r>
          <a:endParaRPr lang="en-US" sz="2700" b="1" kern="1200" dirty="0"/>
        </a:p>
      </dsp:txBody>
      <dsp:txXfrm>
        <a:off x="0" y="1862806"/>
        <a:ext cx="10058399" cy="931403"/>
      </dsp:txXfrm>
    </dsp:sp>
    <dsp:sp modelId="{DD019C13-664F-43DA-A6F4-4FD04AAB1F32}">
      <dsp:nvSpPr>
        <dsp:cNvPr id="0" name=""/>
        <dsp:cNvSpPr/>
      </dsp:nvSpPr>
      <dsp:spPr>
        <a:xfrm>
          <a:off x="0" y="2794209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7C1B34-FA5D-4214-AD35-AAC476B23781}">
      <dsp:nvSpPr>
        <dsp:cNvPr id="0" name=""/>
        <dsp:cNvSpPr/>
      </dsp:nvSpPr>
      <dsp:spPr>
        <a:xfrm>
          <a:off x="0" y="2794209"/>
          <a:ext cx="10058399" cy="93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CEIP Santa María del Mar, </a:t>
          </a:r>
          <a:r>
            <a:rPr lang="es-ES" sz="2700" kern="1200" dirty="0" err="1"/>
            <a:t>Spain</a:t>
          </a:r>
          <a:r>
            <a:rPr lang="es-ES" sz="2700" kern="1200" dirty="0"/>
            <a:t> – </a:t>
          </a:r>
          <a:r>
            <a:rPr lang="es-ES" sz="2700" b="1" kern="1200" dirty="0"/>
            <a:t>1 </a:t>
          </a:r>
          <a:r>
            <a:rPr lang="es-ES" sz="2700" b="1" kern="1200" dirty="0" err="1"/>
            <a:t>teacher</a:t>
          </a:r>
          <a:endParaRPr lang="en-US" sz="2700" b="1" kern="1200" dirty="0"/>
        </a:p>
      </dsp:txBody>
      <dsp:txXfrm>
        <a:off x="0" y="2794209"/>
        <a:ext cx="10058399" cy="931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6B93-9C4E-46DC-9176-A8707658233F}">
      <dsp:nvSpPr>
        <dsp:cNvPr id="0" name=""/>
        <dsp:cNvSpPr/>
      </dsp:nvSpPr>
      <dsp:spPr>
        <a:xfrm>
          <a:off x="447913" y="1658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English – </a:t>
          </a:r>
          <a:r>
            <a:rPr lang="en-GB" sz="3600" b="1" kern="1200" dirty="0"/>
            <a:t>3 teachers</a:t>
          </a:r>
          <a:endParaRPr lang="en-US" sz="3600" b="1" kern="1200" dirty="0"/>
        </a:p>
      </dsp:txBody>
      <dsp:txXfrm>
        <a:off x="447913" y="1658"/>
        <a:ext cx="2863304" cy="1717982"/>
      </dsp:txXfrm>
    </dsp:sp>
    <dsp:sp modelId="{E7720563-1E27-4B54-B63C-D18009DB42EF}">
      <dsp:nvSpPr>
        <dsp:cNvPr id="0" name=""/>
        <dsp:cNvSpPr/>
      </dsp:nvSpPr>
      <dsp:spPr>
        <a:xfrm>
          <a:off x="3597547" y="1658"/>
          <a:ext cx="2863304" cy="1717982"/>
        </a:xfrm>
        <a:prstGeom prst="rect">
          <a:avLst/>
        </a:prstGeom>
        <a:solidFill>
          <a:schemeClr val="accent2">
            <a:hueOff val="-255475"/>
            <a:satOff val="702"/>
            <a:lumOff val="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Headmaster – </a:t>
          </a:r>
          <a:r>
            <a:rPr lang="en-GB" sz="3600" b="1" kern="1200" dirty="0"/>
            <a:t>2 teachers</a:t>
          </a:r>
          <a:endParaRPr lang="en-US" sz="3600" b="1" kern="1200" dirty="0"/>
        </a:p>
      </dsp:txBody>
      <dsp:txXfrm>
        <a:off x="3597547" y="1658"/>
        <a:ext cx="2863304" cy="1717982"/>
      </dsp:txXfrm>
    </dsp:sp>
    <dsp:sp modelId="{2D45DEF7-08BE-49CE-9313-8D9D9E9826BE}">
      <dsp:nvSpPr>
        <dsp:cNvPr id="0" name=""/>
        <dsp:cNvSpPr/>
      </dsp:nvSpPr>
      <dsp:spPr>
        <a:xfrm>
          <a:off x="6747182" y="1658"/>
          <a:ext cx="2863304" cy="1717982"/>
        </a:xfrm>
        <a:prstGeom prst="rect">
          <a:avLst/>
        </a:prstGeom>
        <a:solidFill>
          <a:schemeClr val="accent2">
            <a:hueOff val="-510950"/>
            <a:satOff val="1404"/>
            <a:lumOff val="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History – </a:t>
          </a:r>
          <a:r>
            <a:rPr lang="en-GB" sz="3600" b="1" kern="1200" dirty="0"/>
            <a:t>1 teacher</a:t>
          </a:r>
          <a:endParaRPr lang="en-US" sz="3600" b="1" kern="1200" dirty="0"/>
        </a:p>
      </dsp:txBody>
      <dsp:txXfrm>
        <a:off x="6747182" y="1658"/>
        <a:ext cx="2863304" cy="1717982"/>
      </dsp:txXfrm>
    </dsp:sp>
    <dsp:sp modelId="{BCEF20AB-B751-41EB-8216-E7553C5143A9}">
      <dsp:nvSpPr>
        <dsp:cNvPr id="0" name=""/>
        <dsp:cNvSpPr/>
      </dsp:nvSpPr>
      <dsp:spPr>
        <a:xfrm>
          <a:off x="447913" y="2005971"/>
          <a:ext cx="2863304" cy="1717982"/>
        </a:xfrm>
        <a:prstGeom prst="rect">
          <a:avLst/>
        </a:prstGeom>
        <a:solidFill>
          <a:schemeClr val="accent2">
            <a:hueOff val="-766425"/>
            <a:satOff val="2105"/>
            <a:lumOff val="14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ICT – </a:t>
          </a:r>
          <a:r>
            <a:rPr lang="en-GB" sz="3600" b="1" kern="1200" dirty="0"/>
            <a:t>1 teacher</a:t>
          </a:r>
          <a:endParaRPr lang="en-US" sz="3600" b="1" kern="1200" dirty="0"/>
        </a:p>
      </dsp:txBody>
      <dsp:txXfrm>
        <a:off x="447913" y="2005971"/>
        <a:ext cx="2863304" cy="1717982"/>
      </dsp:txXfrm>
    </dsp:sp>
    <dsp:sp modelId="{EB93A78B-7339-42DF-BA0F-B63390CFF039}">
      <dsp:nvSpPr>
        <dsp:cNvPr id="0" name=""/>
        <dsp:cNvSpPr/>
      </dsp:nvSpPr>
      <dsp:spPr>
        <a:xfrm>
          <a:off x="3597547" y="2005971"/>
          <a:ext cx="2863304" cy="1717982"/>
        </a:xfrm>
        <a:prstGeom prst="rect">
          <a:avLst/>
        </a:prstGeom>
        <a:solidFill>
          <a:schemeClr val="accent2">
            <a:hueOff val="-1021900"/>
            <a:satOff val="2807"/>
            <a:lumOff val="1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Maths - </a:t>
          </a:r>
          <a:r>
            <a:rPr lang="en-GB" sz="3600" b="1" kern="1200" dirty="0"/>
            <a:t>1 teacher</a:t>
          </a:r>
          <a:endParaRPr lang="en-US" sz="3600" b="1" kern="1200" dirty="0"/>
        </a:p>
      </dsp:txBody>
      <dsp:txXfrm>
        <a:off x="3597547" y="2005971"/>
        <a:ext cx="2863304" cy="1717982"/>
      </dsp:txXfrm>
    </dsp:sp>
    <dsp:sp modelId="{7650634B-C475-468C-88D9-863C50B781C4}">
      <dsp:nvSpPr>
        <dsp:cNvPr id="0" name=""/>
        <dsp:cNvSpPr/>
      </dsp:nvSpPr>
      <dsp:spPr>
        <a:xfrm>
          <a:off x="6747182" y="2005971"/>
          <a:ext cx="2863304" cy="1717982"/>
        </a:xfrm>
        <a:prstGeom prst="rect">
          <a:avLst/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P.E. – </a:t>
          </a:r>
          <a:r>
            <a:rPr lang="en-GB" sz="3600" b="1" kern="1200" dirty="0"/>
            <a:t>1 teacher </a:t>
          </a:r>
          <a:endParaRPr lang="en-US" sz="3600" b="1" kern="1200" dirty="0"/>
        </a:p>
      </dsp:txBody>
      <dsp:txXfrm>
        <a:off x="6747182" y="2005971"/>
        <a:ext cx="2863304" cy="1717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56F73-A453-4C25-832D-3538545554D6}">
      <dsp:nvSpPr>
        <dsp:cNvPr id="0" name=""/>
        <dsp:cNvSpPr/>
      </dsp:nvSpPr>
      <dsp:spPr>
        <a:xfrm>
          <a:off x="0" y="422085"/>
          <a:ext cx="10058399" cy="1357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/>
            <a:t>Strongly agree – </a:t>
          </a:r>
          <a:r>
            <a:rPr lang="en-GB" sz="5800" b="1" kern="1200" dirty="0"/>
            <a:t>8 teachers</a:t>
          </a:r>
          <a:endParaRPr lang="en-US" sz="5800" b="1" kern="1200" dirty="0"/>
        </a:p>
      </dsp:txBody>
      <dsp:txXfrm>
        <a:off x="66253" y="488338"/>
        <a:ext cx="9925893" cy="1224694"/>
      </dsp:txXfrm>
    </dsp:sp>
    <dsp:sp modelId="{1F07EDAC-D23B-4A81-B5D2-6270F4B91F7E}">
      <dsp:nvSpPr>
        <dsp:cNvPr id="0" name=""/>
        <dsp:cNvSpPr/>
      </dsp:nvSpPr>
      <dsp:spPr>
        <a:xfrm>
          <a:off x="0" y="1946326"/>
          <a:ext cx="10058399" cy="1357200"/>
        </a:xfrm>
        <a:prstGeom prst="roundRect">
          <a:avLst/>
        </a:prstGeom>
        <a:solidFill>
          <a:schemeClr val="accent5">
            <a:hueOff val="921761"/>
            <a:satOff val="-17996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/>
            <a:t>Agree – </a:t>
          </a:r>
          <a:r>
            <a:rPr lang="en-GB" sz="5800" b="1" kern="1200" dirty="0"/>
            <a:t>1 teacher</a:t>
          </a:r>
          <a:endParaRPr lang="en-US" sz="5800" b="1" kern="1200" dirty="0"/>
        </a:p>
      </dsp:txBody>
      <dsp:txXfrm>
        <a:off x="66253" y="2012579"/>
        <a:ext cx="9925893" cy="122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58D5A-1A25-48C7-961B-144DBFB45A49}">
      <dsp:nvSpPr>
        <dsp:cNvPr id="0" name=""/>
        <dsp:cNvSpPr/>
      </dsp:nvSpPr>
      <dsp:spPr>
        <a:xfrm>
          <a:off x="944423" y="952"/>
          <a:ext cx="3152894" cy="200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47EB0-B02F-4EDF-9706-A92805CA4974}">
      <dsp:nvSpPr>
        <dsp:cNvPr id="0" name=""/>
        <dsp:cNvSpPr/>
      </dsp:nvSpPr>
      <dsp:spPr>
        <a:xfrm>
          <a:off x="1294745" y="333758"/>
          <a:ext cx="3152894" cy="2002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Strongly agree – 7 teachers</a:t>
          </a:r>
          <a:endParaRPr lang="en-US" sz="4000" kern="1200"/>
        </a:p>
      </dsp:txBody>
      <dsp:txXfrm>
        <a:off x="1353384" y="392397"/>
        <a:ext cx="3035616" cy="1884809"/>
      </dsp:txXfrm>
    </dsp:sp>
    <dsp:sp modelId="{8C025ABA-1E1E-4A98-AE00-F4AB44BA1E69}">
      <dsp:nvSpPr>
        <dsp:cNvPr id="0" name=""/>
        <dsp:cNvSpPr/>
      </dsp:nvSpPr>
      <dsp:spPr>
        <a:xfrm>
          <a:off x="4797960" y="952"/>
          <a:ext cx="3152894" cy="200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11C3-CFE6-4415-B5DB-197413AEDA2E}">
      <dsp:nvSpPr>
        <dsp:cNvPr id="0" name=""/>
        <dsp:cNvSpPr/>
      </dsp:nvSpPr>
      <dsp:spPr>
        <a:xfrm>
          <a:off x="5148282" y="333758"/>
          <a:ext cx="3152894" cy="2002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Agree – 2 teachers</a:t>
          </a:r>
          <a:endParaRPr lang="en-US" sz="4000" kern="1200"/>
        </a:p>
      </dsp:txBody>
      <dsp:txXfrm>
        <a:off x="5206921" y="392397"/>
        <a:ext cx="3035616" cy="188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6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2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71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8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36" r:id="rId5"/>
    <p:sldLayoutId id="2147483742" r:id="rId6"/>
    <p:sldLayoutId id="2147483743" r:id="rId7"/>
    <p:sldLayoutId id="2147483733" r:id="rId8"/>
    <p:sldLayoutId id="2147483734" r:id="rId9"/>
    <p:sldLayoutId id="2147483735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b="1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C9FB-6E23-42FD-877B-0DD5E56D6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93" y="1559768"/>
            <a:ext cx="2978281" cy="3135379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CLICK on e-CLIL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7BBF-E5CA-4F46-9085-50E9BE500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4314826"/>
            <a:ext cx="2978282" cy="13855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Evaluation of </a:t>
            </a:r>
            <a:r>
              <a:rPr lang="en-GB" sz="1400" b="1" dirty="0" err="1">
                <a:solidFill>
                  <a:schemeClr val="bg1"/>
                </a:solidFill>
              </a:rPr>
              <a:t>C1</a:t>
            </a:r>
            <a:r>
              <a:rPr lang="en-GB" sz="1400" b="1" dirty="0">
                <a:solidFill>
                  <a:schemeClr val="bg1"/>
                </a:solidFill>
              </a:rPr>
              <a:t>: Short term joint staff training event – </a:t>
            </a:r>
            <a:r>
              <a:rPr lang="en-GB" sz="1400" b="1" dirty="0" err="1">
                <a:solidFill>
                  <a:schemeClr val="bg1"/>
                </a:solidFill>
              </a:rPr>
              <a:t>Jibou</a:t>
            </a:r>
            <a:r>
              <a:rPr lang="en-GB" sz="1400" b="1" dirty="0">
                <a:solidFill>
                  <a:schemeClr val="bg1"/>
                </a:solidFill>
              </a:rPr>
              <a:t>, Romania</a:t>
            </a:r>
          </a:p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OCTOBER 2019</a:t>
            </a:r>
          </a:p>
          <a:p>
            <a:pPr>
              <a:spcAft>
                <a:spcPts val="6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41BEE3B-0263-48F1-B988-9760B4BC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70" y="1194632"/>
            <a:ext cx="6202238" cy="44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FA863-AF3F-43B0-AD28-C34BE667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5800" b="0" cap="all" spc="-100" dirty="0">
                <a:solidFill>
                  <a:schemeClr val="tx1"/>
                </a:solidFill>
              </a:rPr>
              <a:t>The agenda has been respected and any changes negotiated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B88D-2B1C-46C5-9A3A-EA3D7FC4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50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122" name="Picture 2" descr="Forms response chart. Question title: The agenda has been respected and any changes negotiated. Number of responses: 9 responses.">
            <a:extLst>
              <a:ext uri="{FF2B5EF4-FFF2-40B4-BE49-F238E27FC236}">
                <a16:creationId xmlns:a16="http://schemas.microsoft.com/office/drawing/2014/main" id="{B005BE4A-FF9C-4535-BA2F-DF0F3C51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2399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8"/>
            <a:ext cx="11281609" cy="2396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966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EA6B4-8898-48B4-873B-E364AF95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5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Partners have all contributed to the meeting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6E13A0-70B9-4966-A710-BE7A26599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45686"/>
              </p:ext>
            </p:extLst>
          </p:nvPr>
        </p:nvGraphicFramePr>
        <p:xfrm>
          <a:off x="1473200" y="3530600"/>
          <a:ext cx="9245600" cy="233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10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6146" name="Picture 2" descr="Forms response chart. Question title: Partners have all contributed to the meeting. Number of responses: 9 responses.">
            <a:extLst>
              <a:ext uri="{FF2B5EF4-FFF2-40B4-BE49-F238E27FC236}">
                <a16:creationId xmlns:a16="http://schemas.microsoft.com/office/drawing/2014/main" id="{59259196-90F0-4F46-886F-BC1FF6E3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946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99734-CE49-4E87-BEFC-F84F7858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b="0" cap="all" spc="-100">
                <a:solidFill>
                  <a:schemeClr val="tx1"/>
                </a:solidFill>
              </a:rPr>
              <a:t>The goals of the meeting were 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345E-79BA-46BF-AF8B-585A07465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3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170" name="Picture 2" descr="Forms response chart. Question title: The goals of the meeting were met. Number of responses: 9 responses.">
            <a:extLst>
              <a:ext uri="{FF2B5EF4-FFF2-40B4-BE49-F238E27FC236}">
                <a16:creationId xmlns:a16="http://schemas.microsoft.com/office/drawing/2014/main" id="{B72AF83B-F87F-47B6-9988-7FE6F190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9874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3574D-369A-4F7A-8055-37DB7241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5300" b="0" cap="all" spc="-100">
                <a:solidFill>
                  <a:schemeClr val="tx1"/>
                </a:solidFill>
              </a:rPr>
              <a:t>The working environment was adequate for the proposed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003D-322E-4025-A45A-24EA20A0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92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8194" name="Picture 2" descr="Forms response chart. Question title: The working environment was adequate for the proposed tasks. Number of responses: 9 responses.">
            <a:extLst>
              <a:ext uri="{FF2B5EF4-FFF2-40B4-BE49-F238E27FC236}">
                <a16:creationId xmlns:a16="http://schemas.microsoft.com/office/drawing/2014/main" id="{AC0F2263-2D46-4A2C-AE93-40F24E4E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93309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EF23D-CE3C-4E8A-BFE5-74652EF2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800" b="0" i="0" cap="all" spc="-100">
                <a:solidFill>
                  <a:schemeClr val="tx1"/>
                </a:solidFill>
              </a:rPr>
              <a:t>The accommodation, food and social element were adequate</a:t>
            </a:r>
            <a:endParaRPr lang="en-US" sz="4800" b="0" cap="all" spc="-1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0917-C808-43F3-9743-A5BA56AF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95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9218" name="Picture 2" descr="Forms response chart. Question title: The accommodation, food and social element were adequate . Number of responses: 9 responses.">
            <a:extLst>
              <a:ext uri="{FF2B5EF4-FFF2-40B4-BE49-F238E27FC236}">
                <a16:creationId xmlns:a16="http://schemas.microsoft.com/office/drawing/2014/main" id="{A4380F49-000E-437E-B6F4-F7158295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1212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7671-03CD-4F30-B4FF-4F87BF6C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/>
              <a:t>Number of responses: 9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7074B4-4B7B-486C-BB43-6EC4FCB17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57421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09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A6103-3F16-4784-850C-B32311D2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b="0" cap="all" spc="-100">
                <a:solidFill>
                  <a:schemeClr val="tx1"/>
                </a:solidFill>
              </a:rPr>
              <a:t>I know clearly what CLIL 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4075-96B5-4B9C-BCAA-59785F33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52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0242" name="Picture 2" descr="Forms response chart. Question title: I know clearly what CLIL is. . Number of responses: 9 responses.">
            <a:extLst>
              <a:ext uri="{FF2B5EF4-FFF2-40B4-BE49-F238E27FC236}">
                <a16:creationId xmlns:a16="http://schemas.microsoft.com/office/drawing/2014/main" id="{79248F26-73F1-4734-9298-13350BCA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1543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E0DE5-2A34-4C6A-B47A-D6BCCFCB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5300" b="0" cap="all" spc="-100">
                <a:solidFill>
                  <a:schemeClr val="tx1"/>
                </a:solidFill>
              </a:rPr>
              <a:t>I learnt useful digital and web tools to use during lessons.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4F1F-EEE8-45AE-A630-BC7035319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1266" name="Picture 2" descr="Forms response chart. Question title: I learnt useful digital and web tools to use during lessons. . Number of responses: 9 responses.">
            <a:extLst>
              <a:ext uri="{FF2B5EF4-FFF2-40B4-BE49-F238E27FC236}">
                <a16:creationId xmlns:a16="http://schemas.microsoft.com/office/drawing/2014/main" id="{F5F47729-1A1A-4A10-836C-9EABBB0A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308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68073-AC1A-4743-B57B-00539683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800" b="0" cap="all" spc="-100">
                <a:solidFill>
                  <a:schemeClr val="tx1"/>
                </a:solidFill>
              </a:rPr>
              <a:t>I understand the lesson plan that I need to use for the future CLIL lessons in the project.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29FD-EF97-401D-9329-91B5408D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91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2290" name="Picture 2" descr="Forms response chart. Question title: I understand the lesson plan that I need to use for the future CLIL lessons in the project. . Number of responses: 9 responses.">
            <a:extLst>
              <a:ext uri="{FF2B5EF4-FFF2-40B4-BE49-F238E27FC236}">
                <a16:creationId xmlns:a16="http://schemas.microsoft.com/office/drawing/2014/main" id="{D9B79398-D7E4-4567-A233-FB86148B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94529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4054AC-1CBE-4FCE-9730-C82E44B6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45" y="794269"/>
            <a:ext cx="6821309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026" name="Picture 2" descr="Forms response chart. Question title: Your school is. Number of responses: 9 responses.">
            <a:extLst>
              <a:ext uri="{FF2B5EF4-FFF2-40B4-BE49-F238E27FC236}">
                <a16:creationId xmlns:a16="http://schemas.microsoft.com/office/drawing/2014/main" id="{8F4F1678-6D32-40B0-AB74-CA4D15B7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7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8435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ECE0-75D0-4E5D-8E67-874DE983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br>
              <a:rPr lang="en-GB" sz="1800"/>
            </a:br>
            <a:br>
              <a:rPr lang="en-GB" sz="1800"/>
            </a:br>
            <a:r>
              <a:rPr lang="en-GB" sz="1800"/>
              <a:t>What subject(s) do you teach?</a:t>
            </a:r>
            <a:br>
              <a:rPr lang="en-GB" sz="1800"/>
            </a:br>
            <a:br>
              <a:rPr lang="en-GB" sz="1800"/>
            </a:br>
            <a:endParaRPr lang="en-GB" sz="1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F9FA8C-A529-4399-855A-4B59E6CD75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4760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324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050" name="Picture 2" descr="Forms response chart. Question title: What subject(s) do you teach?. Number of responses: 9 responses.">
            <a:extLst>
              <a:ext uri="{FF2B5EF4-FFF2-40B4-BE49-F238E27FC236}">
                <a16:creationId xmlns:a16="http://schemas.microsoft.com/office/drawing/2014/main" id="{EC0A2456-6A06-447D-8E37-E461CE90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6731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A077-013A-4472-A823-F56D483C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sz="3500"/>
              <a:t>Sufficient information was sent before the meeting and communication was efficient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A061AA-C0E9-423F-9D6E-C052D52AA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4646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47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074" name="Picture 2" descr="Forms response chart. Question title: Sufficient information was sent before the meeting and communication was efficient. Number of responses: 9 responses.">
            <a:extLst>
              <a:ext uri="{FF2B5EF4-FFF2-40B4-BE49-F238E27FC236}">
                <a16:creationId xmlns:a16="http://schemas.microsoft.com/office/drawing/2014/main" id="{B732FA34-B0C7-4B06-978D-8E86BE43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6668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F281F-FF1D-4A88-9C53-C49692C7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3700" b="0" cap="all" spc="-100" dirty="0">
                <a:solidFill>
                  <a:schemeClr val="tx1"/>
                </a:solidFill>
              </a:rPr>
              <a:t>Partners were given time for introductions (or re-introductions) and had time to update each other on their backgrounds and what they can bring to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3537-AE42-4729-A12A-9B8E2C2B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spc="80" dirty="0">
                <a:solidFill>
                  <a:srgbClr val="FF0000"/>
                </a:solidFill>
              </a:rPr>
              <a:t>Strongly agree – 9 teachers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82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098" name="Picture 2" descr="Forms response chart. Question title: Partners were given time for introductions (or re-introductions) and had time to update each other on their backgrounds and what they can bring to the project. Number of responses: 9 responses.">
            <a:extLst>
              <a:ext uri="{FF2B5EF4-FFF2-40B4-BE49-F238E27FC236}">
                <a16:creationId xmlns:a16="http://schemas.microsoft.com/office/drawing/2014/main" id="{F2515866-5C30-4D7C-AB75-A4B50AC6A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1839"/>
            <a:ext cx="10905066" cy="55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86584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Violet2">
      <a:dk1>
        <a:srgbClr val="000000"/>
      </a:dk1>
      <a:lt1>
        <a:srgbClr val="FFFFFF"/>
      </a:lt1>
      <a:dk2>
        <a:srgbClr val="341833"/>
      </a:dk2>
      <a:lt2>
        <a:srgbClr val="F4F1F4"/>
      </a:lt2>
      <a:accent1>
        <a:srgbClr val="A84BA6"/>
      </a:accent1>
      <a:accent2>
        <a:srgbClr val="9B57D3"/>
      </a:accent2>
      <a:accent3>
        <a:srgbClr val="755DD9"/>
      </a:accent3>
      <a:accent4>
        <a:srgbClr val="6D65BB"/>
      </a:accent4>
      <a:accent5>
        <a:srgbClr val="45A5ED"/>
      </a:accent5>
      <a:accent6>
        <a:srgbClr val="5982DB"/>
      </a:accent6>
      <a:hlink>
        <a:srgbClr val="3887FF"/>
      </a:hlink>
      <a:folHlink>
        <a:srgbClr val="676799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279</Words>
  <Application>Microsoft Office PowerPoint</Application>
  <PresentationFormat>Widescreen</PresentationFormat>
  <Paragraphs>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Georgia Pro</vt:lpstr>
      <vt:lpstr>Georgia Pro Cond Black</vt:lpstr>
      <vt:lpstr>SavonVTI</vt:lpstr>
      <vt:lpstr>CLICK on e-CLIL</vt:lpstr>
      <vt:lpstr>Number of responses: 9</vt:lpstr>
      <vt:lpstr>PowerPoint Presentation</vt:lpstr>
      <vt:lpstr>  What subject(s) do you teach?  </vt:lpstr>
      <vt:lpstr>PowerPoint Presentation</vt:lpstr>
      <vt:lpstr>Sufficient information was sent before the meeting and communication was efficient</vt:lpstr>
      <vt:lpstr>PowerPoint Presentation</vt:lpstr>
      <vt:lpstr>Partners were given time for introductions (or re-introductions) and had time to update each other on their backgrounds and what they can bring to the project</vt:lpstr>
      <vt:lpstr>PowerPoint Presentation</vt:lpstr>
      <vt:lpstr>The agenda has been respected and any changes negotiated</vt:lpstr>
      <vt:lpstr>PowerPoint Presentation</vt:lpstr>
      <vt:lpstr>Partners have all contributed to the meeting</vt:lpstr>
      <vt:lpstr>PowerPoint Presentation</vt:lpstr>
      <vt:lpstr>The goals of the meeting were met</vt:lpstr>
      <vt:lpstr>PowerPoint Presentation</vt:lpstr>
      <vt:lpstr>The working environment was adequate for the proposed tasks</vt:lpstr>
      <vt:lpstr>PowerPoint Presentation</vt:lpstr>
      <vt:lpstr>The accommodation, food and social element were adequate</vt:lpstr>
      <vt:lpstr>PowerPoint Presentation</vt:lpstr>
      <vt:lpstr>I know clearly what CLIL is.</vt:lpstr>
      <vt:lpstr>PowerPoint Presentation</vt:lpstr>
      <vt:lpstr>I learnt useful digital and web tools to use during lessons.</vt:lpstr>
      <vt:lpstr>PowerPoint Presentation</vt:lpstr>
      <vt:lpstr>I understand the lesson plan that I need to use for the future CLIL lessons in the project.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on e-CLIL</dc:title>
  <dc:creator>Melinda Nagy</dc:creator>
  <cp:lastModifiedBy>Melinda Nagy</cp:lastModifiedBy>
  <cp:revision>1</cp:revision>
  <dcterms:created xsi:type="dcterms:W3CDTF">2019-12-21T18:50:54Z</dcterms:created>
  <dcterms:modified xsi:type="dcterms:W3CDTF">2019-12-21T18:52:21Z</dcterms:modified>
</cp:coreProperties>
</file>