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y="5143500" cx="9144000"/>
  <p:notesSz cx="6858000" cy="9144000"/>
  <p:embeddedFontLst>
    <p:embeddedFont>
      <p:font typeface="Anaheim"/>
      <p:regular r:id="rId58"/>
    </p:embeddedFont>
    <p:embeddedFont>
      <p:font typeface="Pacifico"/>
      <p:regular r:id="rId59"/>
    </p:embeddedFont>
    <p:embeddedFont>
      <p:font typeface="Overpass Mono"/>
      <p:regular r:id="rId60"/>
      <p:bold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1" Type="http://schemas.openxmlformats.org/officeDocument/2006/relationships/font" Target="fonts/OverpassMono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OverpassMono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Pacifico-regular.fntdata"/><Relationship Id="rId14" Type="http://schemas.openxmlformats.org/officeDocument/2006/relationships/slide" Target="slides/slide10.xml"/><Relationship Id="rId58" Type="http://schemas.openxmlformats.org/officeDocument/2006/relationships/font" Target="fonts/Anaheim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be2c66a60_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be2c66a60_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be2c66a60_43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fbe2c66a60_4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be2c66a60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fbe2c66a60_19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fbe2c66a60_1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fbe2c66a60_19_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be2c66a60_19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fbe2c66a60_19_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be2c66a60_1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fbe2c66a60_1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be2c66a60_17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fbe2c66a60_17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fbe2c66a60_2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fbe2c66a60_27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fbe2c66a60_27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fbe2c66a60_27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be2c66a60_3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fbe2c66a60_3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be2c66a60_3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fbe2c66a60_3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035463456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103546345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fbe2c66a60_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fbe2c66a60_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fbe2c66a60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fbe2c66a60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fbe2c66a60_4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fbe2c66a60_4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be2c66a60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fbe2c66a6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fbe2c66a60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fbe2c66a60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fbe2c66a60_3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fbe2c66a60_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fbe2c66a60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fbe2c66a60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be60feac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fbe60feac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035463456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035463456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fbe2c66a60_49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fbe2c66a60_4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fbe2c66a60_49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fbe2c66a60_49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fbe2c66a60_36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fbe2c66a60_3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fbe2c66a60_36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fbe2c66a60_36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fbe2c66a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fbe2c66a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fbe2c66a60_4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fbe2c66a60_4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fbe2c66a60_3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fbe2c66a60_3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fbe2c66a60_3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fbe2c66a60_3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fbe2c66a60_17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fbe2c66a60_17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be2c66a60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be2c66a60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be2c66a60_3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fbe2c66a60_39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be2c66a60_39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fbe2c66a60_39_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362284" y="1723643"/>
            <a:ext cx="1781706" cy="3419867"/>
            <a:chOff x="7397009" y="1731193"/>
            <a:chExt cx="1781706" cy="3419867"/>
          </a:xfrm>
        </p:grpSpPr>
        <p:sp>
          <p:nvSpPr>
            <p:cNvPr id="10" name="Google Shape;10;p2"/>
            <p:cNvSpPr/>
            <p:nvPr/>
          </p:nvSpPr>
          <p:spPr>
            <a:xfrm>
              <a:off x="7858529" y="1731193"/>
              <a:ext cx="1320185" cy="132176"/>
            </a:xfrm>
            <a:custGeom>
              <a:rect b="b" l="l" r="r" t="t"/>
              <a:pathLst>
                <a:path extrusionOk="0" h="1930" w="19277">
                  <a:moveTo>
                    <a:pt x="1" y="1"/>
                  </a:moveTo>
                  <a:lnTo>
                    <a:pt x="1" y="1930"/>
                  </a:lnTo>
                  <a:lnTo>
                    <a:pt x="19277" y="1930"/>
                  </a:lnTo>
                  <a:lnTo>
                    <a:pt x="19277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84360" y="1950550"/>
              <a:ext cx="865993" cy="132176"/>
            </a:xfrm>
            <a:custGeom>
              <a:rect b="b" l="l" r="r" t="t"/>
              <a:pathLst>
                <a:path extrusionOk="0" h="1930" w="12645">
                  <a:moveTo>
                    <a:pt x="0" y="1"/>
                  </a:moveTo>
                  <a:lnTo>
                    <a:pt x="0" y="1929"/>
                  </a:lnTo>
                  <a:lnTo>
                    <a:pt x="12645" y="1929"/>
                  </a:lnTo>
                  <a:lnTo>
                    <a:pt x="12645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55808" y="1950550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45651" y="2169086"/>
              <a:ext cx="733063" cy="132998"/>
            </a:xfrm>
            <a:custGeom>
              <a:rect b="b" l="l" r="r" t="t"/>
              <a:pathLst>
                <a:path extrusionOk="0" h="1942" w="10704">
                  <a:moveTo>
                    <a:pt x="0" y="0"/>
                  </a:moveTo>
                  <a:lnTo>
                    <a:pt x="0" y="1941"/>
                  </a:lnTo>
                  <a:lnTo>
                    <a:pt x="10704" y="1941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738356" y="2388443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90637" y="2388443"/>
              <a:ext cx="597737" cy="132929"/>
            </a:xfrm>
            <a:custGeom>
              <a:rect b="b" l="l" r="r" t="t"/>
              <a:pathLst>
                <a:path extrusionOk="0" h="1941" w="8728">
                  <a:moveTo>
                    <a:pt x="1" y="0"/>
                  </a:moveTo>
                  <a:lnTo>
                    <a:pt x="1" y="1941"/>
                  </a:lnTo>
                  <a:lnTo>
                    <a:pt x="8728" y="1941"/>
                  </a:lnTo>
                  <a:lnTo>
                    <a:pt x="8728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83208" y="2607801"/>
              <a:ext cx="1495507" cy="132108"/>
            </a:xfrm>
            <a:custGeom>
              <a:rect b="b" l="l" r="r" t="t"/>
              <a:pathLst>
                <a:path extrusionOk="0" h="1929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98888" y="2827090"/>
              <a:ext cx="879827" cy="132176"/>
            </a:xfrm>
            <a:custGeom>
              <a:rect b="b" l="l" r="r" t="t"/>
              <a:pathLst>
                <a:path extrusionOk="0" h="1930" w="12847">
                  <a:moveTo>
                    <a:pt x="0" y="1"/>
                  </a:moveTo>
                  <a:lnTo>
                    <a:pt x="0" y="1930"/>
                  </a:lnTo>
                  <a:lnTo>
                    <a:pt x="12847" y="1930"/>
                  </a:lnTo>
                  <a:lnTo>
                    <a:pt x="12847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855808" y="304644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84360" y="2169086"/>
              <a:ext cx="499050" cy="132998"/>
            </a:xfrm>
            <a:custGeom>
              <a:rect b="b" l="l" r="r" t="t"/>
              <a:pathLst>
                <a:path extrusionOk="0" h="1942" w="7287">
                  <a:moveTo>
                    <a:pt x="0" y="0"/>
                  </a:moveTo>
                  <a:lnTo>
                    <a:pt x="0" y="1941"/>
                  </a:lnTo>
                  <a:lnTo>
                    <a:pt x="7287" y="1941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20017" y="4142344"/>
              <a:ext cx="322975" cy="132176"/>
            </a:xfrm>
            <a:custGeom>
              <a:rect b="b" l="l" r="r" t="t"/>
              <a:pathLst>
                <a:path extrusionOk="0" h="1930" w="4716">
                  <a:moveTo>
                    <a:pt x="0" y="1"/>
                  </a:moveTo>
                  <a:lnTo>
                    <a:pt x="0" y="1929"/>
                  </a:lnTo>
                  <a:lnTo>
                    <a:pt x="4715" y="1929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21789" y="4142344"/>
              <a:ext cx="322153" cy="132176"/>
            </a:xfrm>
            <a:custGeom>
              <a:rect b="b" l="l" r="r" t="t"/>
              <a:pathLst>
                <a:path extrusionOk="0" h="1930" w="4704">
                  <a:moveTo>
                    <a:pt x="0" y="1"/>
                  </a:moveTo>
                  <a:lnTo>
                    <a:pt x="0" y="1929"/>
                  </a:lnTo>
                  <a:lnTo>
                    <a:pt x="4703" y="1929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152056" y="3264983"/>
              <a:ext cx="1026659" cy="132998"/>
            </a:xfrm>
            <a:custGeom>
              <a:rect b="b" l="l" r="r" t="t"/>
              <a:pathLst>
                <a:path extrusionOk="0" h="1942" w="14991">
                  <a:moveTo>
                    <a:pt x="1" y="0"/>
                  </a:moveTo>
                  <a:lnTo>
                    <a:pt x="1" y="1941"/>
                  </a:lnTo>
                  <a:lnTo>
                    <a:pt x="14991" y="1941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784360" y="3484340"/>
              <a:ext cx="807301" cy="132929"/>
            </a:xfrm>
            <a:custGeom>
              <a:rect b="b" l="l" r="r" t="t"/>
              <a:pathLst>
                <a:path extrusionOk="0" h="1941" w="11788">
                  <a:moveTo>
                    <a:pt x="0" y="0"/>
                  </a:moveTo>
                  <a:lnTo>
                    <a:pt x="0" y="1941"/>
                  </a:lnTo>
                  <a:lnTo>
                    <a:pt x="11787" y="1941"/>
                  </a:lnTo>
                  <a:lnTo>
                    <a:pt x="11787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38356" y="3484340"/>
              <a:ext cx="440359" cy="132929"/>
            </a:xfrm>
            <a:custGeom>
              <a:rect b="b" l="l" r="r" t="t"/>
              <a:pathLst>
                <a:path extrusionOk="0" h="1941" w="6430">
                  <a:moveTo>
                    <a:pt x="1" y="0"/>
                  </a:moveTo>
                  <a:lnTo>
                    <a:pt x="1" y="1941"/>
                  </a:lnTo>
                  <a:lnTo>
                    <a:pt x="6430" y="194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31945" y="3046447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45651" y="3703698"/>
              <a:ext cx="733063" cy="132108"/>
            </a:xfrm>
            <a:custGeom>
              <a:rect b="b" l="l" r="r" t="t"/>
              <a:pathLst>
                <a:path extrusionOk="0" h="1929" w="10704">
                  <a:moveTo>
                    <a:pt x="0" y="0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55808" y="3922987"/>
              <a:ext cx="322907" cy="132176"/>
            </a:xfrm>
            <a:custGeom>
              <a:rect b="b" l="l" r="r" t="t"/>
              <a:pathLst>
                <a:path extrusionOk="0" h="1930" w="4715">
                  <a:moveTo>
                    <a:pt x="0" y="1"/>
                  </a:moveTo>
                  <a:lnTo>
                    <a:pt x="0" y="1930"/>
                  </a:lnTo>
                  <a:lnTo>
                    <a:pt x="4715" y="1930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637" y="3703698"/>
              <a:ext cx="322975" cy="132108"/>
            </a:xfrm>
            <a:custGeom>
              <a:rect b="b" l="l" r="r" t="t"/>
              <a:pathLst>
                <a:path extrusionOk="0" h="1929" w="4716">
                  <a:moveTo>
                    <a:pt x="1" y="0"/>
                  </a:moveTo>
                  <a:lnTo>
                    <a:pt x="1" y="1929"/>
                  </a:lnTo>
                  <a:lnTo>
                    <a:pt x="4715" y="1929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445651" y="4142344"/>
              <a:ext cx="733063" cy="132176"/>
            </a:xfrm>
            <a:custGeom>
              <a:rect b="b" l="l" r="r" t="t"/>
              <a:pathLst>
                <a:path extrusionOk="0" h="1930" w="10704">
                  <a:moveTo>
                    <a:pt x="0" y="1"/>
                  </a:moveTo>
                  <a:lnTo>
                    <a:pt x="0" y="1929"/>
                  </a:lnTo>
                  <a:lnTo>
                    <a:pt x="10704" y="1929"/>
                  </a:lnTo>
                  <a:lnTo>
                    <a:pt x="10704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58529" y="3922987"/>
              <a:ext cx="862774" cy="132176"/>
            </a:xfrm>
            <a:custGeom>
              <a:rect b="b" l="l" r="r" t="t"/>
              <a:pathLst>
                <a:path extrusionOk="0" h="1930" w="12598">
                  <a:moveTo>
                    <a:pt x="1" y="1"/>
                  </a:moveTo>
                  <a:lnTo>
                    <a:pt x="1" y="1930"/>
                  </a:lnTo>
                  <a:lnTo>
                    <a:pt x="12598" y="1930"/>
                  </a:lnTo>
                  <a:lnTo>
                    <a:pt x="12598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83208" y="4361702"/>
              <a:ext cx="1495507" cy="132176"/>
            </a:xfrm>
            <a:custGeom>
              <a:rect b="b" l="l" r="r" t="t"/>
              <a:pathLst>
                <a:path extrusionOk="0" h="1930" w="21837">
                  <a:moveTo>
                    <a:pt x="1" y="0"/>
                  </a:moveTo>
                  <a:lnTo>
                    <a:pt x="1" y="1929"/>
                  </a:lnTo>
                  <a:lnTo>
                    <a:pt x="21837" y="1929"/>
                  </a:lnTo>
                  <a:lnTo>
                    <a:pt x="21837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67736" y="4580237"/>
              <a:ext cx="410978" cy="132929"/>
            </a:xfrm>
            <a:custGeom>
              <a:rect b="b" l="l" r="r" t="t"/>
              <a:pathLst>
                <a:path extrusionOk="0" h="1941" w="6001">
                  <a:moveTo>
                    <a:pt x="0" y="0"/>
                  </a:moveTo>
                  <a:lnTo>
                    <a:pt x="0" y="1941"/>
                  </a:lnTo>
                  <a:lnTo>
                    <a:pt x="6001" y="1941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814494" y="4580237"/>
              <a:ext cx="773880" cy="132929"/>
            </a:xfrm>
            <a:custGeom>
              <a:rect b="b" l="l" r="r" t="t"/>
              <a:pathLst>
                <a:path extrusionOk="0" h="1941" w="11300">
                  <a:moveTo>
                    <a:pt x="1" y="0"/>
                  </a:moveTo>
                  <a:lnTo>
                    <a:pt x="1" y="1941"/>
                  </a:lnTo>
                  <a:lnTo>
                    <a:pt x="11300" y="1941"/>
                  </a:lnTo>
                  <a:lnTo>
                    <a:pt x="11300" y="0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97009" y="4799526"/>
              <a:ext cx="833394" cy="132998"/>
            </a:xfrm>
            <a:custGeom>
              <a:rect b="b" l="l" r="r" t="t"/>
              <a:pathLst>
                <a:path extrusionOk="0" h="1942" w="12169">
                  <a:moveTo>
                    <a:pt x="1" y="1"/>
                  </a:moveTo>
                  <a:lnTo>
                    <a:pt x="1" y="1942"/>
                  </a:lnTo>
                  <a:lnTo>
                    <a:pt x="12169" y="1942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82851" y="4799526"/>
              <a:ext cx="795864" cy="132998"/>
            </a:xfrm>
            <a:custGeom>
              <a:rect b="b" l="l" r="r" t="t"/>
              <a:pathLst>
                <a:path extrusionOk="0" h="1942" w="11621">
                  <a:moveTo>
                    <a:pt x="0" y="1"/>
                  </a:moveTo>
                  <a:lnTo>
                    <a:pt x="0" y="1942"/>
                  </a:lnTo>
                  <a:lnTo>
                    <a:pt x="11621" y="1942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64053" y="5018884"/>
              <a:ext cx="1114662" cy="132176"/>
            </a:xfrm>
            <a:custGeom>
              <a:rect b="b" l="l" r="r" t="t"/>
              <a:pathLst>
                <a:path extrusionOk="0" h="1930" w="16276">
                  <a:moveTo>
                    <a:pt x="0" y="1"/>
                  </a:moveTo>
                  <a:lnTo>
                    <a:pt x="0" y="1930"/>
                  </a:lnTo>
                  <a:lnTo>
                    <a:pt x="16276" y="1930"/>
                  </a:lnTo>
                  <a:lnTo>
                    <a:pt x="16276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962382" y="0"/>
            <a:ext cx="2721868" cy="387420"/>
          </a:xfrm>
          <a:custGeom>
            <a:rect b="b" l="l" r="r" t="t"/>
            <a:pathLst>
              <a:path extrusionOk="0" h="5657" w="39744">
                <a:moveTo>
                  <a:pt x="1" y="1"/>
                </a:moveTo>
                <a:lnTo>
                  <a:pt x="1" y="5656"/>
                </a:lnTo>
                <a:lnTo>
                  <a:pt x="39744" y="5656"/>
                </a:lnTo>
                <a:lnTo>
                  <a:pt x="397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873813" y="0"/>
            <a:ext cx="664647" cy="387420"/>
          </a:xfrm>
          <a:custGeom>
            <a:rect b="b" l="l" r="r" t="t"/>
            <a:pathLst>
              <a:path extrusionOk="0" h="5657" w="9705">
                <a:moveTo>
                  <a:pt x="1" y="1"/>
                </a:moveTo>
                <a:lnTo>
                  <a:pt x="1" y="5656"/>
                </a:lnTo>
                <a:lnTo>
                  <a:pt x="9704" y="5656"/>
                </a:lnTo>
                <a:lnTo>
                  <a:pt x="970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49134" y="938616"/>
            <a:ext cx="212098" cy="385776"/>
          </a:xfrm>
          <a:custGeom>
            <a:rect b="b" l="l" r="r" t="t"/>
            <a:pathLst>
              <a:path extrusionOk="0" h="5633" w="3097">
                <a:moveTo>
                  <a:pt x="2239" y="1"/>
                </a:moveTo>
                <a:lnTo>
                  <a:pt x="1" y="5275"/>
                </a:lnTo>
                <a:lnTo>
                  <a:pt x="846" y="5633"/>
                </a:lnTo>
                <a:lnTo>
                  <a:pt x="3096" y="370"/>
                </a:lnTo>
                <a:lnTo>
                  <a:pt x="22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873813" y="1008745"/>
            <a:ext cx="167240" cy="245519"/>
          </a:xfrm>
          <a:custGeom>
            <a:rect b="b" l="l" r="r" t="t"/>
            <a:pathLst>
              <a:path extrusionOk="0" h="3585" w="2442">
                <a:moveTo>
                  <a:pt x="1787" y="1"/>
                </a:moveTo>
                <a:lnTo>
                  <a:pt x="1" y="1787"/>
                </a:lnTo>
                <a:lnTo>
                  <a:pt x="1787" y="3585"/>
                </a:lnTo>
                <a:lnTo>
                  <a:pt x="2442" y="2930"/>
                </a:lnTo>
                <a:lnTo>
                  <a:pt x="1299" y="1787"/>
                </a:lnTo>
                <a:lnTo>
                  <a:pt x="2442" y="656"/>
                </a:lnTo>
                <a:lnTo>
                  <a:pt x="17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268492" y="1008745"/>
            <a:ext cx="168062" cy="245519"/>
          </a:xfrm>
          <a:custGeom>
            <a:rect b="b" l="l" r="r" t="t"/>
            <a:pathLst>
              <a:path extrusionOk="0" h="3585" w="2454">
                <a:moveTo>
                  <a:pt x="655" y="1"/>
                </a:moveTo>
                <a:lnTo>
                  <a:pt x="0" y="656"/>
                </a:lnTo>
                <a:lnTo>
                  <a:pt x="1143" y="1787"/>
                </a:lnTo>
                <a:lnTo>
                  <a:pt x="0" y="2930"/>
                </a:lnTo>
                <a:lnTo>
                  <a:pt x="655" y="3585"/>
                </a:lnTo>
                <a:lnTo>
                  <a:pt x="2453" y="1787"/>
                </a:lnTo>
                <a:lnTo>
                  <a:pt x="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516020" y="4983597"/>
            <a:ext cx="1054395" cy="15991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1160341" y="4983597"/>
            <a:ext cx="2152689" cy="15991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1805333" y="4452017"/>
            <a:ext cx="3750923" cy="160666"/>
          </a:xfrm>
          <a:custGeom>
            <a:rect b="b" l="l" r="r" t="t"/>
            <a:pathLst>
              <a:path extrusionOk="0" h="2346" w="54770">
                <a:moveTo>
                  <a:pt x="0" y="0"/>
                </a:moveTo>
                <a:lnTo>
                  <a:pt x="0" y="2346"/>
                </a:lnTo>
                <a:lnTo>
                  <a:pt x="54769" y="2346"/>
                </a:lnTo>
                <a:lnTo>
                  <a:pt x="547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0" y="4452017"/>
            <a:ext cx="1490645" cy="160666"/>
          </a:xfrm>
          <a:custGeom>
            <a:rect b="b" l="l" r="r" t="t"/>
            <a:pathLst>
              <a:path extrusionOk="0" h="2346" w="21766">
                <a:moveTo>
                  <a:pt x="1" y="0"/>
                </a:moveTo>
                <a:lnTo>
                  <a:pt x="1" y="2346"/>
                </a:lnTo>
                <a:lnTo>
                  <a:pt x="21765" y="2346"/>
                </a:lnTo>
                <a:lnTo>
                  <a:pt x="217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96093" y="4717807"/>
            <a:ext cx="3218453" cy="160734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0" y="4717807"/>
            <a:ext cx="364546" cy="160734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0" y="4983597"/>
            <a:ext cx="828532" cy="159912"/>
          </a:xfrm>
          <a:custGeom>
            <a:rect b="b" l="l" r="r" t="t"/>
            <a:pathLst>
              <a:path extrusionOk="0" h="2335" w="12098">
                <a:moveTo>
                  <a:pt x="1" y="1"/>
                </a:moveTo>
                <a:lnTo>
                  <a:pt x="1" y="2335"/>
                </a:lnTo>
                <a:lnTo>
                  <a:pt x="12098" y="2335"/>
                </a:lnTo>
                <a:lnTo>
                  <a:pt x="1209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 txBox="1"/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50" name="Google Shape;50;p2"/>
          <p:cNvSpPr txBox="1"/>
          <p:nvPr>
            <p:ph idx="1" type="subTitle"/>
          </p:nvPr>
        </p:nvSpPr>
        <p:spPr>
          <a:xfrm>
            <a:off x="769050" y="33961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0" y="1584850"/>
            <a:ext cx="4361919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6076300" y="1584850"/>
            <a:ext cx="1243658" cy="241393"/>
          </a:xfrm>
          <a:custGeom>
            <a:rect b="b" l="l" r="r" t="t"/>
            <a:pathLst>
              <a:path extrusionOk="0" h="5847" w="19503">
                <a:moveTo>
                  <a:pt x="0" y="1"/>
                </a:moveTo>
                <a:lnTo>
                  <a:pt x="0" y="5847"/>
                </a:lnTo>
                <a:lnTo>
                  <a:pt x="19503" y="5847"/>
                </a:lnTo>
                <a:lnTo>
                  <a:pt x="19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2172024" y="3002644"/>
            <a:ext cx="1243656" cy="240911"/>
          </a:xfrm>
          <a:custGeom>
            <a:rect b="b" l="l" r="r" t="t"/>
            <a:pathLst>
              <a:path extrusionOk="0" h="5847" w="30184">
                <a:moveTo>
                  <a:pt x="1" y="0"/>
                </a:moveTo>
                <a:lnTo>
                  <a:pt x="1" y="5846"/>
                </a:lnTo>
                <a:lnTo>
                  <a:pt x="30183" y="5846"/>
                </a:lnTo>
                <a:lnTo>
                  <a:pt x="301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4667250" y="3002650"/>
            <a:ext cx="4476882" cy="240896"/>
          </a:xfrm>
          <a:custGeom>
            <a:rect b="b" l="l" r="r" t="t"/>
            <a:pathLst>
              <a:path extrusionOk="0" h="5847" w="106491">
                <a:moveTo>
                  <a:pt x="1" y="0"/>
                </a:moveTo>
                <a:lnTo>
                  <a:pt x="1" y="5846"/>
                </a:lnTo>
                <a:lnTo>
                  <a:pt x="106490" y="5846"/>
                </a:lnTo>
                <a:lnTo>
                  <a:pt x="1064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4552950" y="1584850"/>
            <a:ext cx="1342466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 txBox="1"/>
          <p:nvPr>
            <p:ph type="ctrTitle"/>
          </p:nvPr>
        </p:nvSpPr>
        <p:spPr>
          <a:xfrm flipH="1">
            <a:off x="2189800" y="1848349"/>
            <a:ext cx="21639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8" name="Google Shape;58;p3"/>
          <p:cNvSpPr txBox="1"/>
          <p:nvPr>
            <p:ph idx="1" type="subTitle"/>
          </p:nvPr>
        </p:nvSpPr>
        <p:spPr>
          <a:xfrm flipH="1">
            <a:off x="2189801" y="2162325"/>
            <a:ext cx="21639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59" name="Google Shape;59;p3"/>
          <p:cNvSpPr txBox="1"/>
          <p:nvPr>
            <p:ph idx="2" type="ctrTitle"/>
          </p:nvPr>
        </p:nvSpPr>
        <p:spPr>
          <a:xfrm flipH="1">
            <a:off x="4811675" y="1848401"/>
            <a:ext cx="21639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0" name="Google Shape;60;p3"/>
          <p:cNvSpPr txBox="1"/>
          <p:nvPr>
            <p:ph idx="3" type="subTitle"/>
          </p:nvPr>
        </p:nvSpPr>
        <p:spPr>
          <a:xfrm flipH="1">
            <a:off x="4811675" y="2163531"/>
            <a:ext cx="21639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61" name="Google Shape;61;p3"/>
          <p:cNvSpPr txBox="1"/>
          <p:nvPr>
            <p:ph idx="4" type="ctrTitle"/>
          </p:nvPr>
        </p:nvSpPr>
        <p:spPr>
          <a:xfrm flipH="1">
            <a:off x="2189796" y="3103412"/>
            <a:ext cx="21639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2" name="Google Shape;62;p3"/>
          <p:cNvSpPr txBox="1"/>
          <p:nvPr>
            <p:ph idx="5" type="title"/>
          </p:nvPr>
        </p:nvSpPr>
        <p:spPr>
          <a:xfrm>
            <a:off x="1278000" y="3420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3"/>
          <p:cNvSpPr txBox="1"/>
          <p:nvPr>
            <p:ph idx="6" type="ctrTitle"/>
          </p:nvPr>
        </p:nvSpPr>
        <p:spPr>
          <a:xfrm flipH="1">
            <a:off x="2189800" y="3258286"/>
            <a:ext cx="21639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4" name="Google Shape;64;p3"/>
          <p:cNvSpPr txBox="1"/>
          <p:nvPr>
            <p:ph idx="7" type="subTitle"/>
          </p:nvPr>
        </p:nvSpPr>
        <p:spPr>
          <a:xfrm flipH="1">
            <a:off x="2189801" y="3572262"/>
            <a:ext cx="21639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  <p:sp>
        <p:nvSpPr>
          <p:cNvPr id="65" name="Google Shape;65;p3"/>
          <p:cNvSpPr txBox="1"/>
          <p:nvPr>
            <p:ph idx="8" type="ctrTitle"/>
          </p:nvPr>
        </p:nvSpPr>
        <p:spPr>
          <a:xfrm flipH="1">
            <a:off x="4811675" y="3258338"/>
            <a:ext cx="21639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None/>
              <a:defRPr b="1" sz="3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6" name="Google Shape;66;p3"/>
          <p:cNvSpPr txBox="1"/>
          <p:nvPr>
            <p:ph idx="9" type="subTitle"/>
          </p:nvPr>
        </p:nvSpPr>
        <p:spPr>
          <a:xfrm flipH="1">
            <a:off x="4811675" y="3573468"/>
            <a:ext cx="21639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verpass Mono"/>
              <a:buNone/>
              <a:defRPr b="1" sz="22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0" y="3268775"/>
            <a:ext cx="667651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7960123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7173125" y="912516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7173125" y="2089940"/>
            <a:ext cx="1970757" cy="356858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0" y="2089940"/>
            <a:ext cx="552969" cy="356858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8773245" y="1500456"/>
            <a:ext cx="370618" cy="356858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8039723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7555951" y="3858262"/>
            <a:ext cx="1587922" cy="355315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0" y="4446202"/>
            <a:ext cx="1183740" cy="356858"/>
          </a:xfrm>
          <a:custGeom>
            <a:rect b="b" l="l" r="r" t="t"/>
            <a:pathLst>
              <a:path extrusionOk="0" h="2775" w="9205">
                <a:moveTo>
                  <a:pt x="1" y="1"/>
                </a:moveTo>
                <a:lnTo>
                  <a:pt x="1" y="2775"/>
                </a:lnTo>
                <a:lnTo>
                  <a:pt x="9204" y="2775"/>
                </a:lnTo>
                <a:lnTo>
                  <a:pt x="9204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0" y="3858262"/>
            <a:ext cx="1970757" cy="355315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325759" y="3858262"/>
            <a:ext cx="866747" cy="355315"/>
          </a:xfrm>
          <a:custGeom>
            <a:rect b="b" l="l" r="r" t="t"/>
            <a:pathLst>
              <a:path extrusionOk="0" h="2763" w="6740">
                <a:moveTo>
                  <a:pt x="1" y="1"/>
                </a:moveTo>
                <a:lnTo>
                  <a:pt x="1" y="2763"/>
                </a:lnTo>
                <a:lnTo>
                  <a:pt x="6739" y="2763"/>
                </a:lnTo>
                <a:lnTo>
                  <a:pt x="6739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0" y="2679300"/>
            <a:ext cx="148591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896262" y="3268778"/>
            <a:ext cx="370618" cy="355443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359324" y="912525"/>
            <a:ext cx="1228595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5395565" y="323033"/>
            <a:ext cx="2171240" cy="355315"/>
          </a:xfrm>
          <a:custGeom>
            <a:rect b="b" l="l" r="r" t="t"/>
            <a:pathLst>
              <a:path extrusionOk="0" h="2763" w="16884">
                <a:moveTo>
                  <a:pt x="1" y="0"/>
                </a:moveTo>
                <a:lnTo>
                  <a:pt x="1" y="2762"/>
                </a:lnTo>
                <a:lnTo>
                  <a:pt x="16884" y="2762"/>
                </a:lnTo>
                <a:lnTo>
                  <a:pt x="168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5729396" y="3858262"/>
            <a:ext cx="1600139" cy="355315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1577072" y="4446200"/>
            <a:ext cx="3118770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7" name="Google Shape;87;p4"/>
          <p:cNvSpPr txBox="1"/>
          <p:nvPr>
            <p:ph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0"/>
              <a:buFont typeface="Overpass Mono"/>
              <a:buNone/>
              <a:defRPr b="1" sz="12500">
                <a:latin typeface="Overpass Mono"/>
                <a:ea typeface="Overpass Mono"/>
                <a:cs typeface="Overpass Mono"/>
                <a:sym typeface="Overpass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4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/>
          <p:nvPr/>
        </p:nvSpPr>
        <p:spPr>
          <a:xfrm flipH="1">
            <a:off x="1299983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2094075" y="1123150"/>
            <a:ext cx="4955589" cy="4020450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0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609499" y="1973025"/>
            <a:ext cx="351270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04" name="Google Shape;104;p6"/>
          <p:cNvSpPr txBox="1"/>
          <p:nvPr>
            <p:ph type="title"/>
          </p:nvPr>
        </p:nvSpPr>
        <p:spPr>
          <a:xfrm>
            <a:off x="560825" y="1168325"/>
            <a:ext cx="356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4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>
            <a:off x="6200875" y="1515825"/>
            <a:ext cx="2943127" cy="241405"/>
          </a:xfrm>
          <a:custGeom>
            <a:rect b="b" l="l" r="r" t="t"/>
            <a:pathLst>
              <a:path extrusionOk="0" h="5859" w="146079">
                <a:moveTo>
                  <a:pt x="1" y="1"/>
                </a:moveTo>
                <a:lnTo>
                  <a:pt x="1" y="5858"/>
                </a:lnTo>
                <a:lnTo>
                  <a:pt x="146079" y="5858"/>
                </a:lnTo>
                <a:lnTo>
                  <a:pt x="146079" y="1"/>
                </a:lnTo>
                <a:close/>
              </a:path>
            </a:pathLst>
          </a:custGeom>
          <a:solidFill>
            <a:srgbClr val="FFFFFF">
              <a:alpha val="1843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/>
          <p:nvPr>
            <p:ph idx="1" type="body"/>
          </p:nvPr>
        </p:nvSpPr>
        <p:spPr>
          <a:xfrm>
            <a:off x="5438700" y="1973025"/>
            <a:ext cx="312420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 sz="1600"/>
            </a:lvl1pPr>
            <a:lvl2pPr indent="-3302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08" name="Google Shape;108;p7"/>
          <p:cNvSpPr txBox="1"/>
          <p:nvPr>
            <p:ph type="title"/>
          </p:nvPr>
        </p:nvSpPr>
        <p:spPr>
          <a:xfrm>
            <a:off x="5438775" y="1168325"/>
            <a:ext cx="3124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9pPr>
          </a:lstStyle>
          <a:p/>
        </p:txBody>
      </p:sp>
      <p:sp>
        <p:nvSpPr>
          <p:cNvPr id="109" name="Google Shape;109;p7"/>
          <p:cNvSpPr/>
          <p:nvPr/>
        </p:nvSpPr>
        <p:spPr>
          <a:xfrm>
            <a:off x="8318280" y="5018272"/>
            <a:ext cx="825726" cy="125232"/>
          </a:xfrm>
          <a:custGeom>
            <a:rect b="b" l="l" r="r" t="t"/>
            <a:pathLst>
              <a:path extrusionOk="0" h="2335" w="15396">
                <a:moveTo>
                  <a:pt x="1" y="1"/>
                </a:moveTo>
                <a:lnTo>
                  <a:pt x="1" y="2335"/>
                </a:lnTo>
                <a:lnTo>
                  <a:pt x="15395" y="2335"/>
                </a:lnTo>
                <a:lnTo>
                  <a:pt x="153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6473454" y="5018272"/>
            <a:ext cx="1685830" cy="125232"/>
          </a:xfrm>
          <a:custGeom>
            <a:rect b="b" l="l" r="r" t="t"/>
            <a:pathLst>
              <a:path extrusionOk="0" h="2335" w="31433">
                <a:moveTo>
                  <a:pt x="0" y="1"/>
                </a:moveTo>
                <a:lnTo>
                  <a:pt x="0" y="2335"/>
                </a:lnTo>
                <a:lnTo>
                  <a:pt x="31433" y="2335"/>
                </a:lnTo>
                <a:lnTo>
                  <a:pt x="314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6031569" y="4810127"/>
            <a:ext cx="2520459" cy="125875"/>
          </a:xfrm>
          <a:custGeom>
            <a:rect b="b" l="l" r="r" t="t"/>
            <a:pathLst>
              <a:path extrusionOk="0" h="2347" w="46995">
                <a:moveTo>
                  <a:pt x="0" y="1"/>
                </a:moveTo>
                <a:lnTo>
                  <a:pt x="0" y="2346"/>
                </a:lnTo>
                <a:lnTo>
                  <a:pt x="46994" y="2346"/>
                </a:lnTo>
                <a:lnTo>
                  <a:pt x="4699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5564744" y="4810127"/>
            <a:ext cx="285486" cy="125875"/>
          </a:xfrm>
          <a:custGeom>
            <a:rect b="b" l="l" r="r" t="t"/>
            <a:pathLst>
              <a:path extrusionOk="0" h="2347" w="5323">
                <a:moveTo>
                  <a:pt x="1" y="1"/>
                </a:moveTo>
                <a:lnTo>
                  <a:pt x="1" y="2346"/>
                </a:lnTo>
                <a:lnTo>
                  <a:pt x="5323" y="2346"/>
                </a:lnTo>
                <a:lnTo>
                  <a:pt x="532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ea principal">
  <p:cSld name="MAIN_POINT_1"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/>
          <p:nvPr/>
        </p:nvSpPr>
        <p:spPr>
          <a:xfrm flipH="1">
            <a:off x="27" y="323033"/>
            <a:ext cx="1183740" cy="355315"/>
          </a:xfrm>
          <a:custGeom>
            <a:rect b="b" l="l" r="r" t="t"/>
            <a:pathLst>
              <a:path extrusionOk="0" h="2763" w="9205">
                <a:moveTo>
                  <a:pt x="1" y="0"/>
                </a:moveTo>
                <a:lnTo>
                  <a:pt x="1" y="2762"/>
                </a:lnTo>
                <a:lnTo>
                  <a:pt x="9204" y="2762"/>
                </a:lnTo>
                <a:lnTo>
                  <a:pt x="9204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 flipH="1">
            <a:off x="3" y="912525"/>
            <a:ext cx="3076570" cy="355301"/>
          </a:xfrm>
          <a:custGeom>
            <a:rect b="b" l="l" r="r" t="t"/>
            <a:pathLst>
              <a:path extrusionOk="0" h="2763" w="15325">
                <a:moveTo>
                  <a:pt x="1" y="0"/>
                </a:moveTo>
                <a:lnTo>
                  <a:pt x="1" y="2762"/>
                </a:lnTo>
                <a:lnTo>
                  <a:pt x="15324" y="2762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 flipH="1">
            <a:off x="-4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 flipH="1">
            <a:off x="67151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 flipH="1">
            <a:off x="1229469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 flipH="1">
            <a:off x="66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 flipH="1">
            <a:off x="23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 flipH="1">
            <a:off x="29" y="3268778"/>
            <a:ext cx="1104138" cy="355443"/>
          </a:xfrm>
          <a:custGeom>
            <a:rect b="b" l="l" r="r" t="t"/>
            <a:pathLst>
              <a:path extrusionOk="0" h="2764" w="8586">
                <a:moveTo>
                  <a:pt x="1" y="1"/>
                </a:moveTo>
                <a:lnTo>
                  <a:pt x="1" y="2763"/>
                </a:lnTo>
                <a:lnTo>
                  <a:pt x="8585" y="2763"/>
                </a:lnTo>
                <a:lnTo>
                  <a:pt x="8585" y="1"/>
                </a:lnTo>
                <a:close/>
              </a:path>
            </a:pathLst>
          </a:custGeom>
          <a:solidFill>
            <a:srgbClr val="FFFFFF">
              <a:alpha val="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 flipH="1">
            <a:off x="1299941" y="3268775"/>
            <a:ext cx="490759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 flipH="1">
            <a:off x="13" y="3858250"/>
            <a:ext cx="1457311" cy="355322"/>
          </a:xfrm>
          <a:custGeom>
            <a:rect b="b" l="l" r="r" t="t"/>
            <a:pathLst>
              <a:path extrusionOk="0" h="2763" w="12348">
                <a:moveTo>
                  <a:pt x="0" y="1"/>
                </a:moveTo>
                <a:lnTo>
                  <a:pt x="0" y="2763"/>
                </a:lnTo>
                <a:lnTo>
                  <a:pt x="12347" y="2763"/>
                </a:lnTo>
                <a:lnTo>
                  <a:pt x="12347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 flipH="1">
            <a:off x="7377202" y="3858250"/>
            <a:ext cx="1766704" cy="355322"/>
          </a:xfrm>
          <a:custGeom>
            <a:rect b="b" l="l" r="r" t="t"/>
            <a:pathLst>
              <a:path extrusionOk="0" h="2763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 flipH="1">
            <a:off x="7488607" y="2679300"/>
            <a:ext cx="1655292" cy="355450"/>
          </a:xfrm>
          <a:custGeom>
            <a:rect b="b" l="l" r="r" t="t"/>
            <a:pathLst>
              <a:path extrusionOk="0" h="2764" w="15325">
                <a:moveTo>
                  <a:pt x="1" y="1"/>
                </a:moveTo>
                <a:lnTo>
                  <a:pt x="1" y="2763"/>
                </a:lnTo>
                <a:lnTo>
                  <a:pt x="15324" y="2763"/>
                </a:lnTo>
                <a:lnTo>
                  <a:pt x="15324" y="1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 flipH="1">
            <a:off x="8105584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 flipH="1">
            <a:off x="8039752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 flipH="1">
            <a:off x="5478250" y="1500456"/>
            <a:ext cx="2365680" cy="356858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 flipH="1">
            <a:off x="6896105" y="912525"/>
            <a:ext cx="2247799" cy="355301"/>
          </a:xfrm>
          <a:custGeom>
            <a:rect b="b" l="l" r="r" t="t"/>
            <a:pathLst>
              <a:path extrusionOk="0" h="2763" w="12348">
                <a:moveTo>
                  <a:pt x="1" y="0"/>
                </a:moveTo>
                <a:lnTo>
                  <a:pt x="1" y="2762"/>
                </a:lnTo>
                <a:lnTo>
                  <a:pt x="12348" y="2762"/>
                </a:lnTo>
                <a:lnTo>
                  <a:pt x="12348" y="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 flipH="1">
            <a:off x="3895732" y="323025"/>
            <a:ext cx="4819643" cy="355322"/>
          </a:xfrm>
          <a:custGeom>
            <a:rect b="b" l="l" r="r" t="t"/>
            <a:pathLst>
              <a:path extrusionOk="0" h="2763" w="18087">
                <a:moveTo>
                  <a:pt x="1" y="0"/>
                </a:moveTo>
                <a:lnTo>
                  <a:pt x="1" y="2762"/>
                </a:lnTo>
                <a:lnTo>
                  <a:pt x="18087" y="2762"/>
                </a:lnTo>
                <a:lnTo>
                  <a:pt x="18087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 flipH="1">
            <a:off x="2611243" y="4446200"/>
            <a:ext cx="6532757" cy="356851"/>
          </a:xfrm>
          <a:custGeom>
            <a:rect b="b" l="l" r="r" t="t"/>
            <a:pathLst>
              <a:path extrusionOk="0" h="2775" w="16884">
                <a:moveTo>
                  <a:pt x="0" y="1"/>
                </a:moveTo>
                <a:lnTo>
                  <a:pt x="0" y="2775"/>
                </a:lnTo>
                <a:lnTo>
                  <a:pt x="16883" y="2775"/>
                </a:lnTo>
                <a:lnTo>
                  <a:pt x="16883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2094068" y="1123143"/>
            <a:ext cx="4955589" cy="3012341"/>
          </a:xfrm>
          <a:custGeom>
            <a:rect b="b" l="l" r="r" t="t"/>
            <a:pathLst>
              <a:path extrusionOk="0" h="92191" w="151663">
                <a:moveTo>
                  <a:pt x="0" y="0"/>
                </a:moveTo>
                <a:lnTo>
                  <a:pt x="0" y="92190"/>
                </a:lnTo>
                <a:lnTo>
                  <a:pt x="151662" y="92190"/>
                </a:lnTo>
                <a:lnTo>
                  <a:pt x="15166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4277738" y="1545725"/>
            <a:ext cx="191018" cy="298421"/>
          </a:xfrm>
          <a:custGeom>
            <a:rect b="b" l="l" r="r" t="t"/>
            <a:pathLst>
              <a:path extrusionOk="0" h="9133" w="5846">
                <a:moveTo>
                  <a:pt x="4560" y="1"/>
                </a:moveTo>
                <a:lnTo>
                  <a:pt x="0" y="4573"/>
                </a:lnTo>
                <a:lnTo>
                  <a:pt x="4560" y="9133"/>
                </a:lnTo>
                <a:lnTo>
                  <a:pt x="5846" y="7847"/>
                </a:lnTo>
                <a:lnTo>
                  <a:pt x="2572" y="4573"/>
                </a:lnTo>
                <a:lnTo>
                  <a:pt x="5846" y="1287"/>
                </a:lnTo>
                <a:lnTo>
                  <a:pt x="45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4674543" y="1545725"/>
            <a:ext cx="191443" cy="298421"/>
          </a:xfrm>
          <a:custGeom>
            <a:rect b="b" l="l" r="r" t="t"/>
            <a:pathLst>
              <a:path extrusionOk="0" h="9133" w="5859">
                <a:moveTo>
                  <a:pt x="1286" y="1"/>
                </a:moveTo>
                <a:lnTo>
                  <a:pt x="0" y="1287"/>
                </a:lnTo>
                <a:lnTo>
                  <a:pt x="3287" y="4573"/>
                </a:lnTo>
                <a:lnTo>
                  <a:pt x="0" y="7847"/>
                </a:lnTo>
                <a:lnTo>
                  <a:pt x="1286" y="9133"/>
                </a:lnTo>
                <a:lnTo>
                  <a:pt x="5858" y="4573"/>
                </a:lnTo>
                <a:lnTo>
                  <a:pt x="12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4508031" y="1516154"/>
            <a:ext cx="127236" cy="357955"/>
          </a:xfrm>
          <a:custGeom>
            <a:rect b="b" l="l" r="r" t="t"/>
            <a:pathLst>
              <a:path extrusionOk="0" h="10955" w="3894">
                <a:moveTo>
                  <a:pt x="2108" y="1"/>
                </a:moveTo>
                <a:lnTo>
                  <a:pt x="1" y="10597"/>
                </a:lnTo>
                <a:lnTo>
                  <a:pt x="1786" y="10955"/>
                </a:lnTo>
                <a:lnTo>
                  <a:pt x="3894" y="358"/>
                </a:lnTo>
                <a:lnTo>
                  <a:pt x="21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/>
          <p:nvPr/>
        </p:nvSpPr>
        <p:spPr>
          <a:xfrm flipH="1">
            <a:off x="1647812" y="3858250"/>
            <a:ext cx="1766688" cy="355322"/>
          </a:xfrm>
          <a:custGeom>
            <a:rect b="b" l="l" r="r" t="t"/>
            <a:pathLst>
              <a:path extrusionOk="0" h="2763" w="12443">
                <a:moveTo>
                  <a:pt x="0" y="1"/>
                </a:moveTo>
                <a:lnTo>
                  <a:pt x="0" y="2763"/>
                </a:lnTo>
                <a:lnTo>
                  <a:pt x="12442" y="2763"/>
                </a:lnTo>
                <a:lnTo>
                  <a:pt x="124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/>
          <p:nvPr/>
        </p:nvSpPr>
        <p:spPr>
          <a:xfrm flipH="1">
            <a:off x="6667517" y="3268775"/>
            <a:ext cx="1246883" cy="355450"/>
          </a:xfrm>
          <a:custGeom>
            <a:rect b="b" l="l" r="r" t="t"/>
            <a:pathLst>
              <a:path extrusionOk="0" h="2764" w="18027">
                <a:moveTo>
                  <a:pt x="1" y="1"/>
                </a:moveTo>
                <a:lnTo>
                  <a:pt x="1" y="2763"/>
                </a:lnTo>
                <a:lnTo>
                  <a:pt x="18027" y="2763"/>
                </a:lnTo>
                <a:lnTo>
                  <a:pt x="180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flipH="1">
            <a:off x="5729417" y="912525"/>
            <a:ext cx="985703" cy="355301"/>
          </a:xfrm>
          <a:custGeom>
            <a:rect b="b" l="l" r="r" t="t"/>
            <a:pathLst>
              <a:path extrusionOk="0" h="2763" w="12443">
                <a:moveTo>
                  <a:pt x="1" y="0"/>
                </a:moveTo>
                <a:lnTo>
                  <a:pt x="1" y="2762"/>
                </a:lnTo>
                <a:lnTo>
                  <a:pt x="12443" y="2762"/>
                </a:lnTo>
                <a:lnTo>
                  <a:pt x="12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 txBox="1"/>
          <p:nvPr>
            <p:ph idx="1" type="subTitle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 Mono"/>
              <a:buNone/>
              <a:defRPr b="1" sz="1600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8"/>
          <p:cNvSpPr txBox="1"/>
          <p:nvPr>
            <p:ph type="title"/>
          </p:nvPr>
        </p:nvSpPr>
        <p:spPr>
          <a:xfrm>
            <a:off x="2521800" y="3221225"/>
            <a:ext cx="41004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5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1817725" y="0"/>
            <a:ext cx="7326300" cy="39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>
            <p:ph idx="1" type="body"/>
          </p:nvPr>
        </p:nvSpPr>
        <p:spPr>
          <a:xfrm>
            <a:off x="4579525" y="2388200"/>
            <a:ext cx="393270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p9"/>
          <p:cNvSpPr txBox="1"/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9pPr>
          </a:lstStyle>
          <a:p/>
        </p:txBody>
      </p:sp>
      <p:sp>
        <p:nvSpPr>
          <p:cNvPr id="145" name="Google Shape;145;p9"/>
          <p:cNvSpPr/>
          <p:nvPr/>
        </p:nvSpPr>
        <p:spPr>
          <a:xfrm>
            <a:off x="0" y="2156637"/>
            <a:ext cx="2107897" cy="128764"/>
          </a:xfrm>
          <a:custGeom>
            <a:rect b="b" l="l" r="r" t="t"/>
            <a:pathLst>
              <a:path extrusionOk="0" h="8298" w="135840">
                <a:moveTo>
                  <a:pt x="1" y="1"/>
                </a:moveTo>
                <a:lnTo>
                  <a:pt x="1" y="8298"/>
                </a:lnTo>
                <a:lnTo>
                  <a:pt x="135840" y="8298"/>
                </a:lnTo>
                <a:lnTo>
                  <a:pt x="135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2107970" y="2156637"/>
            <a:ext cx="1115538" cy="128764"/>
          </a:xfrm>
          <a:custGeom>
            <a:rect b="b" l="l" r="r" t="t"/>
            <a:pathLst>
              <a:path extrusionOk="0" h="8298" w="71889">
                <a:moveTo>
                  <a:pt x="1" y="1"/>
                </a:moveTo>
                <a:lnTo>
                  <a:pt x="1" y="8298"/>
                </a:lnTo>
                <a:lnTo>
                  <a:pt x="71889" y="8298"/>
                </a:lnTo>
                <a:lnTo>
                  <a:pt x="718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430892" y="2369856"/>
            <a:ext cx="1645026" cy="128764"/>
          </a:xfrm>
          <a:custGeom>
            <a:rect b="b" l="l" r="r" t="t"/>
            <a:pathLst>
              <a:path extrusionOk="0" h="8298" w="106011">
                <a:moveTo>
                  <a:pt x="1" y="1"/>
                </a:moveTo>
                <a:lnTo>
                  <a:pt x="1" y="8297"/>
                </a:lnTo>
                <a:lnTo>
                  <a:pt x="106011" y="8297"/>
                </a:lnTo>
                <a:lnTo>
                  <a:pt x="10601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597826" y="2369856"/>
            <a:ext cx="478141" cy="128764"/>
          </a:xfrm>
          <a:custGeom>
            <a:rect b="b" l="l" r="r" t="t"/>
            <a:pathLst>
              <a:path extrusionOk="0" h="8298" w="30813">
                <a:moveTo>
                  <a:pt x="0" y="1"/>
                </a:moveTo>
                <a:lnTo>
                  <a:pt x="0" y="8297"/>
                </a:lnTo>
                <a:lnTo>
                  <a:pt x="30813" y="8297"/>
                </a:lnTo>
                <a:lnTo>
                  <a:pt x="3081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2665754" y="2369856"/>
            <a:ext cx="557777" cy="128764"/>
          </a:xfrm>
          <a:custGeom>
            <a:rect b="b" l="l" r="r" t="t"/>
            <a:pathLst>
              <a:path extrusionOk="0" h="8298" w="35945">
                <a:moveTo>
                  <a:pt x="1" y="1"/>
                </a:moveTo>
                <a:lnTo>
                  <a:pt x="1" y="8297"/>
                </a:lnTo>
                <a:lnTo>
                  <a:pt x="35945" y="8297"/>
                </a:lnTo>
                <a:lnTo>
                  <a:pt x="359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0" y="3222713"/>
            <a:ext cx="1472750" cy="128392"/>
          </a:xfrm>
          <a:custGeom>
            <a:rect b="b" l="l" r="r" t="t"/>
            <a:pathLst>
              <a:path extrusionOk="0" h="8274" w="94909">
                <a:moveTo>
                  <a:pt x="1" y="1"/>
                </a:moveTo>
                <a:lnTo>
                  <a:pt x="1" y="8274"/>
                </a:lnTo>
                <a:lnTo>
                  <a:pt x="94908" y="8274"/>
                </a:lnTo>
                <a:lnTo>
                  <a:pt x="949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2202118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2406772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2061089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1856436" y="2796292"/>
            <a:ext cx="128376" cy="128749"/>
          </a:xfrm>
          <a:custGeom>
            <a:rect b="b" l="l" r="r" t="t"/>
            <a:pathLst>
              <a:path extrusionOk="0" h="8297" w="8273">
                <a:moveTo>
                  <a:pt x="0" y="0"/>
                </a:moveTo>
                <a:lnTo>
                  <a:pt x="0" y="8297"/>
                </a:lnTo>
                <a:lnTo>
                  <a:pt x="8273" y="8297"/>
                </a:lnTo>
                <a:lnTo>
                  <a:pt x="827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641505" y="2796292"/>
            <a:ext cx="128764" cy="128749"/>
          </a:xfrm>
          <a:custGeom>
            <a:rect b="b" l="l" r="r" t="t"/>
            <a:pathLst>
              <a:path extrusionOk="0" h="8297" w="8298">
                <a:moveTo>
                  <a:pt x="1" y="0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3094800" y="2583074"/>
            <a:ext cx="128749" cy="128764"/>
          </a:xfrm>
          <a:custGeom>
            <a:rect b="b" l="l" r="r" t="t"/>
            <a:pathLst>
              <a:path extrusionOk="0" h="8298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191634" y="2369856"/>
            <a:ext cx="128764" cy="128764"/>
          </a:xfrm>
          <a:custGeom>
            <a:rect b="b" l="l" r="r" t="t"/>
            <a:pathLst>
              <a:path extrusionOk="0" h="8298" w="8298">
                <a:moveTo>
                  <a:pt x="1" y="1"/>
                </a:moveTo>
                <a:lnTo>
                  <a:pt x="1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1339573" y="3009138"/>
            <a:ext cx="1644653" cy="128749"/>
          </a:xfrm>
          <a:custGeom>
            <a:rect b="b" l="l" r="r" t="t"/>
            <a:pathLst>
              <a:path extrusionOk="0" h="8297" w="105987">
                <a:moveTo>
                  <a:pt x="1" y="0"/>
                </a:moveTo>
                <a:lnTo>
                  <a:pt x="1" y="8297"/>
                </a:lnTo>
                <a:lnTo>
                  <a:pt x="105987" y="8297"/>
                </a:lnTo>
                <a:lnTo>
                  <a:pt x="1059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1339573" y="3009138"/>
            <a:ext cx="478156" cy="128749"/>
          </a:xfrm>
          <a:custGeom>
            <a:rect b="b" l="l" r="r" t="t"/>
            <a:pathLst>
              <a:path extrusionOk="0" h="8297" w="30814">
                <a:moveTo>
                  <a:pt x="1" y="0"/>
                </a:moveTo>
                <a:lnTo>
                  <a:pt x="1" y="8297"/>
                </a:lnTo>
                <a:lnTo>
                  <a:pt x="30813" y="8297"/>
                </a:lnTo>
                <a:lnTo>
                  <a:pt x="308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0" y="3009510"/>
            <a:ext cx="749775" cy="128376"/>
          </a:xfrm>
          <a:custGeom>
            <a:rect b="b" l="l" r="r" t="t"/>
            <a:pathLst>
              <a:path extrusionOk="0" h="8273" w="48318">
                <a:moveTo>
                  <a:pt x="1" y="0"/>
                </a:moveTo>
                <a:lnTo>
                  <a:pt x="1" y="8273"/>
                </a:lnTo>
                <a:lnTo>
                  <a:pt x="48318" y="8273"/>
                </a:lnTo>
                <a:lnTo>
                  <a:pt x="483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1084687" y="3009138"/>
            <a:ext cx="128764" cy="128749"/>
          </a:xfrm>
          <a:custGeom>
            <a:rect b="b" l="l" r="r" t="t"/>
            <a:pathLst>
              <a:path extrusionOk="0" h="8297" w="8298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879662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533979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338622" y="3435558"/>
            <a:ext cx="128749" cy="128764"/>
          </a:xfrm>
          <a:custGeom>
            <a:rect b="b" l="l" r="r" t="t"/>
            <a:pathLst>
              <a:path extrusionOk="0" h="8298" w="8297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142891" y="3435558"/>
            <a:ext cx="128764" cy="128764"/>
          </a:xfrm>
          <a:custGeom>
            <a:rect b="b" l="l" r="r" t="t"/>
            <a:pathLst>
              <a:path extrusionOk="0" h="8298" w="8298">
                <a:moveTo>
                  <a:pt x="0" y="1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3094800" y="3009138"/>
            <a:ext cx="128749" cy="128749"/>
          </a:xfrm>
          <a:custGeom>
            <a:rect b="b" l="l" r="r" t="t"/>
            <a:pathLst>
              <a:path extrusionOk="0" h="8297" w="8297">
                <a:moveTo>
                  <a:pt x="0" y="0"/>
                </a:moveTo>
                <a:lnTo>
                  <a:pt x="0" y="8297"/>
                </a:lnTo>
                <a:lnTo>
                  <a:pt x="8297" y="8297"/>
                </a:lnTo>
                <a:lnTo>
                  <a:pt x="8297" y="0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1676332" y="2583074"/>
            <a:ext cx="1314984" cy="128764"/>
          </a:xfrm>
          <a:custGeom>
            <a:rect b="b" l="l" r="r" t="t"/>
            <a:pathLst>
              <a:path extrusionOk="0" h="8298" w="84742">
                <a:moveTo>
                  <a:pt x="1" y="0"/>
                </a:moveTo>
                <a:lnTo>
                  <a:pt x="1" y="8297"/>
                </a:lnTo>
                <a:lnTo>
                  <a:pt x="84741" y="8297"/>
                </a:lnTo>
                <a:lnTo>
                  <a:pt x="847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2267232" y="2796292"/>
            <a:ext cx="956281" cy="128749"/>
          </a:xfrm>
          <a:custGeom>
            <a:rect b="b" l="l" r="r" t="t"/>
            <a:pathLst>
              <a:path extrusionOk="0" h="8297" w="61626">
                <a:moveTo>
                  <a:pt x="1" y="0"/>
                </a:moveTo>
                <a:lnTo>
                  <a:pt x="1" y="8297"/>
                </a:lnTo>
                <a:lnTo>
                  <a:pt x="61626" y="8297"/>
                </a:lnTo>
                <a:lnTo>
                  <a:pt x="61626" y="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641505" y="2796292"/>
            <a:ext cx="896384" cy="128749"/>
          </a:xfrm>
          <a:custGeom>
            <a:rect b="b" l="l" r="r" t="t"/>
            <a:pathLst>
              <a:path extrusionOk="0" h="8297" w="57766">
                <a:moveTo>
                  <a:pt x="1" y="0"/>
                </a:moveTo>
                <a:lnTo>
                  <a:pt x="1" y="8297"/>
                </a:lnTo>
                <a:lnTo>
                  <a:pt x="57765" y="8297"/>
                </a:lnTo>
                <a:lnTo>
                  <a:pt x="57765" y="0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0" y="2796292"/>
            <a:ext cx="449495" cy="128749"/>
          </a:xfrm>
          <a:custGeom>
            <a:rect b="b" l="l" r="r" t="t"/>
            <a:pathLst>
              <a:path extrusionOk="0" h="8297" w="28967">
                <a:moveTo>
                  <a:pt x="1" y="0"/>
                </a:moveTo>
                <a:lnTo>
                  <a:pt x="1" y="8297"/>
                </a:lnTo>
                <a:lnTo>
                  <a:pt x="28967" y="8297"/>
                </a:lnTo>
                <a:lnTo>
                  <a:pt x="289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1676332" y="3222340"/>
            <a:ext cx="1547157" cy="128764"/>
          </a:xfrm>
          <a:custGeom>
            <a:rect b="b" l="l" r="r" t="t"/>
            <a:pathLst>
              <a:path extrusionOk="0" h="8298" w="99704">
                <a:moveTo>
                  <a:pt x="1" y="1"/>
                </a:moveTo>
                <a:lnTo>
                  <a:pt x="1" y="8298"/>
                </a:lnTo>
                <a:lnTo>
                  <a:pt x="99704" y="8298"/>
                </a:lnTo>
                <a:lnTo>
                  <a:pt x="99704" y="1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2522506" y="3435558"/>
            <a:ext cx="701019" cy="128764"/>
          </a:xfrm>
          <a:custGeom>
            <a:rect b="b" l="l" r="r" t="t"/>
            <a:pathLst>
              <a:path extrusionOk="0" h="8298" w="45176">
                <a:moveTo>
                  <a:pt x="0" y="1"/>
                </a:moveTo>
                <a:lnTo>
                  <a:pt x="0" y="8297"/>
                </a:lnTo>
                <a:lnTo>
                  <a:pt x="45176" y="8297"/>
                </a:lnTo>
                <a:lnTo>
                  <a:pt x="451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0" y="2583074"/>
            <a:ext cx="1277773" cy="128764"/>
          </a:xfrm>
          <a:custGeom>
            <a:rect b="b" l="l" r="r" t="t"/>
            <a:pathLst>
              <a:path extrusionOk="0" h="8298" w="82344">
                <a:moveTo>
                  <a:pt x="1" y="0"/>
                </a:moveTo>
                <a:lnTo>
                  <a:pt x="1" y="8297"/>
                </a:lnTo>
                <a:lnTo>
                  <a:pt x="82343" y="8297"/>
                </a:lnTo>
                <a:lnTo>
                  <a:pt x="823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812313" y="3435558"/>
            <a:ext cx="1562783" cy="128764"/>
          </a:xfrm>
          <a:custGeom>
            <a:rect b="b" l="l" r="r" t="t"/>
            <a:pathLst>
              <a:path extrusionOk="0" h="8298" w="100711">
                <a:moveTo>
                  <a:pt x="0" y="1"/>
                </a:moveTo>
                <a:lnTo>
                  <a:pt x="0" y="8297"/>
                </a:lnTo>
                <a:lnTo>
                  <a:pt x="100710" y="8297"/>
                </a:lnTo>
                <a:lnTo>
                  <a:pt x="100710" y="1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3223538" y="1474200"/>
            <a:ext cx="1086520" cy="2772465"/>
          </a:xfrm>
          <a:custGeom>
            <a:rect b="b" l="l" r="r" t="t"/>
            <a:pathLst>
              <a:path extrusionOk="0" h="178667" w="70019">
                <a:moveTo>
                  <a:pt x="1" y="1"/>
                </a:moveTo>
                <a:lnTo>
                  <a:pt x="1" y="22085"/>
                </a:lnTo>
                <a:lnTo>
                  <a:pt x="7434" y="22085"/>
                </a:lnTo>
                <a:cubicBezTo>
                  <a:pt x="22133" y="22637"/>
                  <a:pt x="29495" y="30574"/>
                  <a:pt x="29495" y="45848"/>
                </a:cubicBezTo>
                <a:lnTo>
                  <a:pt x="29495" y="60259"/>
                </a:lnTo>
                <a:cubicBezTo>
                  <a:pt x="29495" y="76397"/>
                  <a:pt x="35082" y="85941"/>
                  <a:pt x="46256" y="88914"/>
                </a:cubicBezTo>
                <a:lnTo>
                  <a:pt x="46256" y="89753"/>
                </a:lnTo>
                <a:cubicBezTo>
                  <a:pt x="35082" y="92727"/>
                  <a:pt x="29495" y="102270"/>
                  <a:pt x="29495" y="118408"/>
                </a:cubicBezTo>
                <a:lnTo>
                  <a:pt x="29495" y="132843"/>
                </a:lnTo>
                <a:cubicBezTo>
                  <a:pt x="29495" y="148405"/>
                  <a:pt x="22133" y="156390"/>
                  <a:pt x="7434" y="156822"/>
                </a:cubicBezTo>
                <a:lnTo>
                  <a:pt x="1" y="156822"/>
                </a:lnTo>
                <a:lnTo>
                  <a:pt x="1" y="178666"/>
                </a:lnTo>
                <a:lnTo>
                  <a:pt x="7434" y="178666"/>
                </a:lnTo>
                <a:cubicBezTo>
                  <a:pt x="21869" y="178379"/>
                  <a:pt x="33259" y="174038"/>
                  <a:pt x="41604" y="165622"/>
                </a:cubicBezTo>
                <a:cubicBezTo>
                  <a:pt x="49948" y="157205"/>
                  <a:pt x="54121" y="145072"/>
                  <a:pt x="54121" y="129222"/>
                </a:cubicBezTo>
                <a:lnTo>
                  <a:pt x="54121" y="115866"/>
                </a:lnTo>
                <a:cubicBezTo>
                  <a:pt x="54121" y="111046"/>
                  <a:pt x="55032" y="107234"/>
                  <a:pt x="56878" y="104404"/>
                </a:cubicBezTo>
                <a:cubicBezTo>
                  <a:pt x="58701" y="101575"/>
                  <a:pt x="61266" y="100160"/>
                  <a:pt x="64503" y="100160"/>
                </a:cubicBezTo>
                <a:lnTo>
                  <a:pt x="70019" y="100160"/>
                </a:lnTo>
                <a:lnTo>
                  <a:pt x="70019" y="78315"/>
                </a:lnTo>
                <a:lnTo>
                  <a:pt x="64503" y="78315"/>
                </a:lnTo>
                <a:cubicBezTo>
                  <a:pt x="61266" y="78315"/>
                  <a:pt x="58701" y="76901"/>
                  <a:pt x="56878" y="74071"/>
                </a:cubicBezTo>
                <a:cubicBezTo>
                  <a:pt x="55032" y="71242"/>
                  <a:pt x="54121" y="67405"/>
                  <a:pt x="54121" y="62609"/>
                </a:cubicBezTo>
                <a:lnTo>
                  <a:pt x="54121" y="49661"/>
                </a:lnTo>
                <a:cubicBezTo>
                  <a:pt x="54121" y="33667"/>
                  <a:pt x="49972" y="21510"/>
                  <a:pt x="41700" y="13165"/>
                </a:cubicBezTo>
                <a:cubicBezTo>
                  <a:pt x="33427" y="4821"/>
                  <a:pt x="22013" y="433"/>
                  <a:pt x="7434" y="1"/>
                </a:cubicBez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-12" y="4446900"/>
            <a:ext cx="1086600" cy="6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13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/>
          <p:nvPr/>
        </p:nvSpPr>
        <p:spPr>
          <a:xfrm>
            <a:off x="0" y="4357775"/>
            <a:ext cx="6633906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8355575" y="4357775"/>
            <a:ext cx="788431" cy="785368"/>
          </a:xfrm>
          <a:custGeom>
            <a:rect b="b" l="l" r="r" t="t"/>
            <a:pathLst>
              <a:path extrusionOk="0" h="16396" w="17241">
                <a:moveTo>
                  <a:pt x="0" y="1"/>
                </a:moveTo>
                <a:lnTo>
                  <a:pt x="0" y="16396"/>
                </a:lnTo>
                <a:lnTo>
                  <a:pt x="17240" y="16396"/>
                </a:lnTo>
                <a:lnTo>
                  <a:pt x="172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1923700" y="0"/>
            <a:ext cx="7220221" cy="2724140"/>
          </a:xfrm>
          <a:custGeom>
            <a:rect b="b" l="l" r="r" t="t"/>
            <a:pathLst>
              <a:path extrusionOk="0" h="24170" w="52686">
                <a:moveTo>
                  <a:pt x="1" y="0"/>
                </a:moveTo>
                <a:lnTo>
                  <a:pt x="1" y="24170"/>
                </a:lnTo>
                <a:lnTo>
                  <a:pt x="52686" y="24170"/>
                </a:lnTo>
                <a:lnTo>
                  <a:pt x="526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/>
          <p:cNvSpPr txBox="1"/>
          <p:nvPr>
            <p:ph type="title"/>
          </p:nvPr>
        </p:nvSpPr>
        <p:spPr>
          <a:xfrm>
            <a:off x="2951850" y="700250"/>
            <a:ext cx="3240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3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2" name="Google Shape;182;p10"/>
          <p:cNvSpPr txBox="1"/>
          <p:nvPr>
            <p:ph idx="1" type="subTitle"/>
          </p:nvPr>
        </p:nvSpPr>
        <p:spPr>
          <a:xfrm>
            <a:off x="2951850" y="1515875"/>
            <a:ext cx="32403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" name="Google Shape;183;p10"/>
          <p:cNvSpPr txBox="1"/>
          <p:nvPr/>
        </p:nvSpPr>
        <p:spPr>
          <a:xfrm>
            <a:off x="2510100" y="3306950"/>
            <a:ext cx="41238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Slidesgo, incluiding icons by Flaticon, and infographics &amp; images by Freepik.</a:t>
            </a:r>
            <a:endParaRPr b="0" i="0" sz="1400" u="none" cap="none" strike="noStrike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7377200" y="2089950"/>
            <a:ext cx="1766704" cy="356851"/>
          </a:xfrm>
          <a:custGeom>
            <a:rect b="b" l="l" r="r" t="t"/>
            <a:pathLst>
              <a:path extrusionOk="0" h="2775" w="15325">
                <a:moveTo>
                  <a:pt x="1" y="0"/>
                </a:moveTo>
                <a:lnTo>
                  <a:pt x="1" y="2774"/>
                </a:lnTo>
                <a:lnTo>
                  <a:pt x="15324" y="2774"/>
                </a:lnTo>
                <a:lnTo>
                  <a:pt x="15324" y="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357025" y="2089950"/>
            <a:ext cx="2071751" cy="356851"/>
          </a:xfrm>
          <a:custGeom>
            <a:rect b="b" l="l" r="r" t="t"/>
            <a:pathLst>
              <a:path extrusionOk="0" h="2775" w="4300">
                <a:moveTo>
                  <a:pt x="1" y="0"/>
                </a:moveTo>
                <a:lnTo>
                  <a:pt x="1" y="2774"/>
                </a:lnTo>
                <a:lnTo>
                  <a:pt x="4299" y="2774"/>
                </a:lnTo>
                <a:lnTo>
                  <a:pt x="4299" y="0"/>
                </a:lnTo>
                <a:close/>
              </a:path>
            </a:pathLst>
          </a:custGeom>
          <a:solidFill>
            <a:srgbClr val="FFFFFF">
              <a:alpha val="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6810278" y="1500450"/>
            <a:ext cx="1104154" cy="356872"/>
          </a:xfrm>
          <a:custGeom>
            <a:rect b="b" l="l" r="r" t="t"/>
            <a:pathLst>
              <a:path extrusionOk="0" h="2775" w="18027">
                <a:moveTo>
                  <a:pt x="0" y="0"/>
                </a:moveTo>
                <a:lnTo>
                  <a:pt x="0" y="2774"/>
                </a:lnTo>
                <a:lnTo>
                  <a:pt x="18026" y="2774"/>
                </a:lnTo>
                <a:lnTo>
                  <a:pt x="18026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6896029" y="2679300"/>
            <a:ext cx="2247805" cy="355450"/>
          </a:xfrm>
          <a:custGeom>
            <a:rect b="b" l="l" r="r" t="t"/>
            <a:pathLst>
              <a:path extrusionOk="0" h="2764" w="12872">
                <a:moveTo>
                  <a:pt x="1" y="1"/>
                </a:moveTo>
                <a:lnTo>
                  <a:pt x="1" y="2763"/>
                </a:lnTo>
                <a:lnTo>
                  <a:pt x="12871" y="2763"/>
                </a:lnTo>
                <a:lnTo>
                  <a:pt x="12871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8105579" y="1500450"/>
            <a:ext cx="1038298" cy="356872"/>
          </a:xfrm>
          <a:custGeom>
            <a:rect b="b" l="l" r="r" t="t"/>
            <a:pathLst>
              <a:path extrusionOk="0" h="2775" w="2882">
                <a:moveTo>
                  <a:pt x="1" y="0"/>
                </a:moveTo>
                <a:lnTo>
                  <a:pt x="1" y="2774"/>
                </a:lnTo>
                <a:lnTo>
                  <a:pt x="2882" y="2774"/>
                </a:lnTo>
                <a:lnTo>
                  <a:pt x="2882" y="0"/>
                </a:lnTo>
                <a:close/>
              </a:path>
            </a:pathLst>
          </a:custGeom>
          <a:solidFill>
            <a:srgbClr val="FFFFFF">
              <a:alpha val="5607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6739789" y="3268775"/>
            <a:ext cx="1104128" cy="355450"/>
          </a:xfrm>
          <a:custGeom>
            <a:rect b="b" l="l" r="r" t="t"/>
            <a:pathLst>
              <a:path extrusionOk="0" h="2764" w="18396">
                <a:moveTo>
                  <a:pt x="1" y="1"/>
                </a:moveTo>
                <a:lnTo>
                  <a:pt x="1" y="2763"/>
                </a:lnTo>
                <a:lnTo>
                  <a:pt x="18396" y="2763"/>
                </a:lnTo>
                <a:lnTo>
                  <a:pt x="18396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18" y="3268775"/>
            <a:ext cx="1038298" cy="355450"/>
          </a:xfrm>
          <a:custGeom>
            <a:rect b="b" l="l" r="r" t="t"/>
            <a:pathLst>
              <a:path extrusionOk="0" h="2764" w="2882">
                <a:moveTo>
                  <a:pt x="0" y="1"/>
                </a:moveTo>
                <a:lnTo>
                  <a:pt x="0" y="2763"/>
                </a:lnTo>
                <a:lnTo>
                  <a:pt x="2881" y="2763"/>
                </a:lnTo>
                <a:lnTo>
                  <a:pt x="2881" y="1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10" y="1500456"/>
            <a:ext cx="1104138" cy="356858"/>
          </a:xfrm>
          <a:custGeom>
            <a:rect b="b" l="l" r="r" t="t"/>
            <a:pathLst>
              <a:path extrusionOk="0" h="2775" w="8586">
                <a:moveTo>
                  <a:pt x="1" y="0"/>
                </a:moveTo>
                <a:lnTo>
                  <a:pt x="1" y="2774"/>
                </a:lnTo>
                <a:lnTo>
                  <a:pt x="8585" y="2774"/>
                </a:lnTo>
                <a:lnTo>
                  <a:pt x="8585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1299972" y="1500450"/>
            <a:ext cx="490621" cy="356872"/>
          </a:xfrm>
          <a:custGeom>
            <a:rect b="b" l="l" r="r" t="t"/>
            <a:pathLst>
              <a:path extrusionOk="0" h="2775" w="18396">
                <a:moveTo>
                  <a:pt x="0" y="0"/>
                </a:moveTo>
                <a:lnTo>
                  <a:pt x="0" y="2774"/>
                </a:lnTo>
                <a:lnTo>
                  <a:pt x="18396" y="2774"/>
                </a:lnTo>
                <a:lnTo>
                  <a:pt x="18396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  <a:defRPr b="1" i="0" sz="2800" u="none" cap="none" strike="noStrike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aheim"/>
              <a:buChar char="●"/>
              <a:defRPr b="0" i="0" sz="1800" u="none" cap="none" strike="noStrik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b="0" i="0" sz="1400" u="none" cap="none" strike="noStrik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b="0" i="0" sz="1400" u="none" cap="none" strike="noStrik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b="0" i="0" sz="1400" u="none" cap="none" strike="noStrik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b="0" i="0" sz="1400" u="none" cap="none" strike="noStrik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b="0" i="0" sz="1400" u="none" cap="none" strike="noStrik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b="0" i="0" sz="1400" u="none" cap="none" strike="noStrik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b="0" i="0" sz="1400" u="none" cap="none" strike="noStrik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 b="0" i="0" sz="1400" u="none" cap="none" strike="noStrike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CBSNBK8vMxqmpj0Wmtx665M_-sgRPPDhdPQjoXf2Sbk/edit#slide=id.p3" TargetMode="External"/><Relationship Id="rId4" Type="http://schemas.openxmlformats.org/officeDocument/2006/relationships/hyperlink" Target="https://docs.google.com/presentation/d/1CBSNBK8vMxqmpj0Wmtx665M_-sgRPPDhdPQjoXf2Sbk/edit#slide=id.p6" TargetMode="External"/><Relationship Id="rId9" Type="http://schemas.openxmlformats.org/officeDocument/2006/relationships/slide" Target="/ppt/slides/slide22.xml"/><Relationship Id="rId5" Type="http://schemas.openxmlformats.org/officeDocument/2006/relationships/hyperlink" Target="https://docs.google.com/presentation/d/1CBSNBK8vMxqmpj0Wmtx665M_-sgRPPDhdPQjoXf2Sbk/edit#slide=id.gfbe2c66a60_3_0" TargetMode="External"/><Relationship Id="rId6" Type="http://schemas.openxmlformats.org/officeDocument/2006/relationships/hyperlink" Target="https://docs.google.com/presentation/d/1CBSNBK8vMxqmpj0Wmtx665M_-sgRPPDhdPQjoXf2Sbk/edit#slide=id.p17" TargetMode="External"/><Relationship Id="rId7" Type="http://schemas.openxmlformats.org/officeDocument/2006/relationships/slide" Target="/ppt/slides/slide22.xml"/><Relationship Id="rId8" Type="http://schemas.openxmlformats.org/officeDocument/2006/relationships/slide" Target="/ppt/slides/slide2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gif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type="ctrTitle"/>
          </p:nvPr>
        </p:nvSpPr>
        <p:spPr>
          <a:xfrm>
            <a:off x="718575" y="1369045"/>
            <a:ext cx="8520600" cy="19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</a:pPr>
            <a:r>
              <a:rPr lang="en-US"/>
              <a:t>TKINTER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</a:pPr>
            <a:r>
              <a:rPr lang="en-US"/>
              <a:t>LESSON</a:t>
            </a:r>
            <a:endParaRPr/>
          </a:p>
        </p:txBody>
      </p:sp>
      <p:sp>
        <p:nvSpPr>
          <p:cNvPr id="199" name="Google Shape;199;p12"/>
          <p:cNvSpPr txBox="1"/>
          <p:nvPr>
            <p:ph idx="1" type="subTitle"/>
          </p:nvPr>
        </p:nvSpPr>
        <p:spPr>
          <a:xfrm>
            <a:off x="6601193" y="47472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>
                <a:solidFill>
                  <a:schemeClr val="dk2"/>
                </a:solidFill>
              </a:rPr>
              <a:t>b</a:t>
            </a:r>
            <a:r>
              <a:rPr lang="en-US" sz="2100">
                <a:solidFill>
                  <a:schemeClr val="dk2"/>
                </a:solidFill>
              </a:rPr>
              <a:t>y GVOZA students ; )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/>
          <p:nvPr>
            <p:ph idx="1" type="body"/>
          </p:nvPr>
        </p:nvSpPr>
        <p:spPr>
          <a:xfrm>
            <a:off x="4362735" y="2267621"/>
            <a:ext cx="4662984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command for creating a rectangle is: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canvas.create_rectangle(x1, y1, x2, y2)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x1, y1 are coordinates of the left upper vertex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x2, y2 are coordinates of the right lower vertex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lt1"/>
                </a:solidFill>
              </a:rPr>
              <a:t>note: </a:t>
            </a:r>
            <a:r>
              <a:rPr b="1" lang="en-US">
                <a:solidFill>
                  <a:schemeClr val="lt1"/>
                </a:solidFill>
              </a:rPr>
              <a:t>Square is just a special case of rectangle!</a:t>
            </a:r>
            <a:endParaRPr b="1"/>
          </a:p>
        </p:txBody>
      </p:sp>
      <p:sp>
        <p:nvSpPr>
          <p:cNvPr id="268" name="Google Shape;268;p21"/>
          <p:cNvSpPr txBox="1"/>
          <p:nvPr>
            <p:ph type="title"/>
          </p:nvPr>
        </p:nvSpPr>
        <p:spPr>
          <a:xfrm>
            <a:off x="5438700" y="1141430"/>
            <a:ext cx="3124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How to draw a rectangle</a:t>
            </a:r>
            <a:endParaRPr/>
          </a:p>
        </p:txBody>
      </p:sp>
      <p:pic>
        <p:nvPicPr>
          <p:cNvPr id="269" name="Google Shape;2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5217" y="2220686"/>
            <a:ext cx="2728043" cy="130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/>
          <p:nvPr/>
        </p:nvSpPr>
        <p:spPr>
          <a:xfrm>
            <a:off x="2279277" y="1430525"/>
            <a:ext cx="4733364" cy="29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B10069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canvas.create_rectangle(50, 70, 220, 150)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275" name="Google Shape;275;p22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276" name="Google Shape;2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8719" y="3076281"/>
            <a:ext cx="2439793" cy="191244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2"/>
          <p:cNvSpPr txBox="1"/>
          <p:nvPr/>
        </p:nvSpPr>
        <p:spPr>
          <a:xfrm>
            <a:off x="2225488" y="3253039"/>
            <a:ext cx="20582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[x1 = 50,y1 = 70]</a:t>
            </a:r>
            <a:endParaRPr b="1" i="0" sz="1400" u="none" cap="none" strike="noStrike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786653" y="3532172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4766983" y="3420951"/>
            <a:ext cx="11698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width=170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5866280" y="3793782"/>
            <a:ext cx="11698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height=80</a:t>
            </a:r>
            <a:endParaRPr/>
          </a:p>
        </p:txBody>
      </p:sp>
      <p:sp>
        <p:nvSpPr>
          <p:cNvPr id="281" name="Google Shape;281;p22"/>
          <p:cNvSpPr txBox="1"/>
          <p:nvPr/>
        </p:nvSpPr>
        <p:spPr>
          <a:xfrm>
            <a:off x="4658435" y="4601473"/>
            <a:ext cx="23071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[x2 = 220,y2 = 150]</a:t>
            </a:r>
            <a:endParaRPr b="1" i="0" sz="1400" u="none" cap="none" strike="noStrike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cxnSp>
        <p:nvCxnSpPr>
          <p:cNvPr id="282" name="Google Shape;282;p22"/>
          <p:cNvCxnSpPr>
            <a:stCxn id="281" idx="0"/>
          </p:cNvCxnSpPr>
          <p:nvPr/>
        </p:nvCxnSpPr>
        <p:spPr>
          <a:xfrm flipH="1" rot="10800000">
            <a:off x="5812006" y="4269373"/>
            <a:ext cx="77700" cy="332100"/>
          </a:xfrm>
          <a:prstGeom prst="straightConnector1">
            <a:avLst/>
          </a:prstGeom>
          <a:noFill/>
          <a:ln cap="flat" cmpd="sng" w="9525">
            <a:solidFill>
              <a:srgbClr val="18116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3" name="Google Shape;283;p22"/>
          <p:cNvCxnSpPr>
            <a:stCxn id="277" idx="3"/>
          </p:cNvCxnSpPr>
          <p:nvPr/>
        </p:nvCxnSpPr>
        <p:spPr>
          <a:xfrm>
            <a:off x="4283736" y="3406928"/>
            <a:ext cx="483300" cy="308700"/>
          </a:xfrm>
          <a:prstGeom prst="straightConnector1">
            <a:avLst/>
          </a:prstGeom>
          <a:noFill/>
          <a:ln cap="flat" cmpd="sng" w="9525">
            <a:solidFill>
              <a:srgbClr val="18116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4" name="Google Shape;284;p22"/>
          <p:cNvSpPr/>
          <p:nvPr/>
        </p:nvSpPr>
        <p:spPr>
          <a:xfrm>
            <a:off x="4787152" y="3705868"/>
            <a:ext cx="5378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30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5862917" y="4197554"/>
            <a:ext cx="5378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30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237" y="2077357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 txBox="1"/>
          <p:nvPr>
            <p:ph idx="1" type="subTitle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highlight>
                  <a:srgbClr val="CFE2F3"/>
                </a:highlight>
              </a:rPr>
              <a:t>Task 1</a:t>
            </a:r>
            <a:endParaRPr>
              <a:highlight>
                <a:srgbClr val="CFE2F3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US"/>
              <a:t>Draw a square with size 50 px!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/>
          <p:nvPr/>
        </p:nvSpPr>
        <p:spPr>
          <a:xfrm>
            <a:off x="2171700" y="1430525"/>
            <a:ext cx="4970628" cy="29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x= 100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y= 70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B10069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canvas.create_rectangle(x , y , x+50, y+50)</a:t>
            </a:r>
            <a:endParaRPr b="1" i="0" sz="1400" u="none" cap="none" strike="noStrike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#x,y are numbers that you choose as your left upper vertex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297" name="Google Shape;297;p24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sp>
        <p:nvSpPr>
          <p:cNvPr id="298" name="Google Shape;298;p24"/>
          <p:cNvSpPr txBox="1"/>
          <p:nvPr/>
        </p:nvSpPr>
        <p:spPr>
          <a:xfrm>
            <a:off x="786653" y="3532172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03" y="2100120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>
            <p:ph idx="1" type="body"/>
          </p:nvPr>
        </p:nvSpPr>
        <p:spPr>
          <a:xfrm>
            <a:off x="5438700" y="1973025"/>
            <a:ext cx="333681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you can use variables as coordinates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the easiest way is to select the upper left corner or center point of the rectangle</a:t>
            </a:r>
            <a:endParaRPr/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en-US">
                <a:solidFill>
                  <a:schemeClr val="dk2"/>
                </a:solidFill>
              </a:rPr>
              <a:t>Exercise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draw a square with side 100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the upper-left corner is specified by x, y</a:t>
            </a:r>
            <a:endParaRPr/>
          </a:p>
        </p:txBody>
      </p:sp>
      <p:sp>
        <p:nvSpPr>
          <p:cNvPr id="305" name="Google Shape;305;p25"/>
          <p:cNvSpPr txBox="1"/>
          <p:nvPr>
            <p:ph type="title"/>
          </p:nvPr>
        </p:nvSpPr>
        <p:spPr>
          <a:xfrm>
            <a:off x="3366448" y="477672"/>
            <a:ext cx="5196527" cy="13596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Drawing a rectangle with variables </a:t>
            </a:r>
            <a:endParaRPr/>
          </a:p>
        </p:txBody>
      </p:sp>
      <p:pic>
        <p:nvPicPr>
          <p:cNvPr id="306" name="Google Shape;3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675" y="1973025"/>
            <a:ext cx="2307025" cy="161552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5"/>
          <p:cNvSpPr txBox="1"/>
          <p:nvPr/>
        </p:nvSpPr>
        <p:spPr>
          <a:xfrm>
            <a:off x="1382973" y="1906306"/>
            <a:ext cx="18070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Overpass Mono"/>
                <a:ea typeface="Overpass Mono"/>
                <a:cs typeface="Overpass Mono"/>
                <a:sym typeface="Overpass Mono"/>
              </a:rPr>
              <a:t>x = 100,y = 70</a:t>
            </a:r>
            <a:endParaRPr b="1" i="0" sz="1400" u="none" cap="none" strike="noStrike">
              <a:solidFill>
                <a:schemeClr val="lt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cxnSp>
        <p:nvCxnSpPr>
          <p:cNvPr id="308" name="Google Shape;308;p25"/>
          <p:cNvCxnSpPr>
            <a:stCxn id="307" idx="3"/>
          </p:cNvCxnSpPr>
          <p:nvPr/>
        </p:nvCxnSpPr>
        <p:spPr>
          <a:xfrm>
            <a:off x="3190012" y="2060195"/>
            <a:ext cx="549300" cy="359400"/>
          </a:xfrm>
          <a:prstGeom prst="straightConnector1">
            <a:avLst/>
          </a:prstGeom>
          <a:noFill/>
          <a:ln cap="flat" cmpd="sng" w="9525">
            <a:solidFill>
              <a:srgbClr val="18116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"/>
          <p:cNvSpPr txBox="1"/>
          <p:nvPr/>
        </p:nvSpPr>
        <p:spPr>
          <a:xfrm>
            <a:off x="2084294" y="1430525"/>
            <a:ext cx="4968688" cy="29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x = 100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y = 70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canvas.create_rectangle(x, y, x+100, y+100)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314" name="Google Shape;314;p26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315" name="Google Shape;3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781" y="2709720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"/>
          <p:cNvSpPr txBox="1"/>
          <p:nvPr>
            <p:ph idx="1" type="body"/>
          </p:nvPr>
        </p:nvSpPr>
        <p:spPr>
          <a:xfrm>
            <a:off x="5438700" y="1973025"/>
            <a:ext cx="312420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draw a square with side 100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the center of the rectangle is specified by x,y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the result will be the same as in the last exercise, but the position of the square differs </a:t>
            </a:r>
            <a:endParaRPr/>
          </a:p>
        </p:txBody>
      </p:sp>
      <p:pic>
        <p:nvPicPr>
          <p:cNvPr id="321" name="Google Shape;3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6550" y="1724725"/>
            <a:ext cx="3397575" cy="23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 txBox="1"/>
          <p:nvPr/>
        </p:nvSpPr>
        <p:spPr>
          <a:xfrm>
            <a:off x="3366448" y="477672"/>
            <a:ext cx="5196600" cy="13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 Mono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Overpass Mono"/>
                <a:ea typeface="Overpass Mono"/>
                <a:cs typeface="Overpass Mono"/>
                <a:sym typeface="Overpass Mono"/>
              </a:rPr>
              <a:t>Drawing a rectangle with variables </a:t>
            </a:r>
            <a:endParaRPr b="1" i="0" sz="3000" u="none" cap="none" strike="noStrike">
              <a:solidFill>
                <a:schemeClr val="dk2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323" name="Google Shape;323;p27"/>
          <p:cNvSpPr/>
          <p:nvPr/>
        </p:nvSpPr>
        <p:spPr>
          <a:xfrm>
            <a:off x="2565957" y="2736874"/>
            <a:ext cx="45600" cy="456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30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2211383" y="2783518"/>
            <a:ext cx="794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[100, 70]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/>
          <p:nvPr/>
        </p:nvSpPr>
        <p:spPr>
          <a:xfrm>
            <a:off x="2084293" y="1430525"/>
            <a:ext cx="5049371" cy="29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x = 100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y = 70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canvas.create_rectangle(x-50,y-50,x+50,y+50)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330" name="Google Shape;330;p28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331" name="Google Shape;3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93" y="2210728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/>
          <p:nvPr>
            <p:ph idx="1" type="body"/>
          </p:nvPr>
        </p:nvSpPr>
        <p:spPr>
          <a:xfrm>
            <a:off x="5096437" y="2247331"/>
            <a:ext cx="3956577" cy="2238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now when you know how to create a rectangle, we can proceed to adjusting its properties such as color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that’s easily done by adding “fill” property after coordinates </a:t>
            </a:r>
            <a:endParaRPr/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(e.g. canvas.create_rectangle(x1, y1, x2, y2, fill = “color”)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cxnSp>
        <p:nvCxnSpPr>
          <p:cNvPr id="337" name="Google Shape;337;p29"/>
          <p:cNvCxnSpPr/>
          <p:nvPr/>
        </p:nvCxnSpPr>
        <p:spPr>
          <a:xfrm>
            <a:off x="3185463" y="2023801"/>
            <a:ext cx="862102" cy="672334"/>
          </a:xfrm>
          <a:prstGeom prst="straightConnector1">
            <a:avLst/>
          </a:prstGeom>
          <a:noFill/>
          <a:ln cap="flat" cmpd="sng" w="9525">
            <a:solidFill>
              <a:srgbClr val="18116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38" name="Google Shape;33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506" y="656465"/>
            <a:ext cx="2881975" cy="203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502" y="3034477"/>
            <a:ext cx="4168047" cy="18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9"/>
          <p:cNvSpPr txBox="1"/>
          <p:nvPr>
            <p:ph type="title"/>
          </p:nvPr>
        </p:nvSpPr>
        <p:spPr>
          <a:xfrm>
            <a:off x="4135272" y="545909"/>
            <a:ext cx="4427703" cy="1291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Filling rectangle with color</a:t>
            </a:r>
            <a:endParaRPr/>
          </a:p>
        </p:txBody>
      </p:sp>
      <p:sp>
        <p:nvSpPr>
          <p:cNvPr id="341" name="Google Shape;341;p29"/>
          <p:cNvSpPr txBox="1"/>
          <p:nvPr/>
        </p:nvSpPr>
        <p:spPr>
          <a:xfrm>
            <a:off x="303489" y="2708537"/>
            <a:ext cx="143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color examples: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 txBox="1"/>
          <p:nvPr/>
        </p:nvSpPr>
        <p:spPr>
          <a:xfrm>
            <a:off x="2084293" y="1430525"/>
            <a:ext cx="5049371" cy="32423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canvas.create_rectangle(30, 30, 130, 130, fill</a:t>
            </a:r>
            <a:r>
              <a:rPr b="1" i="0" lang="en-US" sz="1400" u="none" cap="none" strike="noStrike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= </a:t>
            </a:r>
            <a:r>
              <a:rPr b="1" i="0" lang="en-US" sz="1400" u="none" cap="none" strike="noStrike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‘yellow’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#you can replace ‘yellow’ with a different color, it can be green, blue, red or any color you want..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347" name="Google Shape;347;p30"/>
          <p:cNvSpPr txBox="1"/>
          <p:nvPr>
            <p:ph type="title"/>
          </p:nvPr>
        </p:nvSpPr>
        <p:spPr>
          <a:xfrm>
            <a:off x="1122200" y="331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348" name="Google Shape;3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25" y="2268443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/>
          <p:nvPr/>
        </p:nvSpPr>
        <p:spPr>
          <a:xfrm>
            <a:off x="526375" y="1693500"/>
            <a:ext cx="21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01</a:t>
            </a:r>
            <a:endParaRPr sz="35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05" name="Google Shape;205;p13"/>
          <p:cNvSpPr txBox="1"/>
          <p:nvPr/>
        </p:nvSpPr>
        <p:spPr>
          <a:xfrm>
            <a:off x="3648300" y="1693500"/>
            <a:ext cx="21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02</a:t>
            </a:r>
            <a:endParaRPr sz="35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395575" y="3234675"/>
            <a:ext cx="21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04</a:t>
            </a:r>
            <a:endParaRPr sz="35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07" name="Google Shape;207;p13"/>
          <p:cNvSpPr txBox="1"/>
          <p:nvPr/>
        </p:nvSpPr>
        <p:spPr>
          <a:xfrm>
            <a:off x="6963575" y="1693500"/>
            <a:ext cx="21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03</a:t>
            </a:r>
            <a:endParaRPr sz="35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395575" y="2348550"/>
            <a:ext cx="237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Introduction</a:t>
            </a:r>
            <a:endParaRPr sz="22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3517500" y="3182375"/>
            <a:ext cx="21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05</a:t>
            </a:r>
            <a:endParaRPr sz="35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0" name="Google Shape;210;p13"/>
          <p:cNvSpPr txBox="1"/>
          <p:nvPr/>
        </p:nvSpPr>
        <p:spPr>
          <a:xfrm>
            <a:off x="3648300" y="2187650"/>
            <a:ext cx="21090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Drawing rectangles</a:t>
            </a:r>
            <a:endParaRPr sz="22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1" name="Google Shape;211;p13"/>
          <p:cNvSpPr txBox="1"/>
          <p:nvPr/>
        </p:nvSpPr>
        <p:spPr>
          <a:xfrm>
            <a:off x="3682350" y="3881775"/>
            <a:ext cx="177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Function</a:t>
            </a:r>
            <a:endParaRPr sz="22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2" name="Google Shape;212;p13"/>
          <p:cNvSpPr txBox="1"/>
          <p:nvPr/>
        </p:nvSpPr>
        <p:spPr>
          <a:xfrm>
            <a:off x="202225" y="3881775"/>
            <a:ext cx="249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Creating text</a:t>
            </a:r>
            <a:endParaRPr sz="22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6096275" y="2187650"/>
            <a:ext cx="29763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action="ppaction://hlinksldjump" r:id="rId7"/>
              </a:rPr>
              <a:t>Drawing line </a:t>
            </a:r>
            <a:br>
              <a:rPr b="1" lang="en-US" sz="2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action="ppaction://hlinksldjump" r:id="rId8"/>
              </a:rPr>
            </a:br>
            <a:r>
              <a:rPr b="1" lang="en-US" sz="22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action="ppaction://hlinksldjump" r:id="rId9"/>
              </a:rPr>
              <a:t>and oval</a:t>
            </a:r>
            <a:endParaRPr sz="22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4" name="Google Shape;214;p13"/>
          <p:cNvSpPr txBox="1"/>
          <p:nvPr/>
        </p:nvSpPr>
        <p:spPr>
          <a:xfrm>
            <a:off x="1059900" y="692025"/>
            <a:ext cx="702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4546A"/>
                </a:solidFill>
              </a:rPr>
              <a:t>TABLE OF CONTENTS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/>
          <p:nvPr>
            <p:ph idx="1" type="subTitle"/>
          </p:nvPr>
        </p:nvSpPr>
        <p:spPr>
          <a:xfrm flipH="1">
            <a:off x="2521800" y="2340325"/>
            <a:ext cx="4100400" cy="5649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C9DAF8"/>
                </a:highlight>
              </a:rPr>
              <a:t>Task 2</a:t>
            </a:r>
            <a:endParaRPr>
              <a:highlight>
                <a:srgbClr val="C9DAF8"/>
              </a:highlight>
            </a:endParaRPr>
          </a:p>
        </p:txBody>
      </p:sp>
      <p:sp>
        <p:nvSpPr>
          <p:cNvPr id="354" name="Google Shape;354;p31"/>
          <p:cNvSpPr txBox="1"/>
          <p:nvPr>
            <p:ph type="title"/>
          </p:nvPr>
        </p:nvSpPr>
        <p:spPr>
          <a:xfrm>
            <a:off x="2421200" y="2833300"/>
            <a:ext cx="41004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latin typeface="Overpass Mono"/>
                <a:ea typeface="Overpass Mono"/>
                <a:cs typeface="Overpass Mono"/>
                <a:sym typeface="Overpass Mono"/>
              </a:rPr>
              <a:t>Draw the flag of Norway. Use variables x, y.</a:t>
            </a:r>
            <a:endParaRPr i="1" sz="16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latin typeface="Overpass Mono"/>
                <a:ea typeface="Overpass Mono"/>
                <a:cs typeface="Overpass Mono"/>
                <a:sym typeface="Overpass Mono"/>
              </a:rPr>
              <a:t>Before, you can start to train by writting commands for </a:t>
            </a:r>
            <a:br>
              <a:rPr i="1" lang="en-US" sz="1600">
                <a:latin typeface="Overpass Mono"/>
                <a:ea typeface="Overpass Mono"/>
                <a:cs typeface="Overpass Mono"/>
                <a:sym typeface="Overpass Mono"/>
              </a:rPr>
            </a:br>
            <a:r>
              <a:rPr i="1" lang="en-US" sz="1600">
                <a:latin typeface="Overpass Mono"/>
                <a:ea typeface="Overpass Mono"/>
                <a:cs typeface="Overpass Mono"/>
                <a:sym typeface="Overpass Mono"/>
              </a:rPr>
              <a:t>French flag.</a:t>
            </a:r>
            <a:endParaRPr i="1" sz="16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pic>
        <p:nvPicPr>
          <p:cNvPr id="355" name="Google Shape;3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600" y="1289225"/>
            <a:ext cx="2630321" cy="20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 txBox="1"/>
          <p:nvPr/>
        </p:nvSpPr>
        <p:spPr>
          <a:xfrm>
            <a:off x="2047343" y="1120738"/>
            <a:ext cx="5049300" cy="3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 </a:t>
            </a: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tkinter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x = 20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y = 20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canvas.create_rectangle(x, y, x + 300, y + 200, fill = '</a:t>
            </a:r>
            <a:r>
              <a:rPr b="1" lang="en-US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red</a:t>
            </a: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')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canvas.create_rectangle(x + 70, y, x + 110, y + 200, fill = '</a:t>
            </a:r>
            <a:r>
              <a:rPr b="1" lang="en-US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white</a:t>
            </a: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')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canvas.create_rectangle(x, y + 80, x + 300, y + 120, fill = '</a:t>
            </a:r>
            <a:r>
              <a:rPr b="1" lang="en-US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white</a:t>
            </a: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')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canvas.create_rectangle(x + 80, y, x + 100, y + 200, fill = '</a:t>
            </a:r>
            <a:r>
              <a:rPr b="1" lang="en-US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navy</a:t>
            </a: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')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canvas.create_rectangle(x, y + 90, x + 300, y + 110, fill = '</a:t>
            </a:r>
            <a:r>
              <a:rPr b="1" lang="en-US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navy</a:t>
            </a: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')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00BF93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361" name="Google Shape;361;p32"/>
          <p:cNvSpPr txBox="1"/>
          <p:nvPr>
            <p:ph type="title"/>
          </p:nvPr>
        </p:nvSpPr>
        <p:spPr>
          <a:xfrm>
            <a:off x="1122200" y="331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 for flag</a:t>
            </a:r>
            <a:endParaRPr/>
          </a:p>
        </p:txBody>
      </p:sp>
      <p:pic>
        <p:nvPicPr>
          <p:cNvPr id="362" name="Google Shape;36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725" y="2268443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Drawing line and oval </a:t>
            </a:r>
            <a:endParaRPr/>
          </a:p>
        </p:txBody>
      </p:sp>
      <p:sp>
        <p:nvSpPr>
          <p:cNvPr id="368" name="Google Shape;368;p33"/>
          <p:cNvSpPr txBox="1"/>
          <p:nvPr>
            <p:ph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</a:pPr>
            <a:r>
              <a:rPr lang="en-US"/>
              <a:t>03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/>
          <p:nvPr>
            <p:ph idx="1" type="body"/>
          </p:nvPr>
        </p:nvSpPr>
        <p:spPr>
          <a:xfrm>
            <a:off x="4229100" y="1973025"/>
            <a:ext cx="491490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Command for creating line is: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canvas.create_line (x1,y1,x2,y2)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x1, y1 are coordinates of the </a:t>
            </a:r>
            <a:r>
              <a:rPr lang="en-US"/>
              <a:t>starting point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x2, y2 are coordinates of the </a:t>
            </a:r>
            <a:r>
              <a:rPr lang="en-US"/>
              <a:t>final point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default width of the line is 1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You can change it by typing width = value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</a:t>
            </a:r>
            <a:r>
              <a:rPr lang="en-US">
                <a:solidFill>
                  <a:schemeClr val="lt1"/>
                </a:solidFill>
              </a:rPr>
              <a:t>anvas.create_line(x1,y1,x2,y2, width = 3)</a:t>
            </a:r>
            <a:endParaRPr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74" name="Google Shape;374;p34"/>
          <p:cNvSpPr txBox="1"/>
          <p:nvPr>
            <p:ph type="title"/>
          </p:nvPr>
        </p:nvSpPr>
        <p:spPr>
          <a:xfrm>
            <a:off x="5438775" y="1168325"/>
            <a:ext cx="3124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How to draw a line </a:t>
            </a:r>
            <a:endParaRPr/>
          </a:p>
        </p:txBody>
      </p:sp>
      <p:pic>
        <p:nvPicPr>
          <p:cNvPr id="375" name="Google Shape;37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104" y="614302"/>
            <a:ext cx="2250923" cy="177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104" y="3038475"/>
            <a:ext cx="2250923" cy="173508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4"/>
          <p:cNvSpPr txBox="1"/>
          <p:nvPr/>
        </p:nvSpPr>
        <p:spPr>
          <a:xfrm>
            <a:off x="370104" y="306525"/>
            <a:ext cx="16626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width = 1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4"/>
          <p:cNvSpPr txBox="1"/>
          <p:nvPr/>
        </p:nvSpPr>
        <p:spPr>
          <a:xfrm>
            <a:off x="370104" y="2730698"/>
            <a:ext cx="17123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width = 3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4"/>
          <p:cNvSpPr/>
          <p:nvPr/>
        </p:nvSpPr>
        <p:spPr>
          <a:xfrm rot="10625899">
            <a:off x="2721473" y="3751915"/>
            <a:ext cx="2076380" cy="32417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F94"/>
          </a:solidFill>
          <a:ln cap="flat" cmpd="sng" w="25400">
            <a:solidFill>
              <a:srgbClr val="00BF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BF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sp>
        <p:nvSpPr>
          <p:cNvPr id="385" name="Google Shape;385;p35"/>
          <p:cNvSpPr txBox="1"/>
          <p:nvPr/>
        </p:nvSpPr>
        <p:spPr>
          <a:xfrm>
            <a:off x="2156163" y="1319646"/>
            <a:ext cx="4831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i="0" lang="en-US" sz="1400" u="none" cap="none" strike="noStrike">
                <a:solidFill>
                  <a:srgbClr val="000000"/>
                </a:solidFill>
                <a:latin typeface="Overpass Mono"/>
                <a:ea typeface="Overpass Mono"/>
                <a:cs typeface="Overpass Mono"/>
                <a:sym typeface="Overpass Mono"/>
              </a:rPr>
              <a:t> </a:t>
            </a: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tkinter</a:t>
            </a:r>
            <a:endParaRPr b="1" i="0" sz="1400" u="none" cap="none" strike="noStrike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canvas=tkinter.Canvas()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x = 100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y = 70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canvas.create_line(x,y,x+50,y)</a:t>
            </a:r>
            <a:endParaRPr b="1" i="0" sz="1400" u="none" cap="none" strike="noStrike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pic>
        <p:nvPicPr>
          <p:cNvPr id="386" name="Google Shape;3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675" y="3474000"/>
            <a:ext cx="1901525" cy="14734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7" name="Google Shape;38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725" y="2268443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 txBox="1"/>
          <p:nvPr>
            <p:ph type="title"/>
          </p:nvPr>
        </p:nvSpPr>
        <p:spPr>
          <a:xfrm>
            <a:off x="2521800" y="2949950"/>
            <a:ext cx="41004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latin typeface="Overpass Mono"/>
                <a:ea typeface="Overpass Mono"/>
                <a:cs typeface="Overpass Mono"/>
                <a:sym typeface="Overpass Mono"/>
              </a:rPr>
              <a:t>C</a:t>
            </a:r>
            <a:r>
              <a:rPr i="1" lang="en-US" sz="1600">
                <a:latin typeface="Overpass Mono"/>
                <a:ea typeface="Overpass Mono"/>
                <a:cs typeface="Overpass Mono"/>
                <a:sym typeface="Overpass Mono"/>
              </a:rPr>
              <a:t>reate table using lines  (something like this )</a:t>
            </a:r>
            <a:endParaRPr i="1" sz="1600"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393" name="Google Shape;393;p36"/>
          <p:cNvSpPr txBox="1"/>
          <p:nvPr>
            <p:ph idx="1" type="subTitle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D0E0E3"/>
                </a:highlight>
              </a:rPr>
              <a:t>Task 3</a:t>
            </a:r>
            <a:endParaRPr>
              <a:highlight>
                <a:srgbClr val="D0E0E3"/>
              </a:highlight>
            </a:endParaRPr>
          </a:p>
        </p:txBody>
      </p:sp>
      <p:pic>
        <p:nvPicPr>
          <p:cNvPr id="394" name="Google Shape;3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350" y="3026150"/>
            <a:ext cx="2602465" cy="203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</a:t>
            </a:r>
            <a:endParaRPr/>
          </a:p>
        </p:txBody>
      </p:sp>
      <p:sp>
        <p:nvSpPr>
          <p:cNvPr id="400" name="Google Shape;400;p37"/>
          <p:cNvSpPr txBox="1"/>
          <p:nvPr/>
        </p:nvSpPr>
        <p:spPr>
          <a:xfrm>
            <a:off x="2220475" y="1229425"/>
            <a:ext cx="47547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2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lang="en-US">
                <a:latin typeface="Overpass Mono"/>
                <a:ea typeface="Overpass Mono"/>
                <a:cs typeface="Overpass Mono"/>
                <a:sym typeface="Overpass Mono"/>
              </a:rPr>
              <a:t> </a:t>
            </a: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tkinter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canvas=tkinter.Canvas()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x = 100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y = 100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canvas.create_line(x-50,y,x+50,y)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canvas.create_line(x-25,y,x-25,y+40)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canvas.create_line(x+25,y,x+25,y+40)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01" name="Google Shape;4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151" y="150551"/>
            <a:ext cx="3336250" cy="25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725" y="2268443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"/>
          <p:cNvSpPr txBox="1"/>
          <p:nvPr>
            <p:ph idx="1" type="body"/>
          </p:nvPr>
        </p:nvSpPr>
        <p:spPr>
          <a:xfrm>
            <a:off x="4362735" y="2267621"/>
            <a:ext cx="4662984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command for creating an oval is: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canvas.create_oval(x1, y1, x2, y2)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x1, y1 are coordinates of the left upper vertex of the rectangle circumscribed to cir</a:t>
            </a:r>
            <a:r>
              <a:rPr lang="en-US"/>
              <a:t>cle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>
                <a:solidFill>
                  <a:schemeClr val="lt1"/>
                </a:solidFill>
              </a:rPr>
              <a:t>x2, y2 are coordinates of the right lower vertex of the ci</a:t>
            </a:r>
            <a:r>
              <a:rPr lang="en-US"/>
              <a:t>rcumscribed rectangle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N</a:t>
            </a:r>
            <a:r>
              <a:rPr lang="en-US">
                <a:solidFill>
                  <a:schemeClr val="lt1"/>
                </a:solidFill>
              </a:rPr>
              <a:t>ote: </a:t>
            </a:r>
            <a:r>
              <a:rPr b="1" lang="en-US"/>
              <a:t>c</a:t>
            </a:r>
            <a:r>
              <a:rPr b="1" lang="en-US">
                <a:solidFill>
                  <a:schemeClr val="lt1"/>
                </a:solidFill>
              </a:rPr>
              <a:t>ircle is just a special case of </a:t>
            </a:r>
            <a:r>
              <a:rPr b="1" lang="en-US"/>
              <a:t>the oval!</a:t>
            </a:r>
            <a:r>
              <a:rPr b="1" lang="en-US">
                <a:solidFill>
                  <a:schemeClr val="lt1"/>
                </a:solidFill>
              </a:rPr>
              <a:t>!</a:t>
            </a:r>
            <a:endParaRPr b="1"/>
          </a:p>
        </p:txBody>
      </p:sp>
      <p:sp>
        <p:nvSpPr>
          <p:cNvPr id="408" name="Google Shape;408;p38"/>
          <p:cNvSpPr txBox="1"/>
          <p:nvPr>
            <p:ph type="title"/>
          </p:nvPr>
        </p:nvSpPr>
        <p:spPr>
          <a:xfrm>
            <a:off x="5438700" y="1141430"/>
            <a:ext cx="3124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How to draw an oval</a:t>
            </a:r>
            <a:endParaRPr/>
          </a:p>
        </p:txBody>
      </p:sp>
      <p:pic>
        <p:nvPicPr>
          <p:cNvPr descr="Zobraziť zdrojový obrázok" id="409" name="Google Shape;40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197" y="2267621"/>
            <a:ext cx="3155183" cy="1326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9"/>
          <p:cNvSpPr txBox="1"/>
          <p:nvPr/>
        </p:nvSpPr>
        <p:spPr>
          <a:xfrm>
            <a:off x="2279277" y="1430525"/>
            <a:ext cx="4733364" cy="29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B10069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canvas.create_oval(50, 70, 220, 150)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415" name="Google Shape;415;p39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sp>
        <p:nvSpPr>
          <p:cNvPr id="416" name="Google Shape;416;p39"/>
          <p:cNvSpPr txBox="1"/>
          <p:nvPr/>
        </p:nvSpPr>
        <p:spPr>
          <a:xfrm>
            <a:off x="2225488" y="3253039"/>
            <a:ext cx="20582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[x1 = 50,y1 = 70]</a:t>
            </a:r>
            <a:endParaRPr b="1" i="0" sz="1400" u="none" cap="none" strike="noStrike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417" name="Google Shape;417;p39"/>
          <p:cNvSpPr txBox="1"/>
          <p:nvPr/>
        </p:nvSpPr>
        <p:spPr>
          <a:xfrm>
            <a:off x="786653" y="3532172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37" y="2077357"/>
            <a:ext cx="2415450" cy="134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4727" y="3152389"/>
            <a:ext cx="2178190" cy="1806006"/>
          </a:xfrm>
          <a:prstGeom prst="rect">
            <a:avLst/>
          </a:pr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420" name="Google Shape;420;p39"/>
          <p:cNvSpPr/>
          <p:nvPr/>
        </p:nvSpPr>
        <p:spPr>
          <a:xfrm>
            <a:off x="4981903" y="3762703"/>
            <a:ext cx="1061545" cy="493987"/>
          </a:xfrm>
          <a:prstGeom prst="rect">
            <a:avLst/>
          </a:prstGeom>
          <a:noFill/>
          <a:ln cap="flat" cmpd="sng" w="9525">
            <a:solidFill>
              <a:srgbClr val="130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9"/>
          <p:cNvSpPr txBox="1"/>
          <p:nvPr/>
        </p:nvSpPr>
        <p:spPr>
          <a:xfrm>
            <a:off x="4645959" y="4650618"/>
            <a:ext cx="23071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[x2 = 220,y2 = 150]</a:t>
            </a:r>
            <a:endParaRPr b="1" i="0" sz="1400" u="none" cap="none" strike="noStrike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4959044" y="3748063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30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9"/>
          <p:cNvSpPr/>
          <p:nvPr/>
        </p:nvSpPr>
        <p:spPr>
          <a:xfrm>
            <a:off x="6020588" y="4233830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30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39"/>
          <p:cNvCxnSpPr>
            <a:stCxn id="416" idx="3"/>
          </p:cNvCxnSpPr>
          <p:nvPr/>
        </p:nvCxnSpPr>
        <p:spPr>
          <a:xfrm>
            <a:off x="4283736" y="3406928"/>
            <a:ext cx="598800" cy="322500"/>
          </a:xfrm>
          <a:prstGeom prst="straightConnector1">
            <a:avLst/>
          </a:prstGeom>
          <a:noFill/>
          <a:ln cap="flat" cmpd="sng" w="9525">
            <a:solidFill>
              <a:srgbClr val="18116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5" name="Google Shape;425;p39"/>
          <p:cNvCxnSpPr/>
          <p:nvPr/>
        </p:nvCxnSpPr>
        <p:spPr>
          <a:xfrm rot="10800000">
            <a:off x="6140863" y="4345955"/>
            <a:ext cx="402812" cy="304663"/>
          </a:xfrm>
          <a:prstGeom prst="straightConnector1">
            <a:avLst/>
          </a:prstGeom>
          <a:noFill/>
          <a:ln cap="flat" cmpd="sng" w="9525">
            <a:solidFill>
              <a:srgbClr val="18116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6" name="Google Shape;426;p39"/>
          <p:cNvSpPr txBox="1"/>
          <p:nvPr/>
        </p:nvSpPr>
        <p:spPr>
          <a:xfrm>
            <a:off x="5958727" y="3813096"/>
            <a:ext cx="120136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height=80</a:t>
            </a:r>
            <a:endParaRPr/>
          </a:p>
        </p:txBody>
      </p:sp>
      <p:sp>
        <p:nvSpPr>
          <p:cNvPr id="427" name="Google Shape;427;p39"/>
          <p:cNvSpPr txBox="1"/>
          <p:nvPr/>
        </p:nvSpPr>
        <p:spPr>
          <a:xfrm>
            <a:off x="4979202" y="3451903"/>
            <a:ext cx="116989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width</a:t>
            </a:r>
            <a:r>
              <a:rPr b="1" i="0" lang="en-US" sz="11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=170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/>
          <p:nvPr>
            <p:ph idx="1" type="subTitle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highlight>
                  <a:srgbClr val="D0E0E3"/>
                </a:highlight>
              </a:rPr>
              <a:t>Task 4</a:t>
            </a:r>
            <a:endParaRPr>
              <a:highlight>
                <a:srgbClr val="D0E0E3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US"/>
              <a:t>Draw an oval 50 px high and </a:t>
            </a:r>
            <a:br>
              <a:rPr i="1" lang="en-US"/>
            </a:br>
            <a:r>
              <a:rPr i="1" lang="en-US"/>
              <a:t>100 px wide!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220" name="Google Shape;220;p14"/>
          <p:cNvSpPr txBox="1"/>
          <p:nvPr>
            <p:ph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/>
              <a:t>01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/>
          <p:nvPr/>
        </p:nvSpPr>
        <p:spPr>
          <a:xfrm>
            <a:off x="2171700" y="1430525"/>
            <a:ext cx="4970700" cy="29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x= 50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y= 50</a:t>
            </a:r>
            <a:endParaRPr b="1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B10069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</a:t>
            </a:r>
            <a:r>
              <a:rPr b="1" lang="en-US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oval</a:t>
            </a: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(x ,y , x+</a:t>
            </a:r>
            <a:r>
              <a:rPr b="1" lang="en-US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100</a:t>
            </a: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, y+50)</a:t>
            </a:r>
            <a:endParaRPr b="1" i="0" sz="1400" u="none" cap="none" strike="noStrike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#x,y in </a:t>
            </a:r>
            <a:r>
              <a:rPr b="1" lang="en-US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your solution </a:t>
            </a:r>
            <a:r>
              <a:rPr b="1" i="0" lang="en-US" sz="1400" u="none" cap="none" strike="noStrike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 differ - they are numbers that you choose as your left upper vertex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438" name="Google Shape;438;p41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439" name="Google Shape;4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03" y="2100120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CREATING TEXT</a:t>
            </a:r>
            <a:endParaRPr/>
          </a:p>
        </p:txBody>
      </p:sp>
      <p:sp>
        <p:nvSpPr>
          <p:cNvPr id="445" name="Google Shape;445;p42"/>
          <p:cNvSpPr txBox="1"/>
          <p:nvPr>
            <p:ph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/>
              <a:t>04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3"/>
          <p:cNvSpPr txBox="1"/>
          <p:nvPr>
            <p:ph idx="1" type="body"/>
          </p:nvPr>
        </p:nvSpPr>
        <p:spPr>
          <a:xfrm>
            <a:off x="3275463" y="2383800"/>
            <a:ext cx="5823044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text is created by the command: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canvas.create_text(x,y, text = “Hello World”)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in this case x, y are coordinates of the center point of the text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you can also change the font of the text, the only thing you have to do is to write </a:t>
            </a:r>
            <a:r>
              <a:rPr b="1" lang="en-US" sz="1800">
                <a:solidFill>
                  <a:schemeClr val="lt2"/>
                </a:solidFill>
              </a:rPr>
              <a:t>font = ’ Arial </a:t>
            </a:r>
            <a:r>
              <a:rPr b="1" i="1" lang="en-US" sz="1800">
                <a:solidFill>
                  <a:schemeClr val="lt2"/>
                </a:solidFill>
              </a:rPr>
              <a:t>n </a:t>
            </a:r>
            <a:r>
              <a:rPr b="1" lang="en-US" sz="1800">
                <a:solidFill>
                  <a:schemeClr val="lt2"/>
                </a:solidFill>
              </a:rPr>
              <a:t>’ </a:t>
            </a:r>
            <a:r>
              <a:rPr lang="en-US"/>
              <a:t>where </a:t>
            </a:r>
            <a:r>
              <a:rPr i="1" lang="en-US"/>
              <a:t>n</a:t>
            </a:r>
            <a:r>
              <a:rPr lang="en-US"/>
              <a:t> is the size of the text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51" name="Google Shape;451;p43"/>
          <p:cNvSpPr txBox="1"/>
          <p:nvPr>
            <p:ph type="title"/>
          </p:nvPr>
        </p:nvSpPr>
        <p:spPr>
          <a:xfrm>
            <a:off x="4579531" y="1714800"/>
            <a:ext cx="3963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Creating text</a:t>
            </a:r>
            <a:endParaRPr/>
          </a:p>
        </p:txBody>
      </p:sp>
      <p:pic>
        <p:nvPicPr>
          <p:cNvPr id="452" name="Google Shape;45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548" y="406237"/>
            <a:ext cx="2229411" cy="1745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4"/>
          <p:cNvSpPr txBox="1"/>
          <p:nvPr/>
        </p:nvSpPr>
        <p:spPr>
          <a:xfrm>
            <a:off x="2084293" y="1430525"/>
            <a:ext cx="5049371" cy="32423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canvas.create_text(150, 50, text = </a:t>
            </a: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'Hello World’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, font=</a:t>
            </a: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‘</a:t>
            </a:r>
            <a:r>
              <a:rPr b="1" lang="en-US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A</a:t>
            </a: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rial 50’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458" name="Google Shape;458;p44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459" name="Google Shape;45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191" y="2091022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5"/>
          <p:cNvSpPr txBox="1"/>
          <p:nvPr>
            <p:ph idx="1" type="subTitle"/>
          </p:nvPr>
        </p:nvSpPr>
        <p:spPr>
          <a:xfrm flipH="1">
            <a:off x="2521800" y="2340324"/>
            <a:ext cx="41004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highlight>
                  <a:srgbClr val="D0E0E3"/>
                </a:highlight>
              </a:rPr>
              <a:t>Task 5</a:t>
            </a:r>
            <a:endParaRPr>
              <a:highlight>
                <a:srgbClr val="D0E0E3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-US"/>
              <a:t>Draw this ME logo!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65" name="Google Shape;465;p45"/>
          <p:cNvPicPr preferRelativeResize="0"/>
          <p:nvPr/>
        </p:nvPicPr>
        <p:blipFill rotWithShape="1">
          <a:blip r:embed="rId3">
            <a:alphaModFix/>
          </a:blip>
          <a:srcRect b="15122" l="22058" r="26149" t="27813"/>
          <a:stretch/>
        </p:blipFill>
        <p:spPr>
          <a:xfrm>
            <a:off x="3486938" y="3148825"/>
            <a:ext cx="2170125" cy="186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6"/>
          <p:cNvSpPr txBox="1"/>
          <p:nvPr>
            <p:ph idx="1" type="body"/>
          </p:nvPr>
        </p:nvSpPr>
        <p:spPr>
          <a:xfrm>
            <a:off x="2735950" y="1700275"/>
            <a:ext cx="6482400" cy="22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First of all we choose x and y in the </a:t>
            </a:r>
            <a:r>
              <a:rPr b="1" lang="en-US" sz="1800" u="sng">
                <a:solidFill>
                  <a:schemeClr val="lt2"/>
                </a:solidFill>
              </a:rPr>
              <a:t>upper left corner of the square</a:t>
            </a:r>
            <a:endParaRPr b="1" sz="1800" u="sng">
              <a:solidFill>
                <a:schemeClr val="lt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x= 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y= m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canvas.create_rectangle(x, y, x+a, y+a, fill=”color”)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canvas.create_text(x+n,y+n,text=”left/up/down/right/M/E”,font=arial *n*)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71" name="Google Shape;471;p46"/>
          <p:cNvSpPr txBox="1"/>
          <p:nvPr>
            <p:ph type="title"/>
          </p:nvPr>
        </p:nvSpPr>
        <p:spPr>
          <a:xfrm>
            <a:off x="3914675" y="791275"/>
            <a:ext cx="42627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make ME logo</a:t>
            </a:r>
            <a:endParaRPr/>
          </a:p>
        </p:txBody>
      </p:sp>
      <p:pic>
        <p:nvPicPr>
          <p:cNvPr id="472" name="Google Shape;472;p46"/>
          <p:cNvPicPr preferRelativeResize="0"/>
          <p:nvPr/>
        </p:nvPicPr>
        <p:blipFill rotWithShape="1">
          <a:blip r:embed="rId3">
            <a:alphaModFix/>
          </a:blip>
          <a:srcRect b="15122" l="22058" r="26149" t="27813"/>
          <a:stretch/>
        </p:blipFill>
        <p:spPr>
          <a:xfrm>
            <a:off x="148725" y="0"/>
            <a:ext cx="2170125" cy="186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Google Shape;473;p46"/>
          <p:cNvCxnSpPr/>
          <p:nvPr/>
        </p:nvCxnSpPr>
        <p:spPr>
          <a:xfrm rot="10800000">
            <a:off x="2596475" y="705300"/>
            <a:ext cx="1180200" cy="899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4" name="Google Shape;474;p46"/>
          <p:cNvSpPr txBox="1"/>
          <p:nvPr/>
        </p:nvSpPr>
        <p:spPr>
          <a:xfrm>
            <a:off x="4592800" y="2259325"/>
            <a:ext cx="347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FFC5"/>
                </a:solidFill>
                <a:latin typeface="Anaheim"/>
                <a:ea typeface="Anaheim"/>
                <a:cs typeface="Anaheim"/>
                <a:sym typeface="Anaheim"/>
              </a:rPr>
              <a:t>n, m - numbers that you choose</a:t>
            </a:r>
            <a:endParaRPr b="1" sz="1700">
              <a:solidFill>
                <a:srgbClr val="00FFC5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5" name="Google Shape;475;p46"/>
          <p:cNvSpPr/>
          <p:nvPr/>
        </p:nvSpPr>
        <p:spPr>
          <a:xfrm>
            <a:off x="615425" y="355800"/>
            <a:ext cx="210600" cy="173400"/>
          </a:xfrm>
          <a:prstGeom prst="star5">
            <a:avLst>
              <a:gd fmla="val 50000" name="adj"/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7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481" name="Google Shape;48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191" y="2091022"/>
            <a:ext cx="2415450" cy="134359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7"/>
          <p:cNvSpPr txBox="1"/>
          <p:nvPr/>
        </p:nvSpPr>
        <p:spPr>
          <a:xfrm>
            <a:off x="2023300" y="1120100"/>
            <a:ext cx="5470200" cy="3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FF9900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 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tkinter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canvas=tkinter.Canvas()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x=135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y=90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canvas.create_rectangle(x,y,x+100,y+100,fill=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"lightblue"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canvas.create_text(x+50,y-10,text=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"up"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,font=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"arial 10"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canvas.create_text(x+50,y+110,text=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"down"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,font=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"arial 10"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canvas.create_text(x-15,y+50,text=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"left"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,font=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"arial 10"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canvas.create_text(x+118,y+50,text=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"right"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,font=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"arial 10"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canvas.create_text(x+30,y+50,text=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"M"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,font=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"arial 45"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canvas.create_text(x+75,y+50,text=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"E"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,font=</a:t>
            </a:r>
            <a:r>
              <a:rPr b="1" lang="en-US" sz="105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"arial 45"</a:t>
            </a:r>
            <a:r>
              <a:rPr b="1" lang="en-US" sz="105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000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#you can replace </a:t>
            </a:r>
            <a:r>
              <a:rPr b="1" lang="en-US" sz="1000">
                <a:solidFill>
                  <a:srgbClr val="6FA8DC"/>
                </a:solidFill>
                <a:latin typeface="Overpass Mono"/>
                <a:ea typeface="Overpass Mono"/>
                <a:cs typeface="Overpass Mono"/>
                <a:sym typeface="Overpass Mono"/>
              </a:rPr>
              <a:t>‘lightblue’ </a:t>
            </a:r>
            <a:r>
              <a:rPr b="1" lang="en-US" sz="1000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with a different color, it can be </a:t>
            </a:r>
            <a:r>
              <a:rPr b="1" lang="en-US" sz="1000">
                <a:solidFill>
                  <a:srgbClr val="6AA84F"/>
                </a:solidFill>
                <a:latin typeface="Overpass Mono"/>
                <a:ea typeface="Overpass Mono"/>
                <a:cs typeface="Overpass Mono"/>
                <a:sym typeface="Overpass Mono"/>
              </a:rPr>
              <a:t>green</a:t>
            </a:r>
            <a:r>
              <a:rPr b="1" lang="en-US" sz="1000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, </a:t>
            </a:r>
            <a:r>
              <a:rPr b="1" lang="en-US" sz="1000">
                <a:solidFill>
                  <a:srgbClr val="F1C232"/>
                </a:solidFill>
                <a:latin typeface="Overpass Mono"/>
                <a:ea typeface="Overpass Mono"/>
                <a:cs typeface="Overpass Mono"/>
                <a:sym typeface="Overpass Mono"/>
              </a:rPr>
              <a:t>yellow</a:t>
            </a:r>
            <a:r>
              <a:rPr b="1" lang="en-US" sz="1000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, </a:t>
            </a:r>
            <a:r>
              <a:rPr b="1" lang="en-US" sz="1000">
                <a:solidFill>
                  <a:srgbClr val="CC0000"/>
                </a:solidFill>
                <a:latin typeface="Overpass Mono"/>
                <a:ea typeface="Overpass Mono"/>
                <a:cs typeface="Overpass Mono"/>
                <a:sym typeface="Overpass Mono"/>
              </a:rPr>
              <a:t>red </a:t>
            </a:r>
            <a:r>
              <a:rPr b="1" lang="en-US" sz="1000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or any color you want..</a:t>
            </a:r>
            <a:endParaRPr b="1" sz="1000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8"/>
          <p:cNvSpPr txBox="1"/>
          <p:nvPr>
            <p:ph type="title"/>
          </p:nvPr>
        </p:nvSpPr>
        <p:spPr>
          <a:xfrm>
            <a:off x="2053200" y="3471175"/>
            <a:ext cx="35757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</a:rPr>
              <a:t>hint: code “width=0” removes the outlines</a:t>
            </a:r>
            <a:r>
              <a:rPr lang="en-US"/>
              <a:t> </a:t>
            </a:r>
            <a:endParaRPr/>
          </a:p>
        </p:txBody>
      </p:sp>
      <p:sp>
        <p:nvSpPr>
          <p:cNvPr id="488" name="Google Shape;488;p48"/>
          <p:cNvSpPr txBox="1"/>
          <p:nvPr>
            <p:ph idx="1" type="subTitle"/>
          </p:nvPr>
        </p:nvSpPr>
        <p:spPr>
          <a:xfrm flipH="1">
            <a:off x="2250000" y="2047600"/>
            <a:ext cx="4644000" cy="80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D0E0E3"/>
                </a:highlight>
              </a:rPr>
              <a:t>Difficult task: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Draw the picture using the center points! </a:t>
            </a:r>
            <a:endParaRPr i="1"/>
          </a:p>
        </p:txBody>
      </p:sp>
      <p:pic>
        <p:nvPicPr>
          <p:cNvPr id="489" name="Google Shape;489;p48"/>
          <p:cNvPicPr preferRelativeResize="0"/>
          <p:nvPr/>
        </p:nvPicPr>
        <p:blipFill rotWithShape="1">
          <a:blip r:embed="rId3">
            <a:alphaModFix/>
          </a:blip>
          <a:srcRect b="7484" l="0" r="22588" t="0"/>
          <a:stretch/>
        </p:blipFill>
        <p:spPr>
          <a:xfrm>
            <a:off x="5733975" y="2627913"/>
            <a:ext cx="2624250" cy="21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9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</a:t>
            </a:r>
            <a:endParaRPr/>
          </a:p>
        </p:txBody>
      </p:sp>
      <p:sp>
        <p:nvSpPr>
          <p:cNvPr id="495" name="Google Shape;495;p49"/>
          <p:cNvSpPr txBox="1"/>
          <p:nvPr>
            <p:ph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/>
              <a:t>05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0"/>
          <p:cNvSpPr txBox="1"/>
          <p:nvPr>
            <p:ph idx="1" type="body"/>
          </p:nvPr>
        </p:nvSpPr>
        <p:spPr>
          <a:xfrm>
            <a:off x="3261038" y="1825450"/>
            <a:ext cx="5823000" cy="2130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word </a:t>
            </a:r>
            <a:r>
              <a:rPr b="1" lang="en-US" sz="1700">
                <a:solidFill>
                  <a:schemeClr val="dk2"/>
                </a:solidFill>
              </a:rPr>
              <a:t>def </a:t>
            </a:r>
            <a:r>
              <a:rPr lang="en-US"/>
              <a:t>begins the definition of your new command - function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>
                <a:solidFill>
                  <a:schemeClr val="dk2"/>
                </a:solidFill>
              </a:rPr>
              <a:t>square_example </a:t>
            </a:r>
            <a:r>
              <a:rPr lang="en-US"/>
              <a:t>is the name of the function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the next lines form </a:t>
            </a:r>
            <a:r>
              <a:rPr b="1" lang="en-US" sz="1700">
                <a:solidFill>
                  <a:schemeClr val="dk2"/>
                </a:solidFill>
              </a:rPr>
              <a:t>the body </a:t>
            </a:r>
            <a:r>
              <a:rPr lang="en-US"/>
              <a:t>of the function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in order for the function to execute a group of commands, you must type in the command line: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700">
                <a:solidFill>
                  <a:schemeClr val="dk2"/>
                </a:solidFill>
              </a:rPr>
              <a:t>blank brackets</a:t>
            </a:r>
            <a:r>
              <a:rPr lang="en-US"/>
              <a:t> are important </a:t>
            </a:r>
            <a:r>
              <a:rPr b="1" lang="en-US" sz="1700"/>
              <a:t>! ! !</a:t>
            </a:r>
            <a:endParaRPr b="1" sz="17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01" name="Google Shape;501;p50"/>
          <p:cNvSpPr txBox="1"/>
          <p:nvPr>
            <p:ph type="title"/>
          </p:nvPr>
        </p:nvSpPr>
        <p:spPr>
          <a:xfrm>
            <a:off x="5011150" y="631463"/>
            <a:ext cx="39633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Define and call a function</a:t>
            </a:r>
            <a:endParaRPr/>
          </a:p>
        </p:txBody>
      </p:sp>
      <p:pic>
        <p:nvPicPr>
          <p:cNvPr id="502" name="Google Shape;50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0" y="780900"/>
            <a:ext cx="4870725" cy="9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450" y="3205450"/>
            <a:ext cx="1538125" cy="2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/>
        </p:nvSpPr>
        <p:spPr>
          <a:xfrm>
            <a:off x="2510100" y="1430525"/>
            <a:ext cx="4123800" cy="29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#at the beginning of every programme, the following lines are needed to be written for your code to be executed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#canvas is a variable name, so you can choose a different 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… your code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sp>
        <p:nvSpPr>
          <p:cNvPr id="226" name="Google Shape;226;p15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227" name="Google Shape;2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53" y="1899953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1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</a:t>
            </a:r>
            <a:endParaRPr/>
          </a:p>
        </p:txBody>
      </p:sp>
      <p:sp>
        <p:nvSpPr>
          <p:cNvPr id="509" name="Google Shape;509;p51"/>
          <p:cNvSpPr txBox="1"/>
          <p:nvPr/>
        </p:nvSpPr>
        <p:spPr>
          <a:xfrm>
            <a:off x="2122150" y="1103025"/>
            <a:ext cx="1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10" name="Google Shape;510;p51"/>
          <p:cNvSpPr txBox="1"/>
          <p:nvPr/>
        </p:nvSpPr>
        <p:spPr>
          <a:xfrm>
            <a:off x="2071250" y="1103025"/>
            <a:ext cx="4968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9900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sz="12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sz="12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 sz="12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9900"/>
                </a:solidFill>
                <a:latin typeface="Overpass Mono"/>
                <a:ea typeface="Overpass Mono"/>
                <a:cs typeface="Overpass Mono"/>
                <a:sym typeface="Overpass Mono"/>
              </a:rPr>
              <a:t>def</a:t>
            </a: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 </a:t>
            </a:r>
            <a:r>
              <a:rPr b="1" lang="en-US" sz="1200">
                <a:solidFill>
                  <a:srgbClr val="1155CC"/>
                </a:solidFill>
                <a:latin typeface="Overpass Mono"/>
                <a:ea typeface="Overpass Mono"/>
                <a:cs typeface="Overpass Mono"/>
                <a:sym typeface="Overpass Mono"/>
              </a:rPr>
              <a:t>square_example</a:t>
            </a: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():</a:t>
            </a:r>
            <a:endParaRPr b="1" sz="12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      x = 100</a:t>
            </a:r>
            <a:endParaRPr b="1" sz="12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      y = 50</a:t>
            </a:r>
            <a:endParaRPr b="1" sz="12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      canvas.create_rectangle(x,y,x + 50,y + 50,    </a:t>
            </a:r>
            <a:endParaRPr b="1" sz="1200">
              <a:highlight>
                <a:schemeClr val="lt1"/>
              </a:highlight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      fill = </a:t>
            </a: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(</a:t>
            </a:r>
            <a:r>
              <a:rPr b="1" lang="en-US" sz="1200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'red'</a:t>
            </a: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2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Overpass Mono"/>
                <a:ea typeface="Overpass Mono"/>
                <a:cs typeface="Overpass Mono"/>
                <a:sym typeface="Overpass Mono"/>
              </a:rPr>
              <a:t>square_example() </a:t>
            </a:r>
            <a:endParaRPr b="1" sz="1200"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pic>
        <p:nvPicPr>
          <p:cNvPr id="511" name="Google Shape;5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500" y="2830575"/>
            <a:ext cx="2751200" cy="21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2"/>
          <p:cNvSpPr txBox="1"/>
          <p:nvPr>
            <p:ph idx="1" type="subTitle"/>
          </p:nvPr>
        </p:nvSpPr>
        <p:spPr>
          <a:xfrm flipH="1">
            <a:off x="2521800" y="1992649"/>
            <a:ext cx="4100400" cy="80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D0E0E3"/>
                </a:highlight>
              </a:rPr>
              <a:t>Task 6:</a:t>
            </a:r>
            <a:br>
              <a:rPr lang="en-US"/>
            </a:br>
            <a:r>
              <a:rPr lang="en-US"/>
              <a:t>Draw this picture using a function car_model! </a:t>
            </a:r>
            <a:endParaRPr/>
          </a:p>
        </p:txBody>
      </p:sp>
      <p:sp>
        <p:nvSpPr>
          <p:cNvPr id="517" name="Google Shape;517;p52"/>
          <p:cNvSpPr txBox="1"/>
          <p:nvPr>
            <p:ph type="title"/>
          </p:nvPr>
        </p:nvSpPr>
        <p:spPr>
          <a:xfrm>
            <a:off x="2581750" y="2801150"/>
            <a:ext cx="4100400" cy="891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518" name="Google Shape;51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250" y="2801150"/>
            <a:ext cx="2796400" cy="18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52"/>
          <p:cNvSpPr txBox="1"/>
          <p:nvPr/>
        </p:nvSpPr>
        <p:spPr>
          <a:xfrm>
            <a:off x="2144150" y="3120000"/>
            <a:ext cx="317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hint: 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Use central point coordinates: </a:t>
            </a:r>
            <a:br>
              <a:rPr b="1" lang="en-US">
                <a:latin typeface="Anaheim"/>
                <a:ea typeface="Anaheim"/>
                <a:cs typeface="Anaheim"/>
                <a:sym typeface="Anaheim"/>
              </a:rPr>
            </a:b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x = 200,y = 150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3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</a:t>
            </a:r>
            <a:endParaRPr/>
          </a:p>
        </p:txBody>
      </p:sp>
      <p:sp>
        <p:nvSpPr>
          <p:cNvPr id="525" name="Google Shape;525;p53"/>
          <p:cNvSpPr txBox="1"/>
          <p:nvPr/>
        </p:nvSpPr>
        <p:spPr>
          <a:xfrm>
            <a:off x="2106975" y="1140250"/>
            <a:ext cx="49329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9900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canvas = tkinter.Canvas()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9900"/>
                </a:solidFill>
                <a:latin typeface="Overpass Mono"/>
                <a:ea typeface="Overpass Mono"/>
                <a:cs typeface="Overpass Mono"/>
                <a:sym typeface="Overpass Mono"/>
              </a:rPr>
              <a:t>def</a:t>
            </a: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 </a:t>
            </a:r>
            <a:r>
              <a:rPr b="1" lang="en-US" sz="1100">
                <a:solidFill>
                  <a:srgbClr val="4A86E8"/>
                </a:solidFill>
                <a:latin typeface="Overpass Mono"/>
                <a:ea typeface="Overpass Mono"/>
                <a:cs typeface="Overpass Mono"/>
                <a:sym typeface="Overpass Mono"/>
              </a:rPr>
              <a:t>car_model</a:t>
            </a: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():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    x = 200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    y = 150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    canvas.create_rectangle(x - 80,y - 25,x + 80,y + 25, fill = </a:t>
            </a:r>
            <a:r>
              <a:rPr b="1" lang="en-US" sz="1100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'orange'</a:t>
            </a: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    canvas.create_oval(x - 60,y,x - 20,y + 40, fill = </a:t>
            </a:r>
            <a:r>
              <a:rPr b="1" lang="en-US" sz="1100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'black'</a:t>
            </a: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    canvas.create_oval(x + 20,y,x + 60,y + 40, fill = </a:t>
            </a:r>
            <a:r>
              <a:rPr b="1" lang="en-US" sz="1100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'black'</a:t>
            </a: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    canvas.create_rectangle(x - 30,y - 60,x + 60,y - 25, fill = </a:t>
            </a:r>
            <a:r>
              <a:rPr b="1" lang="en-US" sz="1100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'skyblue'</a:t>
            </a: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    canvas.create_rectangle(x- 85,y - 20,x - 80,y, fill = </a:t>
            </a:r>
            <a:r>
              <a:rPr b="1" lang="en-US" sz="1100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'yellow'</a:t>
            </a: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    canvas.create_rectangle(x + 80,y - 10,x + 90,y + 10, fill = </a:t>
            </a:r>
            <a:r>
              <a:rPr b="1" lang="en-US" sz="1100">
                <a:solidFill>
                  <a:srgbClr val="00BF93"/>
                </a:solidFill>
                <a:latin typeface="Overpass Mono"/>
                <a:ea typeface="Overpass Mono"/>
                <a:cs typeface="Overpass Mono"/>
                <a:sym typeface="Overpass Mono"/>
              </a:rPr>
              <a:t>'grey'</a:t>
            </a: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Overpass Mono"/>
                <a:ea typeface="Overpass Mono"/>
                <a:cs typeface="Overpass Mono"/>
                <a:sym typeface="Overpass Mono"/>
              </a:rPr>
              <a:t>car_model()</a:t>
            </a:r>
            <a:endParaRPr b="1"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Overpass Mono"/>
                <a:ea typeface="Overpass Mono"/>
                <a:cs typeface="Overpass Mono"/>
                <a:sym typeface="Overpass Mono"/>
              </a:rPr>
              <a:t>    </a:t>
            </a:r>
            <a:endParaRPr sz="1100"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pic>
        <p:nvPicPr>
          <p:cNvPr id="526" name="Google Shape;52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191" y="2091022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4"/>
          <p:cNvSpPr txBox="1"/>
          <p:nvPr>
            <p:ph idx="1" type="subTitle"/>
          </p:nvPr>
        </p:nvSpPr>
        <p:spPr>
          <a:xfrm flipH="1">
            <a:off x="2250000" y="2047600"/>
            <a:ext cx="4644000" cy="18918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D0E0E3"/>
                </a:highlight>
              </a:rPr>
              <a:t>Task with multiple functions: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>
                <a:solidFill>
                  <a:srgbClr val="000000"/>
                </a:solidFill>
              </a:rPr>
              <a:t>Write a code that draws a PC with Start button, multiple ports, PC box and CD rom (include texts like CD, INPUT, OUTPUT, START) using functions.</a:t>
            </a:r>
            <a:endParaRPr b="0"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>
                <a:solidFill>
                  <a:srgbClr val="000000"/>
                </a:solidFill>
              </a:rPr>
              <a:t>It should look like this</a:t>
            </a:r>
            <a:endParaRPr b="0"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pic>
        <p:nvPicPr>
          <p:cNvPr id="532" name="Google Shape;53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000" y="3399025"/>
            <a:ext cx="2635011" cy="17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5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</a:t>
            </a:r>
            <a:endParaRPr/>
          </a:p>
        </p:txBody>
      </p:sp>
      <p:sp>
        <p:nvSpPr>
          <p:cNvPr id="538" name="Google Shape;538;p55"/>
          <p:cNvSpPr txBox="1"/>
          <p:nvPr/>
        </p:nvSpPr>
        <p:spPr>
          <a:xfrm>
            <a:off x="2114025" y="1141950"/>
            <a:ext cx="490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aheim"/>
                <a:ea typeface="Anaheim"/>
                <a:cs typeface="Anaheim"/>
                <a:sym typeface="Anaheim"/>
              </a:rPr>
              <a:t>Following this code should bring you the same result (try to play with it to get familiar with the system):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39" name="Google Shape;53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025" y="1796700"/>
            <a:ext cx="4907701" cy="273741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5"/>
          <p:cNvSpPr txBox="1"/>
          <p:nvPr/>
        </p:nvSpPr>
        <p:spPr>
          <a:xfrm>
            <a:off x="2142350" y="4822625"/>
            <a:ext cx="483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aheim"/>
                <a:ea typeface="Anaheim"/>
                <a:cs typeface="Anaheim"/>
                <a:sym typeface="Anaheim"/>
              </a:rPr>
              <a:t>Rest is on the other slide</a:t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41" name="Google Shape;54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191" y="2091022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6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547" name="Google Shape;54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625" y="1385325"/>
            <a:ext cx="4949050" cy="215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191" y="2091022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7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FFC5"/>
                </a:solidFill>
              </a:rPr>
              <a:t>Final task: Road sign</a:t>
            </a:r>
            <a:endParaRPr/>
          </a:p>
        </p:txBody>
      </p:sp>
      <p:sp>
        <p:nvSpPr>
          <p:cNvPr id="554" name="Google Shape;554;p57"/>
          <p:cNvSpPr txBox="1"/>
          <p:nvPr/>
        </p:nvSpPr>
        <p:spPr>
          <a:xfrm>
            <a:off x="2408475" y="1374325"/>
            <a:ext cx="43407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1B1464"/>
                </a:solidFill>
                <a:latin typeface="Overpass Mono"/>
                <a:ea typeface="Overpass Mono"/>
                <a:cs typeface="Overpass Mono"/>
                <a:sym typeface="Overpass Mono"/>
              </a:rPr>
              <a:t>Create this road sign, use variables x and y, which are the coordinates of the center of the pole.</a:t>
            </a:r>
            <a:endParaRPr i="1" sz="1600">
              <a:solidFill>
                <a:srgbClr val="1B1464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55" name="Google Shape;55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2925" y="2273400"/>
            <a:ext cx="3350425" cy="262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8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</a:t>
            </a:r>
            <a:endParaRPr/>
          </a:p>
        </p:txBody>
      </p:sp>
      <p:sp>
        <p:nvSpPr>
          <p:cNvPr id="561" name="Google Shape;561;p58"/>
          <p:cNvSpPr txBox="1"/>
          <p:nvPr/>
        </p:nvSpPr>
        <p:spPr>
          <a:xfrm>
            <a:off x="2177150" y="1156600"/>
            <a:ext cx="46671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import</a:t>
            </a: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 tkinter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canvas=tkinter.Canvas()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canvas.pack()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def road_sign():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x=180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y=185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canvas.create_rectangle(x-5,y-50,x+5,y+50,fill=</a:t>
            </a:r>
            <a:r>
              <a:rPr b="1" lang="en-US" sz="1300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'grey'</a:t>
            </a: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canvas.create_oval(x-33,y-47,x+33,y-113,fill=</a:t>
            </a:r>
            <a:r>
              <a:rPr b="1" lang="en-US" sz="1300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'white'</a:t>
            </a: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canvas.create_oval(x-30,y-50,x+30,y-110,fill=</a:t>
            </a:r>
            <a:r>
              <a:rPr b="1" lang="en-US" sz="1300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'red'</a:t>
            </a: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canvas.create_oval(x-22,y-58,x+22,y-102,fill=</a:t>
            </a:r>
            <a:r>
              <a:rPr b="1" lang="en-US" sz="1300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'blue'</a:t>
            </a: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)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canvas.create_line(x-20,y-100,x+20,y-60,fill=</a:t>
            </a:r>
            <a:r>
              <a:rPr b="1" lang="en-US" sz="1300">
                <a:solidFill>
                  <a:srgbClr val="00BF94"/>
                </a:solidFill>
                <a:latin typeface="Overpass Mono"/>
                <a:ea typeface="Overpass Mono"/>
                <a:cs typeface="Overpass Mono"/>
                <a:sym typeface="Overpass Mono"/>
              </a:rPr>
              <a:t>'red'</a:t>
            </a:r>
            <a:r>
              <a:rPr b="1" lang="en-US" sz="1300">
                <a:latin typeface="Overpass Mono"/>
                <a:ea typeface="Overpass Mono"/>
                <a:cs typeface="Overpass Mono"/>
                <a:sym typeface="Overpass Mono"/>
              </a:rPr>
              <a:t>,width=7)</a:t>
            </a:r>
            <a:endParaRPr b="1" sz="1300"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Overpass Mono"/>
                <a:ea typeface="Overpass Mono"/>
                <a:cs typeface="Overpass Mono"/>
                <a:sym typeface="Overpass Mono"/>
              </a:rPr>
              <a:t>road_sign()</a:t>
            </a:r>
            <a:endParaRPr b="1">
              <a:latin typeface="Overpass Mono"/>
              <a:ea typeface="Overpass Mono"/>
              <a:cs typeface="Overpass Mono"/>
              <a:sym typeface="Overpass Mono"/>
            </a:endParaRPr>
          </a:p>
        </p:txBody>
      </p:sp>
      <p:pic>
        <p:nvPicPr>
          <p:cNvPr id="562" name="Google Shape;56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03" y="2100120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9"/>
          <p:cNvSpPr txBox="1"/>
          <p:nvPr>
            <p:ph type="title"/>
          </p:nvPr>
        </p:nvSpPr>
        <p:spPr>
          <a:xfrm>
            <a:off x="720722" y="799550"/>
            <a:ext cx="58329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/>
              <a:t>In tkinter you can do this too</a:t>
            </a:r>
            <a:endParaRPr/>
          </a:p>
        </p:txBody>
      </p:sp>
      <p:pic>
        <p:nvPicPr>
          <p:cNvPr id="568" name="Google Shape;56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700" y="1711225"/>
            <a:ext cx="4227300" cy="28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0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Following this code</a:t>
            </a:r>
            <a:endParaRPr/>
          </a:p>
        </p:txBody>
      </p:sp>
      <p:sp>
        <p:nvSpPr>
          <p:cNvPr id="574" name="Google Shape;574;p60"/>
          <p:cNvSpPr txBox="1"/>
          <p:nvPr/>
        </p:nvSpPr>
        <p:spPr>
          <a:xfrm>
            <a:off x="2823125" y="-193375"/>
            <a:ext cx="501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75" name="Google Shape;575;p60"/>
          <p:cNvSpPr txBox="1"/>
          <p:nvPr/>
        </p:nvSpPr>
        <p:spPr>
          <a:xfrm>
            <a:off x="2088350" y="1173075"/>
            <a:ext cx="5014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FF"/>
                </a:solidFill>
                <a:latin typeface="Anaheim"/>
                <a:ea typeface="Anaheim"/>
                <a:cs typeface="Anaheim"/>
                <a:sym typeface="Anaheim"/>
              </a:rPr>
              <a:t>import </a:t>
            </a: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random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FF"/>
                </a:solidFill>
                <a:latin typeface="Anaheim"/>
                <a:ea typeface="Anaheim"/>
                <a:cs typeface="Anaheim"/>
                <a:sym typeface="Anaheim"/>
              </a:rPr>
              <a:t>import </a:t>
            </a: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tkinter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canvas=tkinter.Canvas(bg='navy',width=600,height=400)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canvas.pack()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FF"/>
                </a:solidFill>
                <a:latin typeface="Anaheim"/>
                <a:ea typeface="Anaheim"/>
                <a:cs typeface="Anaheim"/>
                <a:sym typeface="Anaheim"/>
              </a:rPr>
              <a:t>def</a:t>
            </a: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 obloha():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	x=random.randint(5,595)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	y=random.randint(5,395)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	a=random.randint(1,4)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	canvas.create_rectangle(x,y,x+3+a,y+3+a,fill='</a:t>
            </a:r>
            <a:r>
              <a:rPr b="1" lang="en-US">
                <a:solidFill>
                  <a:srgbClr val="FF00FF"/>
                </a:solidFill>
                <a:latin typeface="Anaheim"/>
                <a:ea typeface="Anaheim"/>
                <a:cs typeface="Anaheim"/>
                <a:sym typeface="Anaheim"/>
              </a:rPr>
              <a:t>yellow</a:t>
            </a: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')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for </a:t>
            </a:r>
            <a:r>
              <a:rPr b="1" lang="en-US">
                <a:solidFill>
                  <a:srgbClr val="FF00FF"/>
                </a:solidFill>
                <a:latin typeface="Anaheim"/>
                <a:ea typeface="Anaheim"/>
                <a:cs typeface="Anaheim"/>
                <a:sym typeface="Anaheim"/>
              </a:rPr>
              <a:t>i</a:t>
            </a: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 in </a:t>
            </a:r>
            <a:r>
              <a:rPr b="1" lang="en-US">
                <a:solidFill>
                  <a:srgbClr val="FF00FF"/>
                </a:solidFill>
                <a:latin typeface="Anaheim"/>
                <a:ea typeface="Anaheim"/>
                <a:cs typeface="Anaheim"/>
                <a:sym typeface="Anaheim"/>
              </a:rPr>
              <a:t>range</a:t>
            </a: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(1000):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	obloha()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	canvas.after(20)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naheim"/>
                <a:ea typeface="Anaheim"/>
                <a:cs typeface="Anaheim"/>
                <a:sym typeface="Anaheim"/>
              </a:rPr>
              <a:t>	canvas.update()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76" name="Google Shape;5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191" y="2091022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/>
          <p:nvPr>
            <p:ph idx="1" type="body"/>
          </p:nvPr>
        </p:nvSpPr>
        <p:spPr>
          <a:xfrm>
            <a:off x="560825" y="2277825"/>
            <a:ext cx="4017092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</a:pPr>
            <a:r>
              <a:rPr lang="en-US"/>
              <a:t>in tkinter we use coordinate system to orientate on graphical area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</a:pPr>
            <a:r>
              <a:rPr lang="en-US"/>
              <a:t>starting point is located in the upper left corner (its coordinates are [0,0])</a:t>
            </a:r>
            <a:endParaRPr/>
          </a:p>
        </p:txBody>
      </p:sp>
      <p:sp>
        <p:nvSpPr>
          <p:cNvPr id="233" name="Google Shape;233;p16"/>
          <p:cNvSpPr txBox="1"/>
          <p:nvPr>
            <p:ph type="title"/>
          </p:nvPr>
        </p:nvSpPr>
        <p:spPr>
          <a:xfrm>
            <a:off x="503350" y="499975"/>
            <a:ext cx="3561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Coordinate system</a:t>
            </a:r>
            <a:endParaRPr/>
          </a:p>
        </p:txBody>
      </p:sp>
      <p:pic>
        <p:nvPicPr>
          <p:cNvPr id="234" name="Google Shape;2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7897" y="2442523"/>
            <a:ext cx="29337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6"/>
          <p:cNvSpPr/>
          <p:nvPr/>
        </p:nvSpPr>
        <p:spPr>
          <a:xfrm>
            <a:off x="6264322" y="2929719"/>
            <a:ext cx="1009935" cy="4135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1"/>
          <p:cNvSpPr txBox="1"/>
          <p:nvPr>
            <p:ph idx="1" type="subTitle"/>
          </p:nvPr>
        </p:nvSpPr>
        <p:spPr>
          <a:xfrm flipH="1">
            <a:off x="2325900" y="2071575"/>
            <a:ext cx="4296300" cy="80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x=5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9900"/>
                </a:solidFill>
              </a:rPr>
              <a:t>while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</a:rPr>
              <a:t>True</a:t>
            </a:r>
            <a:r>
              <a:rPr lang="en-US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r>
              <a:rPr lang="en-US">
                <a:solidFill>
                  <a:schemeClr val="lt2"/>
                </a:solidFill>
              </a:rPr>
              <a:t>print</a:t>
            </a:r>
            <a:r>
              <a:rPr lang="en-US"/>
              <a:t>(x)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#wait till end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82" name="Google Shape;582;p61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FFC5"/>
                </a:solidFill>
                <a:latin typeface="Overpass Mono"/>
                <a:ea typeface="Overpass Mono"/>
                <a:cs typeface="Overpass Mono"/>
                <a:sym typeface="Overpass Mono"/>
              </a:rPr>
              <a:t>Finally...</a:t>
            </a:r>
            <a:endParaRPr b="1" sz="3000">
              <a:latin typeface="Overpass Mono"/>
              <a:ea typeface="Overpass Mono"/>
              <a:cs typeface="Overpass Mono"/>
              <a:sym typeface="Overpass Mon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2"/>
          <p:cNvSpPr txBox="1"/>
          <p:nvPr>
            <p:ph type="title"/>
          </p:nvPr>
        </p:nvSpPr>
        <p:spPr>
          <a:xfrm>
            <a:off x="2521800" y="3221225"/>
            <a:ext cx="41004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don't do this if you don't want your computer to burn</a:t>
            </a:r>
            <a:endParaRPr/>
          </a:p>
        </p:txBody>
      </p:sp>
      <p:sp>
        <p:nvSpPr>
          <p:cNvPr id="588" name="Google Shape;588;p62"/>
          <p:cNvSpPr txBox="1"/>
          <p:nvPr>
            <p:ph idx="1" type="subTitle"/>
          </p:nvPr>
        </p:nvSpPr>
        <p:spPr>
          <a:xfrm flipH="1">
            <a:off x="2397900" y="2467225"/>
            <a:ext cx="4224300" cy="8085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HAHAA PRANK</a:t>
            </a:r>
            <a:endParaRPr sz="2000"/>
          </a:p>
        </p:txBody>
      </p:sp>
      <p:sp>
        <p:nvSpPr>
          <p:cNvPr id="589" name="Google Shape;589;p62"/>
          <p:cNvSpPr txBox="1"/>
          <p:nvPr>
            <p:ph type="title"/>
          </p:nvPr>
        </p:nvSpPr>
        <p:spPr>
          <a:xfrm>
            <a:off x="2521800" y="2064325"/>
            <a:ext cx="41004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your computer is burning</a:t>
            </a:r>
            <a:endParaRPr/>
          </a:p>
        </p:txBody>
      </p:sp>
      <p:sp>
        <p:nvSpPr>
          <p:cNvPr id="590" name="Google Shape;590;p62"/>
          <p:cNvSpPr txBox="1"/>
          <p:nvPr>
            <p:ph type="title"/>
          </p:nvPr>
        </p:nvSpPr>
        <p:spPr>
          <a:xfrm>
            <a:off x="1278050" y="132175"/>
            <a:ext cx="65676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FFC5"/>
                </a:solidFill>
                <a:latin typeface="Overpass Mono"/>
                <a:ea typeface="Overpass Mono"/>
                <a:cs typeface="Overpass Mono"/>
                <a:sym typeface="Overpass Mono"/>
              </a:rPr>
              <a:t>...small joke for you, guys.</a:t>
            </a:r>
            <a:endParaRPr b="1" sz="3000">
              <a:latin typeface="Overpass Mono"/>
              <a:ea typeface="Overpass Mono"/>
              <a:cs typeface="Overpass Mono"/>
              <a:sym typeface="Overpass Mon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3"/>
          <p:cNvSpPr/>
          <p:nvPr/>
        </p:nvSpPr>
        <p:spPr>
          <a:xfrm>
            <a:off x="2302040" y="3133697"/>
            <a:ext cx="4405800" cy="111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63"/>
          <p:cNvSpPr txBox="1"/>
          <p:nvPr>
            <p:ph type="title"/>
          </p:nvPr>
        </p:nvSpPr>
        <p:spPr>
          <a:xfrm>
            <a:off x="2951850" y="700250"/>
            <a:ext cx="3240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THANK YOU FOR YOUR ATTENTION</a:t>
            </a:r>
            <a:br>
              <a:rPr lang="en-US"/>
            </a:br>
            <a:r>
              <a:rPr lang="en-US"/>
              <a:t>:</a:t>
            </a:r>
            <a:r>
              <a:rPr lang="en-US">
                <a:solidFill>
                  <a:schemeClr val="dk2"/>
                </a:solidFill>
              </a:rPr>
              <a:t>:)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4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Authors </a:t>
            </a:r>
            <a:endParaRPr/>
          </a:p>
        </p:txBody>
      </p:sp>
      <p:sp>
        <p:nvSpPr>
          <p:cNvPr id="602" name="Google Shape;602;p64"/>
          <p:cNvSpPr txBox="1"/>
          <p:nvPr/>
        </p:nvSpPr>
        <p:spPr>
          <a:xfrm>
            <a:off x="2150850" y="1218775"/>
            <a:ext cx="48423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2.B - Lukas Moravčík, </a:t>
            </a:r>
            <a:r>
              <a:rPr lang="en-US" sz="1700">
                <a:solidFill>
                  <a:srgbClr val="741B47"/>
                </a:solidFill>
                <a:latin typeface="Pacifico"/>
                <a:ea typeface="Pacifico"/>
                <a:cs typeface="Pacifico"/>
                <a:sym typeface="Pacifico"/>
              </a:rPr>
              <a:t>Michal Solár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7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Barbora Tabačková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</a:t>
            </a:r>
            <a:r>
              <a:rPr lang="en-US" sz="170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700">
                <a:solidFill>
                  <a:srgbClr val="4E9A06"/>
                </a:solidFill>
                <a:latin typeface="Pacifico"/>
                <a:ea typeface="Pacifico"/>
                <a:cs typeface="Pacifico"/>
                <a:sym typeface="Pacifico"/>
              </a:rPr>
              <a:t>Jakub Škobák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7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Marko Vríčan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7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rPr>
              <a:t>Alexandra Žideková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700">
                <a:solidFill>
                  <a:srgbClr val="9900FF"/>
                </a:solidFill>
                <a:latin typeface="Pacifico"/>
                <a:ea typeface="Pacifico"/>
                <a:cs typeface="Pacifico"/>
                <a:sym typeface="Pacifico"/>
              </a:rPr>
              <a:t>Barbora Pobudová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 Adrián Šoška, </a:t>
            </a:r>
            <a:r>
              <a:rPr lang="en-US" sz="1700">
                <a:solidFill>
                  <a:srgbClr val="6FA8DC"/>
                </a:solidFill>
                <a:latin typeface="Pacifico"/>
                <a:ea typeface="Pacifico"/>
                <a:cs typeface="Pacifico"/>
                <a:sym typeface="Pacifico"/>
              </a:rPr>
              <a:t>Samuel Neslušan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700">
                <a:solidFill>
                  <a:srgbClr val="00FFC5"/>
                </a:solidFill>
                <a:latin typeface="Pacifico"/>
                <a:ea typeface="Pacifico"/>
                <a:cs typeface="Pacifico"/>
                <a:sym typeface="Pacifico"/>
              </a:rPr>
              <a:t>Nina Nagyová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</a:t>
            </a:r>
            <a:endParaRPr sz="17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-US" sz="1700">
                <a:solidFill>
                  <a:srgbClr val="00FFFF"/>
                </a:solidFill>
                <a:latin typeface="Pacifico"/>
                <a:ea typeface="Pacifico"/>
                <a:cs typeface="Pacifico"/>
                <a:sym typeface="Pacifico"/>
              </a:rPr>
              <a:t>Matej Mečár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7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Marek Miklo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70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Martin Majčin</a:t>
            </a: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, Tereza Pekárová</a:t>
            </a:r>
            <a:endParaRPr sz="17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2.A</a:t>
            </a:r>
            <a:endParaRPr sz="16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E9A06"/>
                </a:solidFill>
                <a:latin typeface="Pacifico"/>
                <a:ea typeface="Pacifico"/>
                <a:cs typeface="Pacifico"/>
                <a:sym typeface="Pacifico"/>
              </a:rPr>
              <a:t>Marek Kuchar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Marek Roman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rPr>
              <a:t>Lutišanová Tatiana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F1C232"/>
                </a:solidFill>
                <a:latin typeface="Pacifico"/>
                <a:ea typeface="Pacifico"/>
                <a:cs typeface="Pacifico"/>
                <a:sym typeface="Pacifico"/>
              </a:rPr>
              <a:t>Mihalčatinová Vanesa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CC0000"/>
                </a:solidFill>
                <a:latin typeface="Pacifico"/>
                <a:ea typeface="Pacifico"/>
                <a:cs typeface="Pacifico"/>
                <a:sym typeface="Pacifico"/>
              </a:rPr>
              <a:t>Polkorábová Eliška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Sedliak Jozef, </a:t>
            </a:r>
            <a:r>
              <a:rPr lang="en-US" sz="1600">
                <a:solidFill>
                  <a:srgbClr val="1B1464"/>
                </a:solidFill>
                <a:latin typeface="Pacifico"/>
                <a:ea typeface="Pacifico"/>
                <a:cs typeface="Pacifico"/>
                <a:sym typeface="Pacifico"/>
              </a:rPr>
              <a:t>Sirovatka Jakub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Slivoň Stanislav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E06666"/>
                </a:solidFill>
                <a:latin typeface="Pacifico"/>
                <a:ea typeface="Pacifico"/>
                <a:cs typeface="Pacifico"/>
                <a:sym typeface="Pacifico"/>
              </a:rPr>
              <a:t>Ševčíková Bronislava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44546A"/>
                </a:solidFill>
                <a:latin typeface="Pacifico"/>
                <a:ea typeface="Pacifico"/>
                <a:cs typeface="Pacifico"/>
                <a:sym typeface="Pacifico"/>
              </a:rPr>
              <a:t>Šmárik Jozef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00FFFF"/>
                </a:solidFill>
                <a:latin typeface="Pacifico"/>
                <a:ea typeface="Pacifico"/>
                <a:cs typeface="Pacifico"/>
                <a:sym typeface="Pacifico"/>
              </a:rPr>
              <a:t>Tomaníková Radka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Tomaníková Tereza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674EA7"/>
                </a:solidFill>
                <a:latin typeface="Pacifico"/>
                <a:ea typeface="Pacifico"/>
                <a:cs typeface="Pacifico"/>
                <a:sym typeface="Pacifico"/>
              </a:rPr>
              <a:t>Uríčová Vanesa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00FF00"/>
                </a:solidFill>
                <a:latin typeface="Pacifico"/>
                <a:ea typeface="Pacifico"/>
                <a:cs typeface="Pacifico"/>
                <a:sym typeface="Pacifico"/>
              </a:rPr>
              <a:t>Vajdová Eliška</a:t>
            </a:r>
            <a:r>
              <a:rPr lang="en-US" sz="1600">
                <a:latin typeface="Pacifico"/>
                <a:ea typeface="Pacifico"/>
                <a:cs typeface="Pacifico"/>
                <a:sym typeface="Pacifico"/>
              </a:rPr>
              <a:t>, </a:t>
            </a:r>
            <a:r>
              <a:rPr lang="en-US" sz="1600">
                <a:solidFill>
                  <a:srgbClr val="674EA7"/>
                </a:solidFill>
                <a:latin typeface="Pacifico"/>
                <a:ea typeface="Pacifico"/>
                <a:cs typeface="Pacifico"/>
                <a:sym typeface="Pacifico"/>
              </a:rPr>
              <a:t>Vandžurová Stanislava</a:t>
            </a:r>
            <a:endParaRPr sz="1600">
              <a:solidFill>
                <a:srgbClr val="674EA7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acifico"/>
                <a:ea typeface="Pacifico"/>
                <a:cs typeface="Pacifico"/>
                <a:sym typeface="Pacifico"/>
              </a:rPr>
              <a:t>under the leading of: </a:t>
            </a:r>
            <a:r>
              <a:rPr lang="en-US" sz="1700" u="sng">
                <a:latin typeface="Pacifico"/>
                <a:ea typeface="Pacifico"/>
                <a:cs typeface="Pacifico"/>
                <a:sym typeface="Pacifico"/>
              </a:rPr>
              <a:t>Jana Pekárová</a:t>
            </a:r>
            <a:endParaRPr sz="1700" u="sng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/>
          <p:nvPr>
            <p:ph idx="1" type="body"/>
          </p:nvPr>
        </p:nvSpPr>
        <p:spPr>
          <a:xfrm>
            <a:off x="335450" y="1798675"/>
            <a:ext cx="4621200" cy="32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US">
                <a:solidFill>
                  <a:srgbClr val="FFFFFF"/>
                </a:solidFill>
              </a:rPr>
              <a:t>Dimensions</a:t>
            </a:r>
            <a:endParaRPr>
              <a:solidFill>
                <a:srgbClr val="FFFFFF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-US">
                <a:solidFill>
                  <a:srgbClr val="FFFFFF"/>
                </a:solidFill>
              </a:rPr>
              <a:t>Coordinate x in (0; 360&gt;</a:t>
            </a:r>
            <a:endParaRPr>
              <a:solidFill>
                <a:srgbClr val="FFFFFF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-US">
                <a:solidFill>
                  <a:srgbClr val="FFFFFF"/>
                </a:solidFill>
              </a:rPr>
              <a:t>Coordinate y in (0; 270&gt;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US">
                <a:solidFill>
                  <a:srgbClr val="FFFFFF"/>
                </a:solidFill>
              </a:rPr>
              <a:t>Coordinate [0; 0] is not used because the border lines of the rectangle would not be visible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US">
                <a:solidFill>
                  <a:srgbClr val="FFFFFF"/>
                </a:solidFill>
              </a:rPr>
              <a:t>Nothing outside the drawing area is displayed, </a:t>
            </a:r>
            <a:r>
              <a:rPr b="1" lang="en-US">
                <a:solidFill>
                  <a:srgbClr val="FFFFFF"/>
                </a:solidFill>
              </a:rPr>
              <a:t>be careful during calculations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7"/>
          <p:cNvSpPr txBox="1"/>
          <p:nvPr>
            <p:ph type="title"/>
          </p:nvPr>
        </p:nvSpPr>
        <p:spPr>
          <a:xfrm>
            <a:off x="430650" y="511200"/>
            <a:ext cx="8282700" cy="9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FFC5"/>
                </a:solidFill>
              </a:rPr>
              <a:t>Have a look at the drawing window</a:t>
            </a:r>
            <a:endParaRPr>
              <a:solidFill>
                <a:srgbClr val="00FFC5"/>
              </a:solidFill>
            </a:endParaRPr>
          </a:p>
        </p:txBody>
      </p:sp>
      <p:pic>
        <p:nvPicPr>
          <p:cNvPr id="242" name="Google Shape;2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700" y="1737625"/>
            <a:ext cx="3901950" cy="16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 txBox="1"/>
          <p:nvPr>
            <p:ph idx="1" type="body"/>
          </p:nvPr>
        </p:nvSpPr>
        <p:spPr>
          <a:xfrm>
            <a:off x="4461825" y="2034975"/>
            <a:ext cx="432420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variable in a python program </a:t>
            </a:r>
            <a:r>
              <a:rPr lang="en-US"/>
              <a:t>stores</a:t>
            </a:r>
            <a:r>
              <a:rPr lang="en-U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data </a:t>
            </a:r>
            <a:r>
              <a:rPr lang="en-US"/>
              <a:t>in</a:t>
            </a:r>
            <a:r>
              <a:rPr lang="en-U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the computer for processing.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Variables in Python can be defin</a:t>
            </a:r>
            <a:r>
              <a:rPr lang="en-US"/>
              <a:t>ed</a:t>
            </a:r>
            <a:r>
              <a:rPr lang="en-U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by any name or even </a:t>
            </a:r>
            <a:r>
              <a:rPr lang="en-US"/>
              <a:t>letters</a:t>
            </a:r>
            <a:r>
              <a:rPr lang="en-U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like x, y, a, aa...</a:t>
            </a:r>
            <a:endParaRPr/>
          </a:p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None/>
            </a:pPr>
            <a:r>
              <a:t/>
            </a:r>
            <a:endParaRPr/>
          </a:p>
        </p:txBody>
      </p:sp>
      <p:sp>
        <p:nvSpPr>
          <p:cNvPr id="248" name="Google Shape;248;p18"/>
          <p:cNvSpPr txBox="1"/>
          <p:nvPr>
            <p:ph type="title"/>
          </p:nvPr>
        </p:nvSpPr>
        <p:spPr>
          <a:xfrm>
            <a:off x="5438775" y="1168325"/>
            <a:ext cx="3124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Variables</a:t>
            </a:r>
            <a:endParaRPr/>
          </a:p>
        </p:txBody>
      </p:sp>
      <p:pic>
        <p:nvPicPr>
          <p:cNvPr id="249" name="Google Shape;2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087" y="2547869"/>
            <a:ext cx="1943371" cy="98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type="title"/>
          </p:nvPr>
        </p:nvSpPr>
        <p:spPr>
          <a:xfrm>
            <a:off x="1278050" y="343200"/>
            <a:ext cx="65880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CODE</a:t>
            </a:r>
            <a:endParaRPr/>
          </a:p>
        </p:txBody>
      </p:sp>
      <p:sp>
        <p:nvSpPr>
          <p:cNvPr id="255" name="Google Shape;255;p19"/>
          <p:cNvSpPr txBox="1"/>
          <p:nvPr/>
        </p:nvSpPr>
        <p:spPr>
          <a:xfrm>
            <a:off x="2161309" y="1337290"/>
            <a:ext cx="48837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x = 30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Name = </a:t>
            </a:r>
            <a:r>
              <a:rPr b="1" i="0" lang="en-US" sz="1400" u="none" cap="none" strike="noStrike">
                <a:solidFill>
                  <a:srgbClr val="00B050"/>
                </a:solidFill>
                <a:latin typeface="Overpass Mono"/>
                <a:ea typeface="Overpass Mono"/>
                <a:cs typeface="Overpass Mono"/>
                <a:sym typeface="Overpass Mono"/>
              </a:rPr>
              <a:t>‘</a:t>
            </a:r>
            <a:r>
              <a:rPr b="1" lang="en-US">
                <a:solidFill>
                  <a:srgbClr val="00B050"/>
                </a:solidFill>
                <a:latin typeface="Overpass Mono"/>
                <a:ea typeface="Overpass Mono"/>
                <a:cs typeface="Overpass Mono"/>
                <a:sym typeface="Overpass Mono"/>
              </a:rPr>
              <a:t>Dingeľ</a:t>
            </a:r>
            <a:r>
              <a:rPr b="1" i="0" lang="en-US" sz="1400" u="none" cap="none" strike="noStrike">
                <a:solidFill>
                  <a:srgbClr val="00B050"/>
                </a:solidFill>
                <a:latin typeface="Overpass Mono"/>
                <a:ea typeface="Overpass Mono"/>
                <a:cs typeface="Overpass Mono"/>
                <a:sym typeface="Overpass Mono"/>
              </a:rPr>
              <a:t>‘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Number_of_pages = 130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B10069"/>
                </a:solidFill>
                <a:latin typeface="Overpass Mono"/>
                <a:ea typeface="Overpass Mono"/>
                <a:cs typeface="Overpass Mono"/>
                <a:sym typeface="Overpass Mono"/>
              </a:rPr>
              <a:t>#Variable can be used in a statement or expression, and its value will be substituted</a:t>
            </a:r>
            <a:endParaRPr b="1" i="0" sz="1400" u="none" cap="none" strike="noStrike">
              <a:solidFill>
                <a:srgbClr val="B10069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p</a:t>
            </a:r>
            <a:r>
              <a:rPr b="1" i="0" lang="en-US" sz="1400" u="none" cap="none" strike="noStrike">
                <a:solidFill>
                  <a:schemeClr val="dk1"/>
                </a:solidFill>
                <a:latin typeface="Overpass Mono"/>
                <a:ea typeface="Overpass Mono"/>
                <a:cs typeface="Overpass Mono"/>
                <a:sym typeface="Overpass Mono"/>
              </a:rPr>
              <a:t>rint(x)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D0932"/>
                </a:solidFill>
                <a:latin typeface="Overpass Mono"/>
                <a:ea typeface="Overpass Mono"/>
                <a:cs typeface="Overpass Mono"/>
                <a:sym typeface="Overpass Mono"/>
              </a:rPr>
              <a:t>&gt;&gt;&gt; 30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B10069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2060"/>
              </a:solidFill>
              <a:latin typeface="Overpass Mono"/>
              <a:ea typeface="Overpass Mono"/>
              <a:cs typeface="Overpass Mono"/>
              <a:sym typeface="Overpass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781" y="1920011"/>
            <a:ext cx="2415450" cy="134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/>
          <p:nvPr>
            <p:ph type="title"/>
          </p:nvPr>
        </p:nvSpPr>
        <p:spPr>
          <a:xfrm>
            <a:off x="454800" y="2714625"/>
            <a:ext cx="84252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DRAWING RECTANGLES </a:t>
            </a:r>
            <a:endParaRPr/>
          </a:p>
        </p:txBody>
      </p:sp>
      <p:sp>
        <p:nvSpPr>
          <p:cNvPr id="262" name="Google Shape;262;p20"/>
          <p:cNvSpPr txBox="1"/>
          <p:nvPr>
            <p:ph idx="2" type="title"/>
          </p:nvPr>
        </p:nvSpPr>
        <p:spPr>
          <a:xfrm>
            <a:off x="454800" y="2150850"/>
            <a:ext cx="8425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/>
              <a:t>02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gramming Lesson by Slidesgo">
  <a:themeElements>
    <a:clrScheme name="Simple Light">
      <a:dk1>
        <a:srgbClr val="1B1464"/>
      </a:dk1>
      <a:lt1>
        <a:srgbClr val="FFFFFF"/>
      </a:lt1>
      <a:dk2>
        <a:srgbClr val="00FFC5"/>
      </a:dk2>
      <a:lt2>
        <a:srgbClr val="EC008C"/>
      </a:lt2>
      <a:accent1>
        <a:srgbClr val="1B1464"/>
      </a:accent1>
      <a:accent2>
        <a:srgbClr val="00FFC5"/>
      </a:accent2>
      <a:accent3>
        <a:srgbClr val="EC008C"/>
      </a:accent3>
      <a:accent4>
        <a:srgbClr val="1B1464"/>
      </a:accent4>
      <a:accent5>
        <a:srgbClr val="00FFC5"/>
      </a:accent5>
      <a:accent6>
        <a:srgbClr val="EC008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