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08/11/2015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08/11/2015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08/11/2015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08/11/2015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08/11/2015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08/11/2015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08/11/2015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08/11/2015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08/11/2015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08/11/2015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08/11/2015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08/11/2015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18309" y="5301208"/>
            <a:ext cx="8042123" cy="864096"/>
          </a:xfrm>
          <a:blipFill>
            <a:blip r:embed="rId3"/>
            <a:tile tx="0" ty="0" sx="100000" sy="100000" flip="none" algn="tl"/>
          </a:blipFill>
        </p:spPr>
        <p:txBody>
          <a:bodyPr>
            <a:normAutofit fontScale="92500" lnSpcReduction="20000"/>
          </a:bodyPr>
          <a:lstStyle/>
          <a:p>
            <a:r>
              <a:rPr lang="fr-FR" sz="3500" dirty="0" err="1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Curlz MT" panose="04040404050702020202" pitchFamily="82" charset="0"/>
              </a:rPr>
              <a:t>Tousson</a:t>
            </a:r>
            <a:r>
              <a:rPr lang="fr-FR" sz="3500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Curlz MT" panose="04040404050702020202" pitchFamily="82" charset="0"/>
              </a:rPr>
              <a:t>, France</a:t>
            </a:r>
          </a:p>
          <a:p>
            <a:r>
              <a:rPr lang="fr-FR" sz="2400" dirty="0" smtClean="0">
                <a:ln>
                  <a:solidFill>
                    <a:schemeClr val="tx1"/>
                  </a:solidFill>
                </a:ln>
                <a:solidFill>
                  <a:schemeClr val="bg2"/>
                </a:solidFill>
                <a:latin typeface="Curlz MT" panose="04040404050702020202" pitchFamily="82" charset="0"/>
              </a:rPr>
              <a:t>9 novembre 2015</a:t>
            </a:r>
          </a:p>
          <a:p>
            <a:endParaRPr lang="fr-FR" sz="2400" dirty="0">
              <a:ln>
                <a:solidFill>
                  <a:schemeClr val="tx1"/>
                </a:solidFill>
              </a:ln>
              <a:solidFill>
                <a:schemeClr val="bg2"/>
              </a:solidFill>
              <a:latin typeface="Curlz MT" panose="04040404050702020202" pitchFamily="8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8309" y="332656"/>
            <a:ext cx="8206582" cy="153888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urlz MT" panose="04040404050702020202" pitchFamily="82" charset="0"/>
              </a:rPr>
              <a:t>Local </a:t>
            </a:r>
            <a:r>
              <a:rPr lang="fr-FR" sz="54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urlz MT" panose="04040404050702020202" pitchFamily="82" charset="0"/>
              </a:rPr>
              <a:t> </a:t>
            </a:r>
            <a:r>
              <a:rPr lang="fr-FR" sz="5400" b="1" dirty="0" err="1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urlz MT" panose="04040404050702020202" pitchFamily="82" charset="0"/>
              </a:rPr>
              <a:t>Biodiversity</a:t>
            </a:r>
            <a:endParaRPr lang="fr-FR" sz="5400" b="1" dirty="0" smtClean="0">
              <a:ln>
                <a:solidFill>
                  <a:schemeClr val="tx1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Curlz MT" panose="04040404050702020202" pitchFamily="82" charset="0"/>
            </a:endParaRPr>
          </a:p>
          <a:p>
            <a:pPr algn="ctr"/>
            <a:r>
              <a:rPr lang="fr-FR" sz="4000" b="1" cap="none" spc="0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urlz MT" panose="04040404050702020202" pitchFamily="82" charset="0"/>
              </a:rPr>
              <a:t>logos</a:t>
            </a:r>
            <a:endParaRPr lang="fr-FR" sz="4000" b="1" cap="none" spc="0" dirty="0">
              <a:ln>
                <a:solidFill>
                  <a:schemeClr val="tx1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Curlz MT" panose="04040404050702020202" pitchFamily="82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44510"/>
            <a:ext cx="4021359" cy="267884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140140"/>
            <a:ext cx="4030119" cy="267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5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03649" y="404664"/>
            <a:ext cx="52565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urlz MT" panose="04040404050702020202" pitchFamily="82" charset="0"/>
              </a:rPr>
              <a:t>Like</a:t>
            </a:r>
            <a:r>
              <a:rPr lang="fr-FR" sz="5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urlz MT" panose="04040404050702020202" pitchFamily="82" charset="0"/>
              </a:rPr>
              <a:t>  </a:t>
            </a:r>
            <a:r>
              <a:rPr lang="fr-FR" sz="54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urlz MT" panose="04040404050702020202" pitchFamily="82" charset="0"/>
              </a:rPr>
              <a:t>land’art</a:t>
            </a:r>
            <a:endParaRPr lang="fr-FR" sz="54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urlz MT" panose="04040404050702020202" pitchFamily="8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512" y="1484784"/>
            <a:ext cx="8784976" cy="512534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0" y="1695310"/>
            <a:ext cx="3856439" cy="425397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553" y="3009706"/>
            <a:ext cx="4519582" cy="34395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5576" y="6093296"/>
            <a:ext cx="390738" cy="28803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8113735" y="2577658"/>
            <a:ext cx="390738" cy="28803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119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325551"/>
            <a:ext cx="8496944" cy="597666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42" y="459338"/>
            <a:ext cx="4240685" cy="295232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87831"/>
            <a:ext cx="3816424" cy="29258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00892" y="473905"/>
            <a:ext cx="390738" cy="28803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4376631" y="5782687"/>
            <a:ext cx="390738" cy="28803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720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032552"/>
            <a:ext cx="8640960" cy="534679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83" y="1124744"/>
            <a:ext cx="4077459" cy="31132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15429" y="109222"/>
            <a:ext cx="5562227" cy="92333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 err="1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urlz MT" panose="04040404050702020202" pitchFamily="82" charset="0"/>
              </a:rPr>
              <a:t>Three</a:t>
            </a:r>
            <a:r>
              <a:rPr lang="fr-FR" sz="5400" b="0" cap="none" spc="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urlz MT" panose="04040404050702020202" pitchFamily="82" charset="0"/>
              </a:rPr>
              <a:t> first countries</a:t>
            </a:r>
            <a:endParaRPr lang="fr-FR" sz="5400" b="0" cap="none" spc="0" dirty="0">
              <a:ln w="10160">
                <a:solidFill>
                  <a:schemeClr val="tx1"/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Curlz MT" panose="04040404050702020202" pitchFamily="82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343" y="3212976"/>
            <a:ext cx="4175954" cy="30373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8116" y="4221088"/>
            <a:ext cx="390738" cy="28803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8321911" y="2780928"/>
            <a:ext cx="390738" cy="28803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973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404664"/>
            <a:ext cx="8483644" cy="597666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94" y="530400"/>
            <a:ext cx="4032448" cy="315596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265131"/>
            <a:ext cx="3870712" cy="29361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16016" y="530400"/>
            <a:ext cx="390738" cy="28803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9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8028384" y="2852936"/>
            <a:ext cx="558344" cy="28803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150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093734"/>
            <a:ext cx="8712968" cy="542078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1198207" y="109222"/>
            <a:ext cx="6596678" cy="92333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urlz MT" panose="04040404050702020202" pitchFamily="82" charset="0"/>
              </a:rPr>
              <a:t>And </a:t>
            </a:r>
            <a:r>
              <a:rPr lang="fr-FR" sz="5400" b="0" cap="none" spc="0" dirty="0" err="1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urlz MT" panose="04040404050702020202" pitchFamily="82" charset="0"/>
              </a:rPr>
              <a:t>now</a:t>
            </a:r>
            <a:r>
              <a:rPr lang="fr-FR" sz="5400" b="0" cap="none" spc="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urlz MT" panose="04040404050702020202" pitchFamily="82" charset="0"/>
              </a:rPr>
              <a:t> four countries</a:t>
            </a:r>
            <a:endParaRPr lang="fr-FR" sz="5400" b="0" cap="none" spc="0" dirty="0">
              <a:ln w="10160">
                <a:solidFill>
                  <a:schemeClr val="tx1"/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Curlz MT" panose="04040404050702020202" pitchFamily="82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4101010" cy="315895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32" y="4030424"/>
            <a:ext cx="4266229" cy="22656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18888" y="1141449"/>
            <a:ext cx="513151" cy="28803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11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3851920" y="6008007"/>
            <a:ext cx="566968" cy="28803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74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332656"/>
            <a:ext cx="8280920" cy="6192688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92874"/>
            <a:ext cx="4333208" cy="274902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501008"/>
            <a:ext cx="5177717" cy="28596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63886" y="530400"/>
            <a:ext cx="516226" cy="28803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13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7892514" y="3097882"/>
            <a:ext cx="516226" cy="28803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864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332656"/>
            <a:ext cx="8280920" cy="612068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476672"/>
            <a:ext cx="4423235" cy="273630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344261"/>
            <a:ext cx="4906363" cy="29817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63886" y="530400"/>
            <a:ext cx="516226" cy="28803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15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7953490" y="2912103"/>
            <a:ext cx="516226" cy="28803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493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1720" y="332656"/>
            <a:ext cx="4536504" cy="6192688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097" y="774619"/>
            <a:ext cx="2923750" cy="5308762"/>
          </a:xfrm>
          <a:prstGeom prst="rect">
            <a:avLst/>
          </a:prstGeom>
        </p:spPr>
      </p:pic>
      <p:sp>
        <p:nvSpPr>
          <p:cNvPr id="4" name="Rectangle avec flèche vers le haut 3"/>
          <p:cNvSpPr/>
          <p:nvPr/>
        </p:nvSpPr>
        <p:spPr>
          <a:xfrm>
            <a:off x="7020272" y="476672"/>
            <a:ext cx="1728192" cy="6048672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38407"/>
            </a:avLst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actual size of this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realisation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meters.</a:t>
            </a:r>
            <a:b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was done by children 3 to 6 years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75656" y="332656"/>
            <a:ext cx="576064" cy="441963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17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65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43</Words>
  <Application>Microsoft Office PowerPoint</Application>
  <PresentationFormat>Affichage à l'écran (4:3)</PresentationFormat>
  <Paragraphs>23</Paragraphs>
  <Slides>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0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Local Biodiversity</dc:title>
  <dc:creator>Ecole3</dc:creator>
  <cp:lastModifiedBy>Ecole3</cp:lastModifiedBy>
  <cp:revision>16</cp:revision>
  <dcterms:created xsi:type="dcterms:W3CDTF">2015-11-06T22:02:50Z</dcterms:created>
  <dcterms:modified xsi:type="dcterms:W3CDTF">2015-11-08T17:58:58Z</dcterms:modified>
</cp:coreProperties>
</file>